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7"/>
  </p:notesMasterIdLst>
  <p:sldIdLst>
    <p:sldId id="331" r:id="rId2"/>
    <p:sldId id="332" r:id="rId3"/>
    <p:sldId id="334" r:id="rId4"/>
    <p:sldId id="336" r:id="rId5"/>
    <p:sldId id="335" r:id="rId6"/>
    <p:sldId id="337" r:id="rId7"/>
    <p:sldId id="339" r:id="rId8"/>
    <p:sldId id="338" r:id="rId9"/>
    <p:sldId id="340" r:id="rId10"/>
    <p:sldId id="341" r:id="rId11"/>
    <p:sldId id="342" r:id="rId12"/>
    <p:sldId id="343" r:id="rId13"/>
    <p:sldId id="344" r:id="rId14"/>
    <p:sldId id="345" r:id="rId15"/>
    <p:sldId id="346" r:id="rId16"/>
    <p:sldId id="347" r:id="rId17"/>
    <p:sldId id="349" r:id="rId18"/>
    <p:sldId id="350" r:id="rId19"/>
    <p:sldId id="351" r:id="rId20"/>
    <p:sldId id="352" r:id="rId21"/>
    <p:sldId id="353" r:id="rId22"/>
    <p:sldId id="354" r:id="rId23"/>
    <p:sldId id="355" r:id="rId24"/>
    <p:sldId id="356" r:id="rId25"/>
    <p:sldId id="357" r:id="rId26"/>
    <p:sldId id="358" r:id="rId27"/>
    <p:sldId id="359" r:id="rId28"/>
    <p:sldId id="360" r:id="rId29"/>
    <p:sldId id="361" r:id="rId30"/>
    <p:sldId id="362" r:id="rId31"/>
    <p:sldId id="363" r:id="rId32"/>
    <p:sldId id="403" r:id="rId33"/>
    <p:sldId id="364" r:id="rId34"/>
    <p:sldId id="365" r:id="rId35"/>
    <p:sldId id="366" r:id="rId36"/>
    <p:sldId id="367" r:id="rId37"/>
    <p:sldId id="368" r:id="rId38"/>
    <p:sldId id="369" r:id="rId39"/>
    <p:sldId id="370" r:id="rId40"/>
    <p:sldId id="371" r:id="rId41"/>
    <p:sldId id="372" r:id="rId42"/>
    <p:sldId id="373" r:id="rId43"/>
    <p:sldId id="374" r:id="rId44"/>
    <p:sldId id="375" r:id="rId45"/>
    <p:sldId id="376" r:id="rId46"/>
    <p:sldId id="377" r:id="rId47"/>
    <p:sldId id="378" r:id="rId48"/>
    <p:sldId id="379" r:id="rId49"/>
    <p:sldId id="380" r:id="rId50"/>
    <p:sldId id="381" r:id="rId51"/>
    <p:sldId id="382" r:id="rId52"/>
    <p:sldId id="383" r:id="rId53"/>
    <p:sldId id="384" r:id="rId54"/>
    <p:sldId id="385" r:id="rId55"/>
    <p:sldId id="386" r:id="rId56"/>
    <p:sldId id="387" r:id="rId57"/>
    <p:sldId id="388" r:id="rId58"/>
    <p:sldId id="389" r:id="rId59"/>
    <p:sldId id="390" r:id="rId60"/>
    <p:sldId id="391" r:id="rId61"/>
    <p:sldId id="392" r:id="rId62"/>
    <p:sldId id="393" r:id="rId63"/>
    <p:sldId id="394" r:id="rId64"/>
    <p:sldId id="395" r:id="rId65"/>
    <p:sldId id="396" r:id="rId66"/>
    <p:sldId id="397" r:id="rId67"/>
    <p:sldId id="398" r:id="rId68"/>
    <p:sldId id="399" r:id="rId69"/>
    <p:sldId id="400" r:id="rId70"/>
    <p:sldId id="401" r:id="rId71"/>
    <p:sldId id="402" r:id="rId72"/>
    <p:sldId id="404" r:id="rId73"/>
    <p:sldId id="405" r:id="rId74"/>
    <p:sldId id="407" r:id="rId75"/>
    <p:sldId id="406" r:id="rId7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7748536-7AD1-40B3-A12F-D07B95B69C3E}">
          <p14:sldIdLst>
            <p14:sldId id="331"/>
            <p14:sldId id="332"/>
            <p14:sldId id="334"/>
            <p14:sldId id="336"/>
            <p14:sldId id="335"/>
            <p14:sldId id="337"/>
            <p14:sldId id="339"/>
            <p14:sldId id="338"/>
            <p14:sldId id="340"/>
            <p14:sldId id="341"/>
            <p14:sldId id="342"/>
            <p14:sldId id="343"/>
            <p14:sldId id="344"/>
            <p14:sldId id="345"/>
            <p14:sldId id="346"/>
            <p14:sldId id="347"/>
            <p14:sldId id="349"/>
            <p14:sldId id="350"/>
            <p14:sldId id="351"/>
            <p14:sldId id="352"/>
            <p14:sldId id="353"/>
            <p14:sldId id="354"/>
            <p14:sldId id="355"/>
            <p14:sldId id="356"/>
            <p14:sldId id="357"/>
            <p14:sldId id="358"/>
            <p14:sldId id="359"/>
            <p14:sldId id="360"/>
            <p14:sldId id="361"/>
            <p14:sldId id="362"/>
            <p14:sldId id="363"/>
            <p14:sldId id="403"/>
            <p14:sldId id="364"/>
            <p14:sldId id="365"/>
            <p14:sldId id="366"/>
            <p14:sldId id="367"/>
            <p14:sldId id="368"/>
            <p14:sldId id="369"/>
            <p14:sldId id="370"/>
            <p14:sldId id="371"/>
            <p14:sldId id="372"/>
            <p14:sldId id="373"/>
            <p14:sldId id="374"/>
            <p14:sldId id="375"/>
            <p14:sldId id="376"/>
            <p14:sldId id="377"/>
            <p14:sldId id="378"/>
            <p14:sldId id="379"/>
            <p14:sldId id="380"/>
            <p14:sldId id="381"/>
            <p14:sldId id="382"/>
            <p14:sldId id="383"/>
            <p14:sldId id="384"/>
            <p14:sldId id="385"/>
            <p14:sldId id="386"/>
            <p14:sldId id="387"/>
            <p14:sldId id="388"/>
            <p14:sldId id="389"/>
            <p14:sldId id="390"/>
            <p14:sldId id="391"/>
            <p14:sldId id="392"/>
            <p14:sldId id="393"/>
            <p14:sldId id="394"/>
            <p14:sldId id="395"/>
            <p14:sldId id="396"/>
            <p14:sldId id="397"/>
            <p14:sldId id="398"/>
            <p14:sldId id="399"/>
            <p14:sldId id="400"/>
            <p14:sldId id="401"/>
            <p14:sldId id="402"/>
            <p14:sldId id="404"/>
            <p14:sldId id="405"/>
            <p14:sldId id="407"/>
            <p14:sldId id="40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968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6" pos="7680" userDrawn="1">
          <p15:clr>
            <a:srgbClr val="A4A3A4"/>
          </p15:clr>
        </p15:guide>
        <p15:guide id="14" orient="horz" userDrawn="1">
          <p15:clr>
            <a:srgbClr val="A4A3A4"/>
          </p15:clr>
        </p15:guide>
        <p15:guide id="16" orient="horz" pos="4269" userDrawn="1">
          <p15:clr>
            <a:srgbClr val="A4A3A4"/>
          </p15:clr>
        </p15:guide>
        <p15:guide id="20" userDrawn="1">
          <p15:clr>
            <a:srgbClr val="A4A3A4"/>
          </p15:clr>
        </p15:guide>
        <p15:guide id="21" pos="3931" userDrawn="1">
          <p15:clr>
            <a:srgbClr val="A4A3A4"/>
          </p15:clr>
        </p15:guide>
        <p15:guide id="22" pos="4770" userDrawn="1">
          <p15:clr>
            <a:srgbClr val="A4A3A4"/>
          </p15:clr>
        </p15:guide>
        <p15:guide id="23" pos="6335" userDrawn="1">
          <p15:clr>
            <a:srgbClr val="A4A3A4"/>
          </p15:clr>
        </p15:guide>
        <p15:guide id="24" pos="7106" userDrawn="1">
          <p15:clr>
            <a:srgbClr val="A4A3A4"/>
          </p15:clr>
        </p15:guide>
        <p15:guide id="25" orient="horz" pos="2115" userDrawn="1">
          <p15:clr>
            <a:srgbClr val="A4A3A4"/>
          </p15:clr>
        </p15:guide>
        <p15:guide id="26" orient="horz" pos="2832" userDrawn="1">
          <p15:clr>
            <a:srgbClr val="A4A3A4"/>
          </p15:clr>
        </p15:guide>
        <p15:guide id="27" orient="horz" pos="3680" userDrawn="1">
          <p15:clr>
            <a:srgbClr val="A4A3A4"/>
          </p15:clr>
        </p15:guide>
        <p15:guide id="28" pos="5376" userDrawn="1">
          <p15:clr>
            <a:srgbClr val="A4A3A4"/>
          </p15:clr>
        </p15:guide>
        <p15:guide id="29" pos="5784" userDrawn="1">
          <p15:clr>
            <a:srgbClr val="A4A3A4"/>
          </p15:clr>
        </p15:guide>
        <p15:guide id="30" orient="horz" pos="240" userDrawn="1">
          <p15:clr>
            <a:srgbClr val="A4A3A4"/>
          </p15:clr>
        </p15:guide>
        <p15:guide id="31" orient="horz" pos="1464" userDrawn="1">
          <p15:clr>
            <a:srgbClr val="A4A3A4"/>
          </p15:clr>
        </p15:guide>
        <p15:guide id="32" pos="312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rac syphax" initials="Ps" lastIdx="4" clrIdx="0">
    <p:extLst>
      <p:ext uri="{19B8F6BF-5375-455C-9EA6-DF929625EA0E}">
        <p15:presenceInfo xmlns:p15="http://schemas.microsoft.com/office/powerpoint/2012/main" userId="eac595bf50856a3e" providerId="Windows Live"/>
      </p:ext>
    </p:extLst>
  </p:cmAuthor>
  <p:cmAuthor id="2" name="Syphax Ait oubelli" initials="SAo" lastIdx="1" clrIdx="1">
    <p:extLst>
      <p:ext uri="{19B8F6BF-5375-455C-9EA6-DF929625EA0E}">
        <p15:presenceInfo xmlns:p15="http://schemas.microsoft.com/office/powerpoint/2012/main" userId="ecf726b1934da71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3D46"/>
    <a:srgbClr val="F97B57"/>
    <a:srgbClr val="33CCFF"/>
    <a:srgbClr val="F9AE57"/>
    <a:srgbClr val="00EFD1"/>
    <a:srgbClr val="EC5E66"/>
    <a:srgbClr val="A6ACB9"/>
    <a:srgbClr val="8690FA"/>
    <a:srgbClr val="A5FDB9"/>
    <a:srgbClr val="83F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B0F6663-749F-4A9A-B8BA-00C2AC02AAA5}" v="1216" dt="2021-10-13T13:02:38.7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29" autoAdjust="0"/>
    <p:restoredTop sz="96357" autoAdjust="0"/>
  </p:normalViewPr>
  <p:slideViewPr>
    <p:cSldViewPr snapToGrid="0">
      <p:cViewPr varScale="1">
        <p:scale>
          <a:sx n="107" d="100"/>
          <a:sy n="107" d="100"/>
        </p:scale>
        <p:origin x="144" y="258"/>
      </p:cViewPr>
      <p:guideLst>
        <p:guide orient="horz" pos="1968"/>
        <p:guide pos="3840"/>
        <p:guide pos="7680"/>
        <p:guide orient="horz"/>
        <p:guide orient="horz" pos="4269"/>
        <p:guide/>
        <p:guide pos="3931"/>
        <p:guide pos="4770"/>
        <p:guide pos="6335"/>
        <p:guide pos="7106"/>
        <p:guide orient="horz" pos="2115"/>
        <p:guide orient="horz" pos="2832"/>
        <p:guide orient="horz" pos="3680"/>
        <p:guide pos="5376"/>
        <p:guide pos="5784"/>
        <p:guide orient="horz" pos="240"/>
        <p:guide orient="horz" pos="1464"/>
        <p:guide pos="31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microsoft.com/office/2015/10/relationships/revisionInfo" Target="revisionInfo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commentAuthors" Target="commentAuthors.xml"/><Relationship Id="rId8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yphax Ait oubelli" userId="ecf726b1934da71b" providerId="LiveId" clId="{B71F60E7-0DDB-42E6-818B-77B87849ADF3}"/>
    <pc:docChg chg="undo custSel addSld delSld modSld sldOrd delSection modSection">
      <pc:chgData name="Syphax Ait oubelli" userId="ecf726b1934da71b" providerId="LiveId" clId="{B71F60E7-0DDB-42E6-818B-77B87849ADF3}" dt="2021-08-29T10:07:54.432" v="4556"/>
      <pc:docMkLst>
        <pc:docMk/>
      </pc:docMkLst>
      <pc:sldChg chg="addSp delSp modSp mod">
        <pc:chgData name="Syphax Ait oubelli" userId="ecf726b1934da71b" providerId="LiveId" clId="{B71F60E7-0DDB-42E6-818B-77B87849ADF3}" dt="2021-08-28T18:24:10.409" v="240" actId="207"/>
        <pc:sldMkLst>
          <pc:docMk/>
          <pc:sldMk cId="14798839" sldId="332"/>
        </pc:sldMkLst>
        <pc:spChg chg="mod">
          <ac:chgData name="Syphax Ait oubelli" userId="ecf726b1934da71b" providerId="LiveId" clId="{B71F60E7-0DDB-42E6-818B-77B87849ADF3}" dt="2021-08-28T18:24:10.409" v="240" actId="207"/>
          <ac:spMkLst>
            <pc:docMk/>
            <pc:sldMk cId="14798839" sldId="332"/>
            <ac:spMk id="2" creationId="{3B058406-6079-4C6C-B29B-FFE8036C3DA8}"/>
          </ac:spMkLst>
        </pc:spChg>
        <pc:picChg chg="add mod">
          <ac:chgData name="Syphax Ait oubelli" userId="ecf726b1934da71b" providerId="LiveId" clId="{B71F60E7-0DDB-42E6-818B-77B87849ADF3}" dt="2021-08-28T18:20:57.435" v="65" actId="1076"/>
          <ac:picMkLst>
            <pc:docMk/>
            <pc:sldMk cId="14798839" sldId="332"/>
            <ac:picMk id="4" creationId="{29234410-017A-4BA5-8502-83B22951A241}"/>
          </ac:picMkLst>
        </pc:picChg>
        <pc:picChg chg="del">
          <ac:chgData name="Syphax Ait oubelli" userId="ecf726b1934da71b" providerId="LiveId" clId="{B71F60E7-0DDB-42E6-818B-77B87849ADF3}" dt="2021-08-28T18:18:59.495" v="4" actId="478"/>
          <ac:picMkLst>
            <pc:docMk/>
            <pc:sldMk cId="14798839" sldId="332"/>
            <ac:picMk id="23" creationId="{0B869DDD-4063-4D03-A3EF-535877597E7E}"/>
          </ac:picMkLst>
        </pc:pic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558747559" sldId="333"/>
        </pc:sldMkLst>
      </pc:sldChg>
      <pc:sldChg chg="addSp modSp add mod">
        <pc:chgData name="Syphax Ait oubelli" userId="ecf726b1934da71b" providerId="LiveId" clId="{B71F60E7-0DDB-42E6-818B-77B87849ADF3}" dt="2021-08-28T18:22:25.689" v="131" actId="1076"/>
        <pc:sldMkLst>
          <pc:docMk/>
          <pc:sldMk cId="2971203194" sldId="333"/>
        </pc:sldMkLst>
        <pc:spChg chg="mod">
          <ac:chgData name="Syphax Ait oubelli" userId="ecf726b1934da71b" providerId="LiveId" clId="{B71F60E7-0DDB-42E6-818B-77B87849ADF3}" dt="2021-08-28T18:21:37.444" v="126" actId="403"/>
          <ac:spMkLst>
            <pc:docMk/>
            <pc:sldMk cId="2971203194" sldId="333"/>
            <ac:spMk id="2" creationId="{3B058406-6079-4C6C-B29B-FFE8036C3DA8}"/>
          </ac:spMkLst>
        </pc:spChg>
        <pc:picChg chg="add mod">
          <ac:chgData name="Syphax Ait oubelli" userId="ecf726b1934da71b" providerId="LiveId" clId="{B71F60E7-0DDB-42E6-818B-77B87849ADF3}" dt="2021-08-28T18:22:25.689" v="131" actId="1076"/>
          <ac:picMkLst>
            <pc:docMk/>
            <pc:sldMk cId="2971203194" sldId="333"/>
            <ac:picMk id="4" creationId="{02238C4D-BD5B-4DFD-84D9-581E7591C103}"/>
          </ac:picMkLst>
        </pc:pic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1937023026" sldId="334"/>
        </pc:sldMkLst>
      </pc:sldChg>
      <pc:sldChg chg="addSp delSp modSp add mod">
        <pc:chgData name="Syphax Ait oubelli" userId="ecf726b1934da71b" providerId="LiveId" clId="{B71F60E7-0DDB-42E6-818B-77B87849ADF3}" dt="2021-08-28T18:24:18.279" v="242" actId="113"/>
        <pc:sldMkLst>
          <pc:docMk/>
          <pc:sldMk cId="4110083885" sldId="334"/>
        </pc:sldMkLst>
        <pc:spChg chg="mod">
          <ac:chgData name="Syphax Ait oubelli" userId="ecf726b1934da71b" providerId="LiveId" clId="{B71F60E7-0DDB-42E6-818B-77B87849ADF3}" dt="2021-08-28T18:23:52.461" v="238" actId="207"/>
          <ac:spMkLst>
            <pc:docMk/>
            <pc:sldMk cId="4110083885" sldId="334"/>
            <ac:spMk id="2" creationId="{3B058406-6079-4C6C-B29B-FFE8036C3DA8}"/>
          </ac:spMkLst>
        </pc:spChg>
        <pc:spChg chg="add mod">
          <ac:chgData name="Syphax Ait oubelli" userId="ecf726b1934da71b" providerId="LiveId" clId="{B71F60E7-0DDB-42E6-818B-77B87849ADF3}" dt="2021-08-28T18:24:18.279" v="242" actId="113"/>
          <ac:spMkLst>
            <pc:docMk/>
            <pc:sldMk cId="4110083885" sldId="334"/>
            <ac:spMk id="5" creationId="{E87E9034-754D-4F06-B6C2-52E802BBBAD4}"/>
          </ac:spMkLst>
        </pc:spChg>
        <pc:spChg chg="add mod">
          <ac:chgData name="Syphax Ait oubelli" userId="ecf726b1934da71b" providerId="LiveId" clId="{B71F60E7-0DDB-42E6-818B-77B87849ADF3}" dt="2021-08-28T18:23:47.748" v="235" actId="207"/>
          <ac:spMkLst>
            <pc:docMk/>
            <pc:sldMk cId="4110083885" sldId="334"/>
            <ac:spMk id="6" creationId="{AB7A52C3-D465-48C7-84B3-AE26C04E3510}"/>
          </ac:spMkLst>
        </pc:spChg>
        <pc:picChg chg="del">
          <ac:chgData name="Syphax Ait oubelli" userId="ecf726b1934da71b" providerId="LiveId" clId="{B71F60E7-0DDB-42E6-818B-77B87849ADF3}" dt="2021-08-28T18:22:38.343" v="133" actId="478"/>
          <ac:picMkLst>
            <pc:docMk/>
            <pc:sldMk cId="4110083885" sldId="334"/>
            <ac:picMk id="4" creationId="{02238C4D-BD5B-4DFD-84D9-581E7591C103}"/>
          </ac:picMkLst>
        </pc:pic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770261713" sldId="335"/>
        </pc:sldMkLst>
      </pc:sldChg>
      <pc:sldChg chg="addSp delSp modSp add mod">
        <pc:chgData name="Syphax Ait oubelli" userId="ecf726b1934da71b" providerId="LiveId" clId="{B71F60E7-0DDB-42E6-818B-77B87849ADF3}" dt="2021-08-28T18:26:11.867" v="338" actId="1076"/>
        <pc:sldMkLst>
          <pc:docMk/>
          <pc:sldMk cId="3759032452" sldId="335"/>
        </pc:sldMkLst>
        <pc:spChg chg="del">
          <ac:chgData name="Syphax Ait oubelli" userId="ecf726b1934da71b" providerId="LiveId" clId="{B71F60E7-0DDB-42E6-818B-77B87849ADF3}" dt="2021-08-28T18:24:31.783" v="244" actId="478"/>
          <ac:spMkLst>
            <pc:docMk/>
            <pc:sldMk cId="3759032452" sldId="335"/>
            <ac:spMk id="2" creationId="{3B058406-6079-4C6C-B29B-FFE8036C3DA8}"/>
          </ac:spMkLst>
        </pc:spChg>
        <pc:spChg chg="mod">
          <ac:chgData name="Syphax Ait oubelli" userId="ecf726b1934da71b" providerId="LiveId" clId="{B71F60E7-0DDB-42E6-818B-77B87849ADF3}" dt="2021-08-28T18:24:59.037" v="284" actId="14100"/>
          <ac:spMkLst>
            <pc:docMk/>
            <pc:sldMk cId="3759032452" sldId="335"/>
            <ac:spMk id="5" creationId="{E87E9034-754D-4F06-B6C2-52E802BBBAD4}"/>
          </ac:spMkLst>
        </pc:spChg>
        <pc:spChg chg="del">
          <ac:chgData name="Syphax Ait oubelli" userId="ecf726b1934da71b" providerId="LiveId" clId="{B71F60E7-0DDB-42E6-818B-77B87849ADF3}" dt="2021-08-28T18:24:33.480" v="245" actId="478"/>
          <ac:spMkLst>
            <pc:docMk/>
            <pc:sldMk cId="3759032452" sldId="335"/>
            <ac:spMk id="6" creationId="{AB7A52C3-D465-48C7-84B3-AE26C04E3510}"/>
          </ac:spMkLst>
        </pc:spChg>
        <pc:spChg chg="add mod">
          <ac:chgData name="Syphax Ait oubelli" userId="ecf726b1934da71b" providerId="LiveId" clId="{B71F60E7-0DDB-42E6-818B-77B87849ADF3}" dt="2021-08-28T18:26:11.867" v="338" actId="1076"/>
          <ac:spMkLst>
            <pc:docMk/>
            <pc:sldMk cId="3759032452" sldId="335"/>
            <ac:spMk id="7" creationId="{DEE26312-E87A-48D2-8AE8-4E47B497B092}"/>
          </ac:spMkLst>
        </pc:spChg>
        <pc:spChg chg="add mod">
          <ac:chgData name="Syphax Ait oubelli" userId="ecf726b1934da71b" providerId="LiveId" clId="{B71F60E7-0DDB-42E6-818B-77B87849ADF3}" dt="2021-08-28T18:26:11.867" v="338" actId="1076"/>
          <ac:spMkLst>
            <pc:docMk/>
            <pc:sldMk cId="3759032452" sldId="335"/>
            <ac:spMk id="8" creationId="{1F572E4B-21FA-4967-BB45-C85C72FFBC81}"/>
          </ac:spMkLst>
        </pc:spChg>
        <pc:spChg chg="add mod">
          <ac:chgData name="Syphax Ait oubelli" userId="ecf726b1934da71b" providerId="LiveId" clId="{B71F60E7-0DDB-42E6-818B-77B87849ADF3}" dt="2021-08-28T18:26:11.867" v="338" actId="1076"/>
          <ac:spMkLst>
            <pc:docMk/>
            <pc:sldMk cId="3759032452" sldId="335"/>
            <ac:spMk id="9" creationId="{86ABF832-3998-4FFC-856F-383D52FA370D}"/>
          </ac:spMkLst>
        </pc:spChg>
        <pc:spChg chg="add mod">
          <ac:chgData name="Syphax Ait oubelli" userId="ecf726b1934da71b" providerId="LiveId" clId="{B71F60E7-0DDB-42E6-818B-77B87849ADF3}" dt="2021-08-28T18:26:11.867" v="338" actId="1076"/>
          <ac:spMkLst>
            <pc:docMk/>
            <pc:sldMk cId="3759032452" sldId="335"/>
            <ac:spMk id="10" creationId="{583574F6-7641-44D0-A228-8D51E9E2C85D}"/>
          </ac:spMkLst>
        </pc:spChg>
        <pc:spChg chg="add mod">
          <ac:chgData name="Syphax Ait oubelli" userId="ecf726b1934da71b" providerId="LiveId" clId="{B71F60E7-0DDB-42E6-818B-77B87849ADF3}" dt="2021-08-28T18:26:11.867" v="338" actId="1076"/>
          <ac:spMkLst>
            <pc:docMk/>
            <pc:sldMk cId="3759032452" sldId="335"/>
            <ac:spMk id="11" creationId="{704A3683-C78C-4843-927A-B7D2F1B0521F}"/>
          </ac:spMkLst>
        </pc:sp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564074843" sldId="336"/>
        </pc:sldMkLst>
      </pc:sldChg>
      <pc:sldChg chg="addSp delSp modSp add mod">
        <pc:chgData name="Syphax Ait oubelli" userId="ecf726b1934da71b" providerId="LiveId" clId="{B71F60E7-0DDB-42E6-818B-77B87849ADF3}" dt="2021-08-28T18:26:52.809" v="346" actId="165"/>
        <pc:sldMkLst>
          <pc:docMk/>
          <pc:sldMk cId="3760507734" sldId="336"/>
        </pc:sldMkLst>
        <pc:spChg chg="del">
          <ac:chgData name="Syphax Ait oubelli" userId="ecf726b1934da71b" providerId="LiveId" clId="{B71F60E7-0DDB-42E6-818B-77B87849ADF3}" dt="2021-08-28T18:26:38.760" v="341" actId="478"/>
          <ac:spMkLst>
            <pc:docMk/>
            <pc:sldMk cId="3760507734" sldId="336"/>
            <ac:spMk id="8" creationId="{1F572E4B-21FA-4967-BB45-C85C72FFBC81}"/>
          </ac:spMkLst>
        </pc:spChg>
        <pc:spChg chg="mod ord topLvl">
          <ac:chgData name="Syphax Ait oubelli" userId="ecf726b1934da71b" providerId="LiveId" clId="{B71F60E7-0DDB-42E6-818B-77B87849ADF3}" dt="2021-08-28T18:26:52.809" v="346" actId="165"/>
          <ac:spMkLst>
            <pc:docMk/>
            <pc:sldMk cId="3760507734" sldId="336"/>
            <ac:spMk id="9" creationId="{86ABF832-3998-4FFC-856F-383D52FA370D}"/>
          </ac:spMkLst>
        </pc:spChg>
        <pc:spChg chg="mod topLvl">
          <ac:chgData name="Syphax Ait oubelli" userId="ecf726b1934da71b" providerId="LiveId" clId="{B71F60E7-0DDB-42E6-818B-77B87849ADF3}" dt="2021-08-28T18:26:52.809" v="346" actId="165"/>
          <ac:spMkLst>
            <pc:docMk/>
            <pc:sldMk cId="3760507734" sldId="336"/>
            <ac:spMk id="10" creationId="{583574F6-7641-44D0-A228-8D51E9E2C85D}"/>
          </ac:spMkLst>
        </pc:spChg>
        <pc:spChg chg="mod topLvl">
          <ac:chgData name="Syphax Ait oubelli" userId="ecf726b1934da71b" providerId="LiveId" clId="{B71F60E7-0DDB-42E6-818B-77B87849ADF3}" dt="2021-08-28T18:26:52.809" v="346" actId="165"/>
          <ac:spMkLst>
            <pc:docMk/>
            <pc:sldMk cId="3760507734" sldId="336"/>
            <ac:spMk id="11" creationId="{704A3683-C78C-4843-927A-B7D2F1B0521F}"/>
          </ac:spMkLst>
        </pc:spChg>
        <pc:grpChg chg="add del mod">
          <ac:chgData name="Syphax Ait oubelli" userId="ecf726b1934da71b" providerId="LiveId" clId="{B71F60E7-0DDB-42E6-818B-77B87849ADF3}" dt="2021-08-28T18:26:52.809" v="346" actId="165"/>
          <ac:grpSpMkLst>
            <pc:docMk/>
            <pc:sldMk cId="3760507734" sldId="336"/>
            <ac:grpSpMk id="2" creationId="{56EC3F71-813E-4DF6-B7F2-A57FBC22B0B8}"/>
          </ac:grpSpMkLst>
        </pc:grp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47940788" sldId="337"/>
        </pc:sldMkLst>
      </pc:sldChg>
      <pc:sldChg chg="addSp delSp modSp add mod">
        <pc:chgData name="Syphax Ait oubelli" userId="ecf726b1934da71b" providerId="LiveId" clId="{B71F60E7-0DDB-42E6-818B-77B87849ADF3}" dt="2021-08-28T18:27:12.256" v="353" actId="165"/>
        <pc:sldMkLst>
          <pc:docMk/>
          <pc:sldMk cId="949057661" sldId="337"/>
        </pc:sldMkLst>
        <pc:spChg chg="del">
          <ac:chgData name="Syphax Ait oubelli" userId="ecf726b1934da71b" providerId="LiveId" clId="{B71F60E7-0DDB-42E6-818B-77B87849ADF3}" dt="2021-08-28T18:27:03.479" v="349" actId="478"/>
          <ac:spMkLst>
            <pc:docMk/>
            <pc:sldMk cId="949057661" sldId="337"/>
            <ac:spMk id="9" creationId="{86ABF832-3998-4FFC-856F-383D52FA370D}"/>
          </ac:spMkLst>
        </pc:spChg>
        <pc:spChg chg="mod ord topLvl">
          <ac:chgData name="Syphax Ait oubelli" userId="ecf726b1934da71b" providerId="LiveId" clId="{B71F60E7-0DDB-42E6-818B-77B87849ADF3}" dt="2021-08-28T18:27:12.256" v="353" actId="165"/>
          <ac:spMkLst>
            <pc:docMk/>
            <pc:sldMk cId="949057661" sldId="337"/>
            <ac:spMk id="10" creationId="{583574F6-7641-44D0-A228-8D51E9E2C85D}"/>
          </ac:spMkLst>
        </pc:spChg>
        <pc:spChg chg="mod topLvl">
          <ac:chgData name="Syphax Ait oubelli" userId="ecf726b1934da71b" providerId="LiveId" clId="{B71F60E7-0DDB-42E6-818B-77B87849ADF3}" dt="2021-08-28T18:27:12.256" v="353" actId="165"/>
          <ac:spMkLst>
            <pc:docMk/>
            <pc:sldMk cId="949057661" sldId="337"/>
            <ac:spMk id="11" creationId="{704A3683-C78C-4843-927A-B7D2F1B0521F}"/>
          </ac:spMkLst>
        </pc:spChg>
        <pc:grpChg chg="add del mod">
          <ac:chgData name="Syphax Ait oubelli" userId="ecf726b1934da71b" providerId="LiveId" clId="{B71F60E7-0DDB-42E6-818B-77B87849ADF3}" dt="2021-08-28T18:27:12.256" v="353" actId="165"/>
          <ac:grpSpMkLst>
            <pc:docMk/>
            <pc:sldMk cId="949057661" sldId="337"/>
            <ac:grpSpMk id="2" creationId="{EEB1EC70-CDDF-4458-9463-1F1A7839ED53}"/>
          </ac:grpSpMkLst>
        </pc:grp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149621484" sldId="338"/>
        </pc:sldMkLst>
      </pc:sldChg>
      <pc:sldChg chg="addSp delSp modSp add mod">
        <pc:chgData name="Syphax Ait oubelli" userId="ecf726b1934da71b" providerId="LiveId" clId="{B71F60E7-0DDB-42E6-818B-77B87849ADF3}" dt="2021-08-28T18:28:47.051" v="375" actId="1076"/>
        <pc:sldMkLst>
          <pc:docMk/>
          <pc:sldMk cId="3887476093" sldId="338"/>
        </pc:sldMkLst>
        <pc:spChg chg="add mod topLvl">
          <ac:chgData name="Syphax Ait oubelli" userId="ecf726b1934da71b" providerId="LiveId" clId="{B71F60E7-0DDB-42E6-818B-77B87849ADF3}" dt="2021-08-28T18:28:47.051" v="375" actId="1076"/>
          <ac:spMkLst>
            <pc:docMk/>
            <pc:sldMk cId="3887476093" sldId="338"/>
            <ac:spMk id="6" creationId="{8A312E72-0177-45D3-B831-E5B35A2ADC19}"/>
          </ac:spMkLst>
        </pc:spChg>
        <pc:spChg chg="mod topLvl">
          <ac:chgData name="Syphax Ait oubelli" userId="ecf726b1934da71b" providerId="LiveId" clId="{B71F60E7-0DDB-42E6-818B-77B87849ADF3}" dt="2021-08-28T18:28:47.051" v="375" actId="1076"/>
          <ac:spMkLst>
            <pc:docMk/>
            <pc:sldMk cId="3887476093" sldId="338"/>
            <ac:spMk id="10" creationId="{583574F6-7641-44D0-A228-8D51E9E2C85D}"/>
          </ac:spMkLst>
        </pc:spChg>
        <pc:spChg chg="mod topLvl">
          <ac:chgData name="Syphax Ait oubelli" userId="ecf726b1934da71b" providerId="LiveId" clId="{B71F60E7-0DDB-42E6-818B-77B87849ADF3}" dt="2021-08-28T18:28:47.051" v="375" actId="1076"/>
          <ac:spMkLst>
            <pc:docMk/>
            <pc:sldMk cId="3887476093" sldId="338"/>
            <ac:spMk id="11" creationId="{704A3683-C78C-4843-927A-B7D2F1B0521F}"/>
          </ac:spMkLst>
        </pc:spChg>
        <pc:grpChg chg="add del mod">
          <ac:chgData name="Syphax Ait oubelli" userId="ecf726b1934da71b" providerId="LiveId" clId="{B71F60E7-0DDB-42E6-818B-77B87849ADF3}" dt="2021-08-28T18:27:25.126" v="361" actId="165"/>
          <ac:grpSpMkLst>
            <pc:docMk/>
            <pc:sldMk cId="3887476093" sldId="338"/>
            <ac:grpSpMk id="2" creationId="{21FD5046-BEAE-4068-B95C-175763EED4F7}"/>
          </ac:grpSpMkLst>
        </pc:grpChg>
      </pc:sldChg>
      <pc:sldChg chg="addSp delSp modSp add mod">
        <pc:chgData name="Syphax Ait oubelli" userId="ecf726b1934da71b" providerId="LiveId" clId="{B71F60E7-0DDB-42E6-818B-77B87849ADF3}" dt="2021-08-28T18:28:58.290" v="381" actId="1076"/>
        <pc:sldMkLst>
          <pc:docMk/>
          <pc:sldMk cId="2147634980" sldId="339"/>
        </pc:sldMkLst>
        <pc:spChg chg="del mod">
          <ac:chgData name="Syphax Ait oubelli" userId="ecf726b1934da71b" providerId="LiveId" clId="{B71F60E7-0DDB-42E6-818B-77B87849ADF3}" dt="2021-08-28T18:28:49.862" v="376" actId="478"/>
          <ac:spMkLst>
            <pc:docMk/>
            <pc:sldMk cId="2147634980" sldId="339"/>
            <ac:spMk id="6" creationId="{8A312E72-0177-45D3-B831-E5B35A2ADC19}"/>
          </ac:spMkLst>
        </pc:spChg>
        <pc:spChg chg="mod">
          <ac:chgData name="Syphax Ait oubelli" userId="ecf726b1934da71b" providerId="LiveId" clId="{B71F60E7-0DDB-42E6-818B-77B87849ADF3}" dt="2021-08-28T18:28:58.290" v="381" actId="1076"/>
          <ac:spMkLst>
            <pc:docMk/>
            <pc:sldMk cId="2147634980" sldId="339"/>
            <ac:spMk id="7" creationId="{DEE26312-E87A-48D2-8AE8-4E47B497B092}"/>
          </ac:spMkLst>
        </pc:spChg>
        <pc:spChg chg="add mod">
          <ac:chgData name="Syphax Ait oubelli" userId="ecf726b1934da71b" providerId="LiveId" clId="{B71F60E7-0DDB-42E6-818B-77B87849ADF3}" dt="2021-08-28T18:28:58.290" v="381" actId="1076"/>
          <ac:spMkLst>
            <pc:docMk/>
            <pc:sldMk cId="2147634980" sldId="339"/>
            <ac:spMk id="9" creationId="{161035AB-3E0F-40A0-9F6D-7D1AD41FD685}"/>
          </ac:spMkLst>
        </pc:spChg>
        <pc:spChg chg="del mod">
          <ac:chgData name="Syphax Ait oubelli" userId="ecf726b1934da71b" providerId="LiveId" clId="{B71F60E7-0DDB-42E6-818B-77B87849ADF3}" dt="2021-08-28T18:28:49.862" v="376" actId="478"/>
          <ac:spMkLst>
            <pc:docMk/>
            <pc:sldMk cId="2147634980" sldId="339"/>
            <ac:spMk id="10" creationId="{583574F6-7641-44D0-A228-8D51E9E2C85D}"/>
          </ac:spMkLst>
        </pc:spChg>
        <pc:spChg chg="del mod">
          <ac:chgData name="Syphax Ait oubelli" userId="ecf726b1934da71b" providerId="LiveId" clId="{B71F60E7-0DDB-42E6-818B-77B87849ADF3}" dt="2021-08-28T18:28:49.862" v="376" actId="478"/>
          <ac:spMkLst>
            <pc:docMk/>
            <pc:sldMk cId="2147634980" sldId="339"/>
            <ac:spMk id="11" creationId="{704A3683-C78C-4843-927A-B7D2F1B0521F}"/>
          </ac:spMkLst>
        </pc:spChg>
        <pc:spChg chg="add mod">
          <ac:chgData name="Syphax Ait oubelli" userId="ecf726b1934da71b" providerId="LiveId" clId="{B71F60E7-0DDB-42E6-818B-77B87849ADF3}" dt="2021-08-28T18:28:58.290" v="381" actId="1076"/>
          <ac:spMkLst>
            <pc:docMk/>
            <pc:sldMk cId="2147634980" sldId="339"/>
            <ac:spMk id="12" creationId="{58B8BD46-FDD1-4165-A7C7-7A273A3FFC49}"/>
          </ac:spMkLst>
        </pc:spChg>
        <pc:spChg chg="add mod">
          <ac:chgData name="Syphax Ait oubelli" userId="ecf726b1934da71b" providerId="LiveId" clId="{B71F60E7-0DDB-42E6-818B-77B87849ADF3}" dt="2021-08-28T18:28:58.290" v="381" actId="1076"/>
          <ac:spMkLst>
            <pc:docMk/>
            <pc:sldMk cId="2147634980" sldId="339"/>
            <ac:spMk id="13" creationId="{E94E8B81-521B-48D2-8807-5A12227195DB}"/>
          </ac:spMkLst>
        </pc:spChg>
        <pc:picChg chg="add mod">
          <ac:chgData name="Syphax Ait oubelli" userId="ecf726b1934da71b" providerId="LiveId" clId="{B71F60E7-0DDB-42E6-818B-77B87849ADF3}" dt="2021-08-28T18:28:58.290" v="381" actId="1076"/>
          <ac:picMkLst>
            <pc:docMk/>
            <pc:sldMk cId="2147634980" sldId="339"/>
            <ac:picMk id="3" creationId="{72E3402B-6734-44E8-ADD4-FB1B5C723D42}"/>
          </ac:picMkLst>
        </pc:pic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4102891165" sldId="339"/>
        </pc:sldMkLst>
      </pc:sldChg>
      <pc:sldChg chg="addSp delSp modSp add mod ord">
        <pc:chgData name="Syphax Ait oubelli" userId="ecf726b1934da71b" providerId="LiveId" clId="{B71F60E7-0DDB-42E6-818B-77B87849ADF3}" dt="2021-08-28T18:30:25.061" v="404" actId="207"/>
        <pc:sldMkLst>
          <pc:docMk/>
          <pc:sldMk cId="158172455" sldId="340"/>
        </pc:sldMkLst>
        <pc:spChg chg="add mod">
          <ac:chgData name="Syphax Ait oubelli" userId="ecf726b1934da71b" providerId="LiveId" clId="{B71F60E7-0DDB-42E6-818B-77B87849ADF3}" dt="2021-08-28T18:30:07.822" v="401" actId="1076"/>
          <ac:spMkLst>
            <pc:docMk/>
            <pc:sldMk cId="158172455" sldId="340"/>
            <ac:spMk id="2" creationId="{A6DFF844-0EAC-46F0-BF53-701280334E83}"/>
          </ac:spMkLst>
        </pc:spChg>
        <pc:spChg chg="mod">
          <ac:chgData name="Syphax Ait oubelli" userId="ecf726b1934da71b" providerId="LiveId" clId="{B71F60E7-0DDB-42E6-818B-77B87849ADF3}" dt="2021-08-28T18:30:25.061" v="404" actId="207"/>
          <ac:spMkLst>
            <pc:docMk/>
            <pc:sldMk cId="158172455" sldId="340"/>
            <ac:spMk id="7" creationId="{DEE26312-E87A-48D2-8AE8-4E47B497B092}"/>
          </ac:spMkLst>
        </pc:spChg>
        <pc:spChg chg="del">
          <ac:chgData name="Syphax Ait oubelli" userId="ecf726b1934da71b" providerId="LiveId" clId="{B71F60E7-0DDB-42E6-818B-77B87849ADF3}" dt="2021-08-28T18:29:39.974" v="385" actId="478"/>
          <ac:spMkLst>
            <pc:docMk/>
            <pc:sldMk cId="158172455" sldId="340"/>
            <ac:spMk id="8" creationId="{1F572E4B-21FA-4967-BB45-C85C72FFBC81}"/>
          </ac:spMkLst>
        </pc:spChg>
        <pc:spChg chg="del">
          <ac:chgData name="Syphax Ait oubelli" userId="ecf726b1934da71b" providerId="LiveId" clId="{B71F60E7-0DDB-42E6-818B-77B87849ADF3}" dt="2021-08-28T18:29:39.974" v="385" actId="478"/>
          <ac:spMkLst>
            <pc:docMk/>
            <pc:sldMk cId="158172455" sldId="340"/>
            <ac:spMk id="9" creationId="{86ABF832-3998-4FFC-856F-383D52FA370D}"/>
          </ac:spMkLst>
        </pc:spChg>
        <pc:spChg chg="del">
          <ac:chgData name="Syphax Ait oubelli" userId="ecf726b1934da71b" providerId="LiveId" clId="{B71F60E7-0DDB-42E6-818B-77B87849ADF3}" dt="2021-08-28T18:29:39.974" v="385" actId="478"/>
          <ac:spMkLst>
            <pc:docMk/>
            <pc:sldMk cId="158172455" sldId="340"/>
            <ac:spMk id="10" creationId="{583574F6-7641-44D0-A228-8D51E9E2C85D}"/>
          </ac:spMkLst>
        </pc:spChg>
        <pc:spChg chg="del">
          <ac:chgData name="Syphax Ait oubelli" userId="ecf726b1934da71b" providerId="LiveId" clId="{B71F60E7-0DDB-42E6-818B-77B87849ADF3}" dt="2021-08-28T18:29:39.974" v="385" actId="478"/>
          <ac:spMkLst>
            <pc:docMk/>
            <pc:sldMk cId="158172455" sldId="340"/>
            <ac:spMk id="11" creationId="{704A3683-C78C-4843-927A-B7D2F1B0521F}"/>
          </ac:spMkLst>
        </pc:spChg>
        <pc:spChg chg="add mod">
          <ac:chgData name="Syphax Ait oubelli" userId="ecf726b1934da71b" providerId="LiveId" clId="{B71F60E7-0DDB-42E6-818B-77B87849ADF3}" dt="2021-08-28T18:30:25.061" v="404" actId="207"/>
          <ac:spMkLst>
            <pc:docMk/>
            <pc:sldMk cId="158172455" sldId="340"/>
            <ac:spMk id="12" creationId="{36BB9556-54EC-424B-9DC0-75754725EE2B}"/>
          </ac:spMkLst>
        </pc:spChg>
        <pc:spChg chg="add mod">
          <ac:chgData name="Syphax Ait oubelli" userId="ecf726b1934da71b" providerId="LiveId" clId="{B71F60E7-0DDB-42E6-818B-77B87849ADF3}" dt="2021-08-28T18:30:13.247" v="403" actId="948"/>
          <ac:spMkLst>
            <pc:docMk/>
            <pc:sldMk cId="158172455" sldId="340"/>
            <ac:spMk id="13" creationId="{3E8C23F6-2D2B-4A07-9336-8517ED95EB76}"/>
          </ac:spMkLst>
        </pc:sp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990227506" sldId="340"/>
        </pc:sldMkLst>
      </pc:sldChg>
      <pc:sldChg chg="modSp add mod">
        <pc:chgData name="Syphax Ait oubelli" userId="ecf726b1934da71b" providerId="LiveId" clId="{B71F60E7-0DDB-42E6-818B-77B87849ADF3}" dt="2021-08-28T18:30:42.417" v="408" actId="207"/>
        <pc:sldMkLst>
          <pc:docMk/>
          <pc:sldMk cId="1160893677" sldId="341"/>
        </pc:sldMkLst>
        <pc:spChg chg="mod">
          <ac:chgData name="Syphax Ait oubelli" userId="ecf726b1934da71b" providerId="LiveId" clId="{B71F60E7-0DDB-42E6-818B-77B87849ADF3}" dt="2021-08-28T18:30:36.025" v="406" actId="1076"/>
          <ac:spMkLst>
            <pc:docMk/>
            <pc:sldMk cId="1160893677" sldId="341"/>
            <ac:spMk id="2" creationId="{A6DFF844-0EAC-46F0-BF53-701280334E83}"/>
          </ac:spMkLst>
        </pc:spChg>
        <pc:spChg chg="mod">
          <ac:chgData name="Syphax Ait oubelli" userId="ecf726b1934da71b" providerId="LiveId" clId="{B71F60E7-0DDB-42E6-818B-77B87849ADF3}" dt="2021-08-28T18:30:42.417" v="408" actId="207"/>
          <ac:spMkLst>
            <pc:docMk/>
            <pc:sldMk cId="1160893677" sldId="341"/>
            <ac:spMk id="7" creationId="{DEE26312-E87A-48D2-8AE8-4E47B497B092}"/>
          </ac:spMkLst>
        </pc:spChg>
        <pc:spChg chg="mod">
          <ac:chgData name="Syphax Ait oubelli" userId="ecf726b1934da71b" providerId="LiveId" clId="{B71F60E7-0DDB-42E6-818B-77B87849ADF3}" dt="2021-08-28T18:30:42.417" v="408" actId="207"/>
          <ac:spMkLst>
            <pc:docMk/>
            <pc:sldMk cId="1160893677" sldId="341"/>
            <ac:spMk id="12" creationId="{36BB9556-54EC-424B-9DC0-75754725EE2B}"/>
          </ac:spMkLst>
        </pc:spChg>
        <pc:spChg chg="mod">
          <ac:chgData name="Syphax Ait oubelli" userId="ecf726b1934da71b" providerId="LiveId" clId="{B71F60E7-0DDB-42E6-818B-77B87849ADF3}" dt="2021-08-28T18:30:36.025" v="406" actId="1076"/>
          <ac:spMkLst>
            <pc:docMk/>
            <pc:sldMk cId="1160893677" sldId="341"/>
            <ac:spMk id="13" creationId="{3E8C23F6-2D2B-4A07-9336-8517ED95EB76}"/>
          </ac:spMkLst>
        </pc:sp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4057706424" sldId="341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669037347" sldId="342"/>
        </pc:sldMkLst>
      </pc:sldChg>
      <pc:sldChg chg="addSp modSp add mod">
        <pc:chgData name="Syphax Ait oubelli" userId="ecf726b1934da71b" providerId="LiveId" clId="{B71F60E7-0DDB-42E6-818B-77B87849ADF3}" dt="2021-08-28T18:39:14.967" v="427" actId="1076"/>
        <pc:sldMkLst>
          <pc:docMk/>
          <pc:sldMk cId="3830773373" sldId="342"/>
        </pc:sldMkLst>
        <pc:spChg chg="mod">
          <ac:chgData name="Syphax Ait oubelli" userId="ecf726b1934da71b" providerId="LiveId" clId="{B71F60E7-0DDB-42E6-818B-77B87849ADF3}" dt="2021-08-28T18:30:54.635" v="414" actId="1076"/>
          <ac:spMkLst>
            <pc:docMk/>
            <pc:sldMk cId="3830773373" sldId="342"/>
            <ac:spMk id="2" creationId="{A6DFF844-0EAC-46F0-BF53-701280334E83}"/>
          </ac:spMkLst>
        </pc:spChg>
        <pc:spChg chg="mod">
          <ac:chgData name="Syphax Ait oubelli" userId="ecf726b1934da71b" providerId="LiveId" clId="{B71F60E7-0DDB-42E6-818B-77B87849ADF3}" dt="2021-08-28T18:39:06.810" v="422" actId="1076"/>
          <ac:spMkLst>
            <pc:docMk/>
            <pc:sldMk cId="3830773373" sldId="342"/>
            <ac:spMk id="7" creationId="{DEE26312-E87A-48D2-8AE8-4E47B497B092}"/>
          </ac:spMkLst>
        </pc:spChg>
        <pc:spChg chg="add mod">
          <ac:chgData name="Syphax Ait oubelli" userId="ecf726b1934da71b" providerId="LiveId" clId="{B71F60E7-0DDB-42E6-818B-77B87849ADF3}" dt="2021-08-28T18:39:07.297" v="423" actId="1076"/>
          <ac:spMkLst>
            <pc:docMk/>
            <pc:sldMk cId="3830773373" sldId="342"/>
            <ac:spMk id="8" creationId="{55E3C3F5-4AF9-4D26-BC04-CF3C6B224018}"/>
          </ac:spMkLst>
        </pc:spChg>
        <pc:spChg chg="add mod">
          <ac:chgData name="Syphax Ait oubelli" userId="ecf726b1934da71b" providerId="LiveId" clId="{B71F60E7-0DDB-42E6-818B-77B87849ADF3}" dt="2021-08-28T18:39:07.297" v="423" actId="1076"/>
          <ac:spMkLst>
            <pc:docMk/>
            <pc:sldMk cId="3830773373" sldId="342"/>
            <ac:spMk id="9" creationId="{9EDFC65A-826E-4912-9272-1E885E06E70F}"/>
          </ac:spMkLst>
        </pc:spChg>
        <pc:spChg chg="add mod">
          <ac:chgData name="Syphax Ait oubelli" userId="ecf726b1934da71b" providerId="LiveId" clId="{B71F60E7-0DDB-42E6-818B-77B87849ADF3}" dt="2021-08-28T18:39:12.395" v="425" actId="1076"/>
          <ac:spMkLst>
            <pc:docMk/>
            <pc:sldMk cId="3830773373" sldId="342"/>
            <ac:spMk id="10" creationId="{F8C55EA7-50B7-4517-9ECD-1FE6A5605DB6}"/>
          </ac:spMkLst>
        </pc:spChg>
        <pc:spChg chg="add mod">
          <ac:chgData name="Syphax Ait oubelli" userId="ecf726b1934da71b" providerId="LiveId" clId="{B71F60E7-0DDB-42E6-818B-77B87849ADF3}" dt="2021-08-28T18:39:12.395" v="425" actId="1076"/>
          <ac:spMkLst>
            <pc:docMk/>
            <pc:sldMk cId="3830773373" sldId="342"/>
            <ac:spMk id="11" creationId="{8A72A418-827A-4F19-9ED5-F57972324CC8}"/>
          </ac:spMkLst>
        </pc:spChg>
        <pc:spChg chg="mod">
          <ac:chgData name="Syphax Ait oubelli" userId="ecf726b1934da71b" providerId="LiveId" clId="{B71F60E7-0DDB-42E6-818B-77B87849ADF3}" dt="2021-08-28T18:39:06.810" v="422" actId="1076"/>
          <ac:spMkLst>
            <pc:docMk/>
            <pc:sldMk cId="3830773373" sldId="342"/>
            <ac:spMk id="12" creationId="{36BB9556-54EC-424B-9DC0-75754725EE2B}"/>
          </ac:spMkLst>
        </pc:spChg>
        <pc:spChg chg="mod">
          <ac:chgData name="Syphax Ait oubelli" userId="ecf726b1934da71b" providerId="LiveId" clId="{B71F60E7-0DDB-42E6-818B-77B87849ADF3}" dt="2021-08-28T18:30:57.963" v="415" actId="1076"/>
          <ac:spMkLst>
            <pc:docMk/>
            <pc:sldMk cId="3830773373" sldId="342"/>
            <ac:spMk id="13" creationId="{3E8C23F6-2D2B-4A07-9336-8517ED95EB76}"/>
          </ac:spMkLst>
        </pc:spChg>
        <pc:spChg chg="add mod">
          <ac:chgData name="Syphax Ait oubelli" userId="ecf726b1934da71b" providerId="LiveId" clId="{B71F60E7-0DDB-42E6-818B-77B87849ADF3}" dt="2021-08-28T18:39:14.967" v="427" actId="1076"/>
          <ac:spMkLst>
            <pc:docMk/>
            <pc:sldMk cId="3830773373" sldId="342"/>
            <ac:spMk id="14" creationId="{B85E9231-85A1-4B4B-852D-A31975C1B32D}"/>
          </ac:spMkLst>
        </pc:spChg>
        <pc:spChg chg="add mod">
          <ac:chgData name="Syphax Ait oubelli" userId="ecf726b1934da71b" providerId="LiveId" clId="{B71F60E7-0DDB-42E6-818B-77B87849ADF3}" dt="2021-08-28T18:39:14.967" v="427" actId="1076"/>
          <ac:spMkLst>
            <pc:docMk/>
            <pc:sldMk cId="3830773373" sldId="342"/>
            <ac:spMk id="15" creationId="{4365D0E9-12F0-4BE0-885A-A90CD7365248}"/>
          </ac:spMkLst>
        </pc:sp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097256523" sldId="343"/>
        </pc:sldMkLst>
      </pc:sldChg>
      <pc:sldChg chg="addSp delSp modSp add mod">
        <pc:chgData name="Syphax Ait oubelli" userId="ecf726b1934da71b" providerId="LiveId" clId="{B71F60E7-0DDB-42E6-818B-77B87849ADF3}" dt="2021-08-28T19:49:07.169" v="911" actId="1076"/>
        <pc:sldMkLst>
          <pc:docMk/>
          <pc:sldMk cId="3351165044" sldId="343"/>
        </pc:sldMkLst>
        <pc:spChg chg="mod">
          <ac:chgData name="Syphax Ait oubelli" userId="ecf726b1934da71b" providerId="LiveId" clId="{B71F60E7-0DDB-42E6-818B-77B87849ADF3}" dt="2021-08-28T18:42:13.071" v="441" actId="1076"/>
          <ac:spMkLst>
            <pc:docMk/>
            <pc:sldMk cId="3351165044" sldId="343"/>
            <ac:spMk id="2" creationId="{A6DFF844-0EAC-46F0-BF53-701280334E83}"/>
          </ac:spMkLst>
        </pc:spChg>
        <pc:spChg chg="mod">
          <ac:chgData name="Syphax Ait oubelli" userId="ecf726b1934da71b" providerId="LiveId" clId="{B71F60E7-0DDB-42E6-818B-77B87849ADF3}" dt="2021-08-28T18:41:47.411" v="434" actId="14100"/>
          <ac:spMkLst>
            <pc:docMk/>
            <pc:sldMk cId="3351165044" sldId="343"/>
            <ac:spMk id="5" creationId="{E87E9034-754D-4F06-B6C2-52E802BBBAD4}"/>
          </ac:spMkLst>
        </pc:spChg>
        <pc:spChg chg="mod">
          <ac:chgData name="Syphax Ait oubelli" userId="ecf726b1934da71b" providerId="LiveId" clId="{B71F60E7-0DDB-42E6-818B-77B87849ADF3}" dt="2021-08-28T18:42:13.071" v="441" actId="1076"/>
          <ac:spMkLst>
            <pc:docMk/>
            <pc:sldMk cId="3351165044" sldId="343"/>
            <ac:spMk id="7" creationId="{DEE26312-E87A-48D2-8AE8-4E47B497B092}"/>
          </ac:spMkLst>
        </pc:spChg>
        <pc:spChg chg="del">
          <ac:chgData name="Syphax Ait oubelli" userId="ecf726b1934da71b" providerId="LiveId" clId="{B71F60E7-0DDB-42E6-818B-77B87849ADF3}" dt="2021-08-28T18:42:08.646" v="440" actId="478"/>
          <ac:spMkLst>
            <pc:docMk/>
            <pc:sldMk cId="3351165044" sldId="343"/>
            <ac:spMk id="8" creationId="{55E3C3F5-4AF9-4D26-BC04-CF3C6B224018}"/>
          </ac:spMkLst>
        </pc:spChg>
        <pc:spChg chg="del">
          <ac:chgData name="Syphax Ait oubelli" userId="ecf726b1934da71b" providerId="LiveId" clId="{B71F60E7-0DDB-42E6-818B-77B87849ADF3}" dt="2021-08-28T18:42:08.646" v="440" actId="478"/>
          <ac:spMkLst>
            <pc:docMk/>
            <pc:sldMk cId="3351165044" sldId="343"/>
            <ac:spMk id="9" creationId="{9EDFC65A-826E-4912-9272-1E885E06E70F}"/>
          </ac:spMkLst>
        </pc:spChg>
        <pc:spChg chg="del">
          <ac:chgData name="Syphax Ait oubelli" userId="ecf726b1934da71b" providerId="LiveId" clId="{B71F60E7-0DDB-42E6-818B-77B87849ADF3}" dt="2021-08-28T18:42:06.902" v="439" actId="478"/>
          <ac:spMkLst>
            <pc:docMk/>
            <pc:sldMk cId="3351165044" sldId="343"/>
            <ac:spMk id="10" creationId="{F8C55EA7-50B7-4517-9ECD-1FE6A5605DB6}"/>
          </ac:spMkLst>
        </pc:spChg>
        <pc:spChg chg="del">
          <ac:chgData name="Syphax Ait oubelli" userId="ecf726b1934da71b" providerId="LiveId" clId="{B71F60E7-0DDB-42E6-818B-77B87849ADF3}" dt="2021-08-28T18:42:06.902" v="439" actId="478"/>
          <ac:spMkLst>
            <pc:docMk/>
            <pc:sldMk cId="3351165044" sldId="343"/>
            <ac:spMk id="11" creationId="{8A72A418-827A-4F19-9ED5-F57972324CC8}"/>
          </ac:spMkLst>
        </pc:spChg>
        <pc:spChg chg="mod">
          <ac:chgData name="Syphax Ait oubelli" userId="ecf726b1934da71b" providerId="LiveId" clId="{B71F60E7-0DDB-42E6-818B-77B87849ADF3}" dt="2021-08-28T18:44:10.513" v="488" actId="1076"/>
          <ac:spMkLst>
            <pc:docMk/>
            <pc:sldMk cId="3351165044" sldId="343"/>
            <ac:spMk id="12" creationId="{36BB9556-54EC-424B-9DC0-75754725EE2B}"/>
          </ac:spMkLst>
        </pc:spChg>
        <pc:spChg chg="mod">
          <ac:chgData name="Syphax Ait oubelli" userId="ecf726b1934da71b" providerId="LiveId" clId="{B71F60E7-0DDB-42E6-818B-77B87849ADF3}" dt="2021-08-28T18:42:13.071" v="441" actId="1076"/>
          <ac:spMkLst>
            <pc:docMk/>
            <pc:sldMk cId="3351165044" sldId="343"/>
            <ac:spMk id="13" creationId="{3E8C23F6-2D2B-4A07-9336-8517ED95EB76}"/>
          </ac:spMkLst>
        </pc:spChg>
        <pc:spChg chg="mod">
          <ac:chgData name="Syphax Ait oubelli" userId="ecf726b1934da71b" providerId="LiveId" clId="{B71F60E7-0DDB-42E6-818B-77B87849ADF3}" dt="2021-08-28T19:49:07.169" v="911" actId="1076"/>
          <ac:spMkLst>
            <pc:docMk/>
            <pc:sldMk cId="3351165044" sldId="343"/>
            <ac:spMk id="14" creationId="{B85E9231-85A1-4B4B-852D-A31975C1B32D}"/>
          </ac:spMkLst>
        </pc:spChg>
        <pc:spChg chg="mod">
          <ac:chgData name="Syphax Ait oubelli" userId="ecf726b1934da71b" providerId="LiveId" clId="{B71F60E7-0DDB-42E6-818B-77B87849ADF3}" dt="2021-08-28T19:49:07.169" v="911" actId="1076"/>
          <ac:spMkLst>
            <pc:docMk/>
            <pc:sldMk cId="3351165044" sldId="343"/>
            <ac:spMk id="15" creationId="{4365D0E9-12F0-4BE0-885A-A90CD7365248}"/>
          </ac:spMkLst>
        </pc:spChg>
        <pc:spChg chg="add del mod">
          <ac:chgData name="Syphax Ait oubelli" userId="ecf726b1934da71b" providerId="LiveId" clId="{B71F60E7-0DDB-42E6-818B-77B87849ADF3}" dt="2021-08-28T19:48:56.498" v="910" actId="478"/>
          <ac:spMkLst>
            <pc:docMk/>
            <pc:sldMk cId="3351165044" sldId="343"/>
            <ac:spMk id="16" creationId="{B756B8BB-3A6D-42CC-B378-FC5A7F337FEC}"/>
          </ac:spMkLst>
        </pc:spChg>
        <pc:spChg chg="add del mod">
          <ac:chgData name="Syphax Ait oubelli" userId="ecf726b1934da71b" providerId="LiveId" clId="{B71F60E7-0DDB-42E6-818B-77B87849ADF3}" dt="2021-08-28T19:48:56.498" v="910" actId="478"/>
          <ac:spMkLst>
            <pc:docMk/>
            <pc:sldMk cId="3351165044" sldId="343"/>
            <ac:spMk id="17" creationId="{EE5E7058-C412-4A6A-AAC7-E52E89462846}"/>
          </ac:spMkLst>
        </pc:spChg>
        <pc:spChg chg="add del mod">
          <ac:chgData name="Syphax Ait oubelli" userId="ecf726b1934da71b" providerId="LiveId" clId="{B71F60E7-0DDB-42E6-818B-77B87849ADF3}" dt="2021-08-28T19:48:56.498" v="910" actId="478"/>
          <ac:spMkLst>
            <pc:docMk/>
            <pc:sldMk cId="3351165044" sldId="343"/>
            <ac:spMk id="18" creationId="{C613FA24-7985-4654-B0AF-6BF62F015D68}"/>
          </ac:spMkLst>
        </pc:spChg>
        <pc:spChg chg="add del mod">
          <ac:chgData name="Syphax Ait oubelli" userId="ecf726b1934da71b" providerId="LiveId" clId="{B71F60E7-0DDB-42E6-818B-77B87849ADF3}" dt="2021-08-28T19:48:56.498" v="910" actId="478"/>
          <ac:spMkLst>
            <pc:docMk/>
            <pc:sldMk cId="3351165044" sldId="343"/>
            <ac:spMk id="19" creationId="{D4EF50DA-5253-4A53-AD15-C87043F21A65}"/>
          </ac:spMkLst>
        </pc:spChg>
        <pc:spChg chg="add mod">
          <ac:chgData name="Syphax Ait oubelli" userId="ecf726b1934da71b" providerId="LiveId" clId="{B71F60E7-0DDB-42E6-818B-77B87849ADF3}" dt="2021-08-28T18:43:30.195" v="469" actId="571"/>
          <ac:spMkLst>
            <pc:docMk/>
            <pc:sldMk cId="3351165044" sldId="343"/>
            <ac:spMk id="20" creationId="{12EDD9E8-69BC-4B99-86A6-8BE1C5DA18DF}"/>
          </ac:spMkLst>
        </pc:spChg>
        <pc:spChg chg="add mod">
          <ac:chgData name="Syphax Ait oubelli" userId="ecf726b1934da71b" providerId="LiveId" clId="{B71F60E7-0DDB-42E6-818B-77B87849ADF3}" dt="2021-08-28T18:43:30.195" v="469" actId="571"/>
          <ac:spMkLst>
            <pc:docMk/>
            <pc:sldMk cId="3351165044" sldId="343"/>
            <ac:spMk id="21" creationId="{7D58E947-D320-4C4E-B0FC-F261DFC03360}"/>
          </ac:spMkLst>
        </pc:spChg>
        <pc:spChg chg="add mod">
          <ac:chgData name="Syphax Ait oubelli" userId="ecf726b1934da71b" providerId="LiveId" clId="{B71F60E7-0DDB-42E6-818B-77B87849ADF3}" dt="2021-08-28T18:43:30.195" v="469" actId="571"/>
          <ac:spMkLst>
            <pc:docMk/>
            <pc:sldMk cId="3351165044" sldId="343"/>
            <ac:spMk id="22" creationId="{FD4A6186-88A7-44DA-8D4B-60B9031F36C7}"/>
          </ac:spMkLst>
        </pc:spChg>
        <pc:spChg chg="add mod">
          <ac:chgData name="Syphax Ait oubelli" userId="ecf726b1934da71b" providerId="LiveId" clId="{B71F60E7-0DDB-42E6-818B-77B87849ADF3}" dt="2021-08-28T18:43:30.195" v="469" actId="571"/>
          <ac:spMkLst>
            <pc:docMk/>
            <pc:sldMk cId="3351165044" sldId="343"/>
            <ac:spMk id="23" creationId="{9DA85A4A-1E8F-4DBA-8C89-757782C7AE16}"/>
          </ac:spMkLst>
        </pc:spChg>
        <pc:spChg chg="add mod">
          <ac:chgData name="Syphax Ait oubelli" userId="ecf726b1934da71b" providerId="LiveId" clId="{B71F60E7-0DDB-42E6-818B-77B87849ADF3}" dt="2021-08-28T18:43:30.195" v="469" actId="571"/>
          <ac:spMkLst>
            <pc:docMk/>
            <pc:sldMk cId="3351165044" sldId="343"/>
            <ac:spMk id="24" creationId="{8AF5E9BA-C382-438B-9E93-D788A56A6E1C}"/>
          </ac:spMkLst>
        </pc:spChg>
        <pc:spChg chg="add mod">
          <ac:chgData name="Syphax Ait oubelli" userId="ecf726b1934da71b" providerId="LiveId" clId="{B71F60E7-0DDB-42E6-818B-77B87849ADF3}" dt="2021-08-28T18:43:30.195" v="469" actId="571"/>
          <ac:spMkLst>
            <pc:docMk/>
            <pc:sldMk cId="3351165044" sldId="343"/>
            <ac:spMk id="25" creationId="{DCE131B5-474C-4BCF-9099-1EF4E397CA52}"/>
          </ac:spMkLst>
        </pc:spChg>
        <pc:spChg chg="add mod">
          <ac:chgData name="Syphax Ait oubelli" userId="ecf726b1934da71b" providerId="LiveId" clId="{B71F60E7-0DDB-42E6-818B-77B87849ADF3}" dt="2021-08-28T18:43:29.947" v="468" actId="571"/>
          <ac:spMkLst>
            <pc:docMk/>
            <pc:sldMk cId="3351165044" sldId="343"/>
            <ac:spMk id="26" creationId="{D10B3380-ABEE-4840-BFC9-88194B1FE4BB}"/>
          </ac:spMkLst>
        </pc:spChg>
        <pc:spChg chg="add mod">
          <ac:chgData name="Syphax Ait oubelli" userId="ecf726b1934da71b" providerId="LiveId" clId="{B71F60E7-0DDB-42E6-818B-77B87849ADF3}" dt="2021-08-28T18:43:29.947" v="468" actId="571"/>
          <ac:spMkLst>
            <pc:docMk/>
            <pc:sldMk cId="3351165044" sldId="343"/>
            <ac:spMk id="27" creationId="{E7B01079-D9C6-4409-BE05-61D6CE7550AD}"/>
          </ac:spMkLst>
        </pc:spChg>
        <pc:spChg chg="add mod">
          <ac:chgData name="Syphax Ait oubelli" userId="ecf726b1934da71b" providerId="LiveId" clId="{B71F60E7-0DDB-42E6-818B-77B87849ADF3}" dt="2021-08-28T18:43:29.947" v="468" actId="571"/>
          <ac:spMkLst>
            <pc:docMk/>
            <pc:sldMk cId="3351165044" sldId="343"/>
            <ac:spMk id="28" creationId="{80A95459-7388-49D2-8B9A-B843924C5C4C}"/>
          </ac:spMkLst>
        </pc:spChg>
        <pc:spChg chg="add mod">
          <ac:chgData name="Syphax Ait oubelli" userId="ecf726b1934da71b" providerId="LiveId" clId="{B71F60E7-0DDB-42E6-818B-77B87849ADF3}" dt="2021-08-28T18:43:29.947" v="468" actId="571"/>
          <ac:spMkLst>
            <pc:docMk/>
            <pc:sldMk cId="3351165044" sldId="343"/>
            <ac:spMk id="29" creationId="{173C6AB6-85F3-41AE-9C67-A2E6CBEBA25B}"/>
          </ac:spMkLst>
        </pc:spChg>
        <pc:spChg chg="add mod">
          <ac:chgData name="Syphax Ait oubelli" userId="ecf726b1934da71b" providerId="LiveId" clId="{B71F60E7-0DDB-42E6-818B-77B87849ADF3}" dt="2021-08-28T18:43:29.947" v="468" actId="571"/>
          <ac:spMkLst>
            <pc:docMk/>
            <pc:sldMk cId="3351165044" sldId="343"/>
            <ac:spMk id="30" creationId="{B5258D8B-3D79-431B-AF6D-1F5591D74A9F}"/>
          </ac:spMkLst>
        </pc:spChg>
        <pc:spChg chg="add mod">
          <ac:chgData name="Syphax Ait oubelli" userId="ecf726b1934da71b" providerId="LiveId" clId="{B71F60E7-0DDB-42E6-818B-77B87849ADF3}" dt="2021-08-28T18:43:29.947" v="468" actId="571"/>
          <ac:spMkLst>
            <pc:docMk/>
            <pc:sldMk cId="3351165044" sldId="343"/>
            <ac:spMk id="31" creationId="{0499B33C-F619-4335-9EA1-5B0B92341186}"/>
          </ac:spMkLst>
        </pc:spChg>
        <pc:spChg chg="add mod">
          <ac:chgData name="Syphax Ait oubelli" userId="ecf726b1934da71b" providerId="LiveId" clId="{B71F60E7-0DDB-42E6-818B-77B87849ADF3}" dt="2021-08-28T19:49:07.169" v="911" actId="1076"/>
          <ac:spMkLst>
            <pc:docMk/>
            <pc:sldMk cId="3351165044" sldId="343"/>
            <ac:spMk id="32" creationId="{A2BD85D3-E905-4FD0-9C06-2E65EFD96CB0}"/>
          </ac:spMkLst>
        </pc:spChg>
        <pc:spChg chg="add mod">
          <ac:chgData name="Syphax Ait oubelli" userId="ecf726b1934da71b" providerId="LiveId" clId="{B71F60E7-0DDB-42E6-818B-77B87849ADF3}" dt="2021-08-28T19:49:07.169" v="911" actId="1076"/>
          <ac:spMkLst>
            <pc:docMk/>
            <pc:sldMk cId="3351165044" sldId="343"/>
            <ac:spMk id="33" creationId="{936F74FA-E1A9-4E2D-A7A1-557E920353AD}"/>
          </ac:spMkLst>
        </pc:spChg>
        <pc:spChg chg="add del mod">
          <ac:chgData name="Syphax Ait oubelli" userId="ecf726b1934da71b" providerId="LiveId" clId="{B71F60E7-0DDB-42E6-818B-77B87849ADF3}" dt="2021-08-28T19:48:56.498" v="910" actId="478"/>
          <ac:spMkLst>
            <pc:docMk/>
            <pc:sldMk cId="3351165044" sldId="343"/>
            <ac:spMk id="34" creationId="{000C0A59-26E9-4101-AD24-2D78B3AF227D}"/>
          </ac:spMkLst>
        </pc:spChg>
        <pc:spChg chg="add del mod">
          <ac:chgData name="Syphax Ait oubelli" userId="ecf726b1934da71b" providerId="LiveId" clId="{B71F60E7-0DDB-42E6-818B-77B87849ADF3}" dt="2021-08-28T19:48:56.498" v="910" actId="478"/>
          <ac:spMkLst>
            <pc:docMk/>
            <pc:sldMk cId="3351165044" sldId="343"/>
            <ac:spMk id="35" creationId="{B38D06D3-514E-465F-B6A7-5DC9A6D12EF4}"/>
          </ac:spMkLst>
        </pc:spChg>
        <pc:spChg chg="add del mod">
          <ac:chgData name="Syphax Ait oubelli" userId="ecf726b1934da71b" providerId="LiveId" clId="{B71F60E7-0DDB-42E6-818B-77B87849ADF3}" dt="2021-08-28T19:48:56.498" v="910" actId="478"/>
          <ac:spMkLst>
            <pc:docMk/>
            <pc:sldMk cId="3351165044" sldId="343"/>
            <ac:spMk id="36" creationId="{5B656849-C4B0-4EE9-8604-D0CF9D1812B7}"/>
          </ac:spMkLst>
        </pc:spChg>
        <pc:spChg chg="add del mod">
          <ac:chgData name="Syphax Ait oubelli" userId="ecf726b1934da71b" providerId="LiveId" clId="{B71F60E7-0DDB-42E6-818B-77B87849ADF3}" dt="2021-08-28T19:48:56.498" v="910" actId="478"/>
          <ac:spMkLst>
            <pc:docMk/>
            <pc:sldMk cId="3351165044" sldId="343"/>
            <ac:spMk id="37" creationId="{BD0B9A89-D1B3-459B-893B-FA99C815342F}"/>
          </ac:spMkLst>
        </pc:spChg>
        <pc:spChg chg="add mod">
          <ac:chgData name="Syphax Ait oubelli" userId="ecf726b1934da71b" providerId="LiveId" clId="{B71F60E7-0DDB-42E6-818B-77B87849ADF3}" dt="2021-08-28T19:49:07.169" v="911" actId="1076"/>
          <ac:spMkLst>
            <pc:docMk/>
            <pc:sldMk cId="3351165044" sldId="343"/>
            <ac:spMk id="38" creationId="{5ADBD051-1B0A-44AD-8844-90C63D77317A}"/>
          </ac:spMkLst>
        </pc:spChg>
        <pc:spChg chg="add mod">
          <ac:chgData name="Syphax Ait oubelli" userId="ecf726b1934da71b" providerId="LiveId" clId="{B71F60E7-0DDB-42E6-818B-77B87849ADF3}" dt="2021-08-28T19:49:07.169" v="911" actId="1076"/>
          <ac:spMkLst>
            <pc:docMk/>
            <pc:sldMk cId="3351165044" sldId="343"/>
            <ac:spMk id="39" creationId="{C5531127-FFBE-4714-9343-B3EFD6F298A5}"/>
          </ac:spMkLst>
        </pc:spChg>
        <pc:spChg chg="add del mod">
          <ac:chgData name="Syphax Ait oubelli" userId="ecf726b1934da71b" providerId="LiveId" clId="{B71F60E7-0DDB-42E6-818B-77B87849ADF3}" dt="2021-08-28T19:48:56.498" v="910" actId="478"/>
          <ac:spMkLst>
            <pc:docMk/>
            <pc:sldMk cId="3351165044" sldId="343"/>
            <ac:spMk id="40" creationId="{2EB96E82-D4F0-45BA-AEA8-E38587BDFD63}"/>
          </ac:spMkLst>
        </pc:spChg>
        <pc:spChg chg="add del mod">
          <ac:chgData name="Syphax Ait oubelli" userId="ecf726b1934da71b" providerId="LiveId" clId="{B71F60E7-0DDB-42E6-818B-77B87849ADF3}" dt="2021-08-28T19:48:56.498" v="910" actId="478"/>
          <ac:spMkLst>
            <pc:docMk/>
            <pc:sldMk cId="3351165044" sldId="343"/>
            <ac:spMk id="41" creationId="{96F43814-DB97-4CF2-9072-75E3A4A052E3}"/>
          </ac:spMkLst>
        </pc:spChg>
        <pc:spChg chg="add del mod">
          <ac:chgData name="Syphax Ait oubelli" userId="ecf726b1934da71b" providerId="LiveId" clId="{B71F60E7-0DDB-42E6-818B-77B87849ADF3}" dt="2021-08-28T19:48:56.498" v="910" actId="478"/>
          <ac:spMkLst>
            <pc:docMk/>
            <pc:sldMk cId="3351165044" sldId="343"/>
            <ac:spMk id="42" creationId="{CCF18245-CE29-413F-A8B4-BC61157FFDD9}"/>
          </ac:spMkLst>
        </pc:spChg>
        <pc:spChg chg="add del mod">
          <ac:chgData name="Syphax Ait oubelli" userId="ecf726b1934da71b" providerId="LiveId" clId="{B71F60E7-0DDB-42E6-818B-77B87849ADF3}" dt="2021-08-28T19:48:56.498" v="910" actId="478"/>
          <ac:spMkLst>
            <pc:docMk/>
            <pc:sldMk cId="3351165044" sldId="343"/>
            <ac:spMk id="43" creationId="{1464E232-F601-4230-B2A7-1B58C0369632}"/>
          </ac:spMkLst>
        </pc:spChg>
        <pc:spChg chg="add mod">
          <ac:chgData name="Syphax Ait oubelli" userId="ecf726b1934da71b" providerId="LiveId" clId="{B71F60E7-0DDB-42E6-818B-77B87849ADF3}" dt="2021-08-28T18:47:11.439" v="752" actId="207"/>
          <ac:spMkLst>
            <pc:docMk/>
            <pc:sldMk cId="3351165044" sldId="343"/>
            <ac:spMk id="50" creationId="{8A10BD46-77A4-4504-9AEE-08CF721145F2}"/>
          </ac:spMkLst>
        </pc:spChg>
        <pc:spChg chg="add mod">
          <ac:chgData name="Syphax Ait oubelli" userId="ecf726b1934da71b" providerId="LiveId" clId="{B71F60E7-0DDB-42E6-818B-77B87849ADF3}" dt="2021-08-28T19:49:07.169" v="911" actId="1076"/>
          <ac:spMkLst>
            <pc:docMk/>
            <pc:sldMk cId="3351165044" sldId="343"/>
            <ac:spMk id="55" creationId="{A0150F8E-9F6A-47F1-8A9C-62A56DBDD899}"/>
          </ac:spMkLst>
        </pc:spChg>
        <pc:spChg chg="add mod">
          <ac:chgData name="Syphax Ait oubelli" userId="ecf726b1934da71b" providerId="LiveId" clId="{B71F60E7-0DDB-42E6-818B-77B87849ADF3}" dt="2021-08-28T19:49:07.169" v="911" actId="1076"/>
          <ac:spMkLst>
            <pc:docMk/>
            <pc:sldMk cId="3351165044" sldId="343"/>
            <ac:spMk id="56" creationId="{596F4801-7DC0-4736-8BFB-5F9C2EB971A1}"/>
          </ac:spMkLst>
        </pc:spChg>
        <pc:spChg chg="add del mod">
          <ac:chgData name="Syphax Ait oubelli" userId="ecf726b1934da71b" providerId="LiveId" clId="{B71F60E7-0DDB-42E6-818B-77B87849ADF3}" dt="2021-08-28T19:48:56.498" v="910" actId="478"/>
          <ac:spMkLst>
            <pc:docMk/>
            <pc:sldMk cId="3351165044" sldId="343"/>
            <ac:spMk id="57" creationId="{27FC317F-29F8-4AD7-BFB1-7A5B91A7781A}"/>
          </ac:spMkLst>
        </pc:spChg>
        <pc:spChg chg="add del mod">
          <ac:chgData name="Syphax Ait oubelli" userId="ecf726b1934da71b" providerId="LiveId" clId="{B71F60E7-0DDB-42E6-818B-77B87849ADF3}" dt="2021-08-28T19:48:56.498" v="910" actId="478"/>
          <ac:spMkLst>
            <pc:docMk/>
            <pc:sldMk cId="3351165044" sldId="343"/>
            <ac:spMk id="58" creationId="{9E2B9907-BF85-4C75-A0CD-436A210BB132}"/>
          </ac:spMkLst>
        </pc:spChg>
        <pc:spChg chg="add del mod">
          <ac:chgData name="Syphax Ait oubelli" userId="ecf726b1934da71b" providerId="LiveId" clId="{B71F60E7-0DDB-42E6-818B-77B87849ADF3}" dt="2021-08-28T19:48:56.498" v="910" actId="478"/>
          <ac:spMkLst>
            <pc:docMk/>
            <pc:sldMk cId="3351165044" sldId="343"/>
            <ac:spMk id="59" creationId="{70187E14-FDFA-4217-BFA7-BC66AE9B8AC8}"/>
          </ac:spMkLst>
        </pc:spChg>
        <pc:spChg chg="add del mod">
          <ac:chgData name="Syphax Ait oubelli" userId="ecf726b1934da71b" providerId="LiveId" clId="{B71F60E7-0DDB-42E6-818B-77B87849ADF3}" dt="2021-08-28T19:48:56.498" v="910" actId="478"/>
          <ac:spMkLst>
            <pc:docMk/>
            <pc:sldMk cId="3351165044" sldId="343"/>
            <ac:spMk id="60" creationId="{523CF9C8-6D66-44D7-92B4-FBC98CDA1A0C}"/>
          </ac:spMkLst>
        </pc:spChg>
        <pc:spChg chg="add mod">
          <ac:chgData name="Syphax Ait oubelli" userId="ecf726b1934da71b" providerId="LiveId" clId="{B71F60E7-0DDB-42E6-818B-77B87849ADF3}" dt="2021-08-28T18:48:12.369" v="765" actId="571"/>
          <ac:spMkLst>
            <pc:docMk/>
            <pc:sldMk cId="3351165044" sldId="343"/>
            <ac:spMk id="61" creationId="{561E4929-BE1C-4575-B49F-93A350DF3396}"/>
          </ac:spMkLst>
        </pc:spChg>
        <pc:spChg chg="add mod">
          <ac:chgData name="Syphax Ait oubelli" userId="ecf726b1934da71b" providerId="LiveId" clId="{B71F60E7-0DDB-42E6-818B-77B87849ADF3}" dt="2021-08-28T18:48:12.369" v="765" actId="571"/>
          <ac:spMkLst>
            <pc:docMk/>
            <pc:sldMk cId="3351165044" sldId="343"/>
            <ac:spMk id="62" creationId="{50418CC2-6F69-49FC-B473-453EF2562D8D}"/>
          </ac:spMkLst>
        </pc:spChg>
        <pc:spChg chg="add mod">
          <ac:chgData name="Syphax Ait oubelli" userId="ecf726b1934da71b" providerId="LiveId" clId="{B71F60E7-0DDB-42E6-818B-77B87849ADF3}" dt="2021-08-28T18:48:12.369" v="765" actId="571"/>
          <ac:spMkLst>
            <pc:docMk/>
            <pc:sldMk cId="3351165044" sldId="343"/>
            <ac:spMk id="63" creationId="{33446098-092E-4D52-BC4F-2907D3B84E69}"/>
          </ac:spMkLst>
        </pc:spChg>
        <pc:spChg chg="add mod">
          <ac:chgData name="Syphax Ait oubelli" userId="ecf726b1934da71b" providerId="LiveId" clId="{B71F60E7-0DDB-42E6-818B-77B87849ADF3}" dt="2021-08-28T18:48:12.369" v="765" actId="571"/>
          <ac:spMkLst>
            <pc:docMk/>
            <pc:sldMk cId="3351165044" sldId="343"/>
            <ac:spMk id="64" creationId="{3B7263F2-ACBB-47A9-8C62-0BD117C6314F}"/>
          </ac:spMkLst>
        </pc:spChg>
        <pc:spChg chg="add mod">
          <ac:chgData name="Syphax Ait oubelli" userId="ecf726b1934da71b" providerId="LiveId" clId="{B71F60E7-0DDB-42E6-818B-77B87849ADF3}" dt="2021-08-28T18:48:12.369" v="765" actId="571"/>
          <ac:spMkLst>
            <pc:docMk/>
            <pc:sldMk cId="3351165044" sldId="343"/>
            <ac:spMk id="65" creationId="{91709844-9681-4EED-A513-AAB79C4E6253}"/>
          </ac:spMkLst>
        </pc:spChg>
        <pc:spChg chg="add mod">
          <ac:chgData name="Syphax Ait oubelli" userId="ecf726b1934da71b" providerId="LiveId" clId="{B71F60E7-0DDB-42E6-818B-77B87849ADF3}" dt="2021-08-28T18:48:12.369" v="765" actId="571"/>
          <ac:spMkLst>
            <pc:docMk/>
            <pc:sldMk cId="3351165044" sldId="343"/>
            <ac:spMk id="66" creationId="{0A1C5326-2FF8-41AF-988A-700718B08C32}"/>
          </ac:spMkLst>
        </pc:spChg>
        <pc:spChg chg="add mod">
          <ac:chgData name="Syphax Ait oubelli" userId="ecf726b1934da71b" providerId="LiveId" clId="{B71F60E7-0DDB-42E6-818B-77B87849ADF3}" dt="2021-08-28T19:49:07.169" v="911" actId="1076"/>
          <ac:spMkLst>
            <pc:docMk/>
            <pc:sldMk cId="3351165044" sldId="343"/>
            <ac:spMk id="67" creationId="{2C084A79-0400-494D-9225-364545CD022A}"/>
          </ac:spMkLst>
        </pc:spChg>
        <pc:spChg chg="add mod">
          <ac:chgData name="Syphax Ait oubelli" userId="ecf726b1934da71b" providerId="LiveId" clId="{B71F60E7-0DDB-42E6-818B-77B87849ADF3}" dt="2021-08-28T19:49:07.169" v="911" actId="1076"/>
          <ac:spMkLst>
            <pc:docMk/>
            <pc:sldMk cId="3351165044" sldId="343"/>
            <ac:spMk id="68" creationId="{B6E8E78C-A356-4508-8C5F-763DF41BD707}"/>
          </ac:spMkLst>
        </pc:spChg>
        <pc:spChg chg="add del mod">
          <ac:chgData name="Syphax Ait oubelli" userId="ecf726b1934da71b" providerId="LiveId" clId="{B71F60E7-0DDB-42E6-818B-77B87849ADF3}" dt="2021-08-28T19:48:56.498" v="910" actId="478"/>
          <ac:spMkLst>
            <pc:docMk/>
            <pc:sldMk cId="3351165044" sldId="343"/>
            <ac:spMk id="69" creationId="{4E538135-679F-498A-B6E2-E7B19E08FC51}"/>
          </ac:spMkLst>
        </pc:spChg>
        <pc:spChg chg="add del mod">
          <ac:chgData name="Syphax Ait oubelli" userId="ecf726b1934da71b" providerId="LiveId" clId="{B71F60E7-0DDB-42E6-818B-77B87849ADF3}" dt="2021-08-28T19:48:56.498" v="910" actId="478"/>
          <ac:spMkLst>
            <pc:docMk/>
            <pc:sldMk cId="3351165044" sldId="343"/>
            <ac:spMk id="70" creationId="{BA5870A5-8648-4BE6-A53B-EDD659C452DC}"/>
          </ac:spMkLst>
        </pc:spChg>
        <pc:spChg chg="add del mod">
          <ac:chgData name="Syphax Ait oubelli" userId="ecf726b1934da71b" providerId="LiveId" clId="{B71F60E7-0DDB-42E6-818B-77B87849ADF3}" dt="2021-08-28T19:48:56.498" v="910" actId="478"/>
          <ac:spMkLst>
            <pc:docMk/>
            <pc:sldMk cId="3351165044" sldId="343"/>
            <ac:spMk id="71" creationId="{5E4510E5-C6DF-43BE-A333-89DC47472CB2}"/>
          </ac:spMkLst>
        </pc:spChg>
        <pc:spChg chg="add del mod">
          <ac:chgData name="Syphax Ait oubelli" userId="ecf726b1934da71b" providerId="LiveId" clId="{B71F60E7-0DDB-42E6-818B-77B87849ADF3}" dt="2021-08-28T19:48:56.498" v="910" actId="478"/>
          <ac:spMkLst>
            <pc:docMk/>
            <pc:sldMk cId="3351165044" sldId="343"/>
            <ac:spMk id="72" creationId="{C6235124-BDDB-4753-BBB2-4921A7CE023D}"/>
          </ac:spMkLst>
        </pc:spChg>
        <pc:spChg chg="add del mod">
          <ac:chgData name="Syphax Ait oubelli" userId="ecf726b1934da71b" providerId="LiveId" clId="{B71F60E7-0DDB-42E6-818B-77B87849ADF3}" dt="2021-08-28T18:55:04.151" v="813" actId="478"/>
          <ac:spMkLst>
            <pc:docMk/>
            <pc:sldMk cId="3351165044" sldId="343"/>
            <ac:spMk id="73" creationId="{016CF2FE-EBFA-40D1-A2AC-AC9614B02660}"/>
          </ac:spMkLst>
        </pc:spChg>
        <pc:spChg chg="add del mod">
          <ac:chgData name="Syphax Ait oubelli" userId="ecf726b1934da71b" providerId="LiveId" clId="{B71F60E7-0DDB-42E6-818B-77B87849ADF3}" dt="2021-08-28T18:55:04.151" v="813" actId="478"/>
          <ac:spMkLst>
            <pc:docMk/>
            <pc:sldMk cId="3351165044" sldId="343"/>
            <ac:spMk id="74" creationId="{7468A14C-ABFE-4B3E-921E-A7D67BAD1CAE}"/>
          </ac:spMkLst>
        </pc:spChg>
        <pc:spChg chg="add del mod">
          <ac:chgData name="Syphax Ait oubelli" userId="ecf726b1934da71b" providerId="LiveId" clId="{B71F60E7-0DDB-42E6-818B-77B87849ADF3}" dt="2021-08-28T18:55:04.151" v="813" actId="478"/>
          <ac:spMkLst>
            <pc:docMk/>
            <pc:sldMk cId="3351165044" sldId="343"/>
            <ac:spMk id="75" creationId="{7F8AFAF9-1C53-4F1E-B9AB-D88775AD54AF}"/>
          </ac:spMkLst>
        </pc:spChg>
        <pc:spChg chg="add del mod">
          <ac:chgData name="Syphax Ait oubelli" userId="ecf726b1934da71b" providerId="LiveId" clId="{B71F60E7-0DDB-42E6-818B-77B87849ADF3}" dt="2021-08-28T18:55:04.151" v="813" actId="478"/>
          <ac:spMkLst>
            <pc:docMk/>
            <pc:sldMk cId="3351165044" sldId="343"/>
            <ac:spMk id="76" creationId="{76282A78-EA6D-425D-9CDD-E3C2E28CB59B}"/>
          </ac:spMkLst>
        </pc:spChg>
        <pc:spChg chg="add del mod">
          <ac:chgData name="Syphax Ait oubelli" userId="ecf726b1934da71b" providerId="LiveId" clId="{B71F60E7-0DDB-42E6-818B-77B87849ADF3}" dt="2021-08-28T18:55:04.151" v="813" actId="478"/>
          <ac:spMkLst>
            <pc:docMk/>
            <pc:sldMk cId="3351165044" sldId="343"/>
            <ac:spMk id="77" creationId="{F97C9F02-37AF-423D-BC72-D1E003A5D93A}"/>
          </ac:spMkLst>
        </pc:spChg>
        <pc:spChg chg="add del mod">
          <ac:chgData name="Syphax Ait oubelli" userId="ecf726b1934da71b" providerId="LiveId" clId="{B71F60E7-0DDB-42E6-818B-77B87849ADF3}" dt="2021-08-28T18:55:04.151" v="813" actId="478"/>
          <ac:spMkLst>
            <pc:docMk/>
            <pc:sldMk cId="3351165044" sldId="343"/>
            <ac:spMk id="78" creationId="{6B6B9767-3861-4F58-BCEF-9AA7B7F7EF36}"/>
          </ac:spMkLst>
        </pc:spChg>
        <pc:spChg chg="add del mod">
          <ac:chgData name="Syphax Ait oubelli" userId="ecf726b1934da71b" providerId="LiveId" clId="{B71F60E7-0DDB-42E6-818B-77B87849ADF3}" dt="2021-08-28T18:55:06.202" v="815"/>
          <ac:spMkLst>
            <pc:docMk/>
            <pc:sldMk cId="3351165044" sldId="343"/>
            <ac:spMk id="79" creationId="{8738CAB0-347B-4C6E-AA5D-92BC10CBD22F}"/>
          </ac:spMkLst>
        </pc:spChg>
        <pc:spChg chg="add del mod">
          <ac:chgData name="Syphax Ait oubelli" userId="ecf726b1934da71b" providerId="LiveId" clId="{B71F60E7-0DDB-42E6-818B-77B87849ADF3}" dt="2021-08-28T18:55:06.202" v="815"/>
          <ac:spMkLst>
            <pc:docMk/>
            <pc:sldMk cId="3351165044" sldId="343"/>
            <ac:spMk id="80" creationId="{6F9514DD-F6DA-4610-9C8B-F3A3451DD3B9}"/>
          </ac:spMkLst>
        </pc:spChg>
        <pc:spChg chg="add del mod">
          <ac:chgData name="Syphax Ait oubelli" userId="ecf726b1934da71b" providerId="LiveId" clId="{B71F60E7-0DDB-42E6-818B-77B87849ADF3}" dt="2021-08-28T18:55:06.202" v="815"/>
          <ac:spMkLst>
            <pc:docMk/>
            <pc:sldMk cId="3351165044" sldId="343"/>
            <ac:spMk id="81" creationId="{26022B98-8805-4CF0-A943-FB05A77930CE}"/>
          </ac:spMkLst>
        </pc:spChg>
        <pc:spChg chg="add del mod">
          <ac:chgData name="Syphax Ait oubelli" userId="ecf726b1934da71b" providerId="LiveId" clId="{B71F60E7-0DDB-42E6-818B-77B87849ADF3}" dt="2021-08-28T18:55:06.202" v="815"/>
          <ac:spMkLst>
            <pc:docMk/>
            <pc:sldMk cId="3351165044" sldId="343"/>
            <ac:spMk id="82" creationId="{D0C78BAF-559F-40BF-BC42-5D45FA4CF54D}"/>
          </ac:spMkLst>
        </pc:spChg>
        <pc:spChg chg="add del mod">
          <ac:chgData name="Syphax Ait oubelli" userId="ecf726b1934da71b" providerId="LiveId" clId="{B71F60E7-0DDB-42E6-818B-77B87849ADF3}" dt="2021-08-28T18:55:06.202" v="815"/>
          <ac:spMkLst>
            <pc:docMk/>
            <pc:sldMk cId="3351165044" sldId="343"/>
            <ac:spMk id="83" creationId="{A4673D73-6EE7-477A-992E-92231FBC4E55}"/>
          </ac:spMkLst>
        </pc:spChg>
        <pc:spChg chg="add del mod">
          <ac:chgData name="Syphax Ait oubelli" userId="ecf726b1934da71b" providerId="LiveId" clId="{B71F60E7-0DDB-42E6-818B-77B87849ADF3}" dt="2021-08-28T18:55:06.202" v="815"/>
          <ac:spMkLst>
            <pc:docMk/>
            <pc:sldMk cId="3351165044" sldId="343"/>
            <ac:spMk id="84" creationId="{8BF347CC-3393-4CC1-88B1-972DC0384F1B}"/>
          </ac:spMkLst>
        </pc:spChg>
        <pc:spChg chg="add mod">
          <ac:chgData name="Syphax Ait oubelli" userId="ecf726b1934da71b" providerId="LiveId" clId="{B71F60E7-0DDB-42E6-818B-77B87849ADF3}" dt="2021-08-28T19:49:07.169" v="911" actId="1076"/>
          <ac:spMkLst>
            <pc:docMk/>
            <pc:sldMk cId="3351165044" sldId="343"/>
            <ac:spMk id="85" creationId="{4924EC54-6510-4C8A-9182-584EC238831E}"/>
          </ac:spMkLst>
        </pc:spChg>
        <pc:spChg chg="add mod">
          <ac:chgData name="Syphax Ait oubelli" userId="ecf726b1934da71b" providerId="LiveId" clId="{B71F60E7-0DDB-42E6-818B-77B87849ADF3}" dt="2021-08-28T19:49:07.169" v="911" actId="1076"/>
          <ac:spMkLst>
            <pc:docMk/>
            <pc:sldMk cId="3351165044" sldId="343"/>
            <ac:spMk id="86" creationId="{67A7DD30-79B0-48F1-B4E2-1C6B240143AD}"/>
          </ac:spMkLst>
        </pc:spChg>
        <pc:spChg chg="add del mod">
          <ac:chgData name="Syphax Ait oubelli" userId="ecf726b1934da71b" providerId="LiveId" clId="{B71F60E7-0DDB-42E6-818B-77B87849ADF3}" dt="2021-08-28T19:48:56.498" v="910" actId="478"/>
          <ac:spMkLst>
            <pc:docMk/>
            <pc:sldMk cId="3351165044" sldId="343"/>
            <ac:spMk id="87" creationId="{FA128954-38F3-4E3A-B4DD-137993D6A395}"/>
          </ac:spMkLst>
        </pc:spChg>
        <pc:spChg chg="add del mod">
          <ac:chgData name="Syphax Ait oubelli" userId="ecf726b1934da71b" providerId="LiveId" clId="{B71F60E7-0DDB-42E6-818B-77B87849ADF3}" dt="2021-08-28T19:48:56.498" v="910" actId="478"/>
          <ac:spMkLst>
            <pc:docMk/>
            <pc:sldMk cId="3351165044" sldId="343"/>
            <ac:spMk id="88" creationId="{EC7E12EE-6D6A-4E01-A19A-34B39280E658}"/>
          </ac:spMkLst>
        </pc:spChg>
        <pc:spChg chg="add del mod">
          <ac:chgData name="Syphax Ait oubelli" userId="ecf726b1934da71b" providerId="LiveId" clId="{B71F60E7-0DDB-42E6-818B-77B87849ADF3}" dt="2021-08-28T19:48:56.498" v="910" actId="478"/>
          <ac:spMkLst>
            <pc:docMk/>
            <pc:sldMk cId="3351165044" sldId="343"/>
            <ac:spMk id="89" creationId="{84F58944-48AB-4952-B9A4-67894E1061D9}"/>
          </ac:spMkLst>
        </pc:spChg>
        <pc:spChg chg="add del mod">
          <ac:chgData name="Syphax Ait oubelli" userId="ecf726b1934da71b" providerId="LiveId" clId="{B71F60E7-0DDB-42E6-818B-77B87849ADF3}" dt="2021-08-28T19:48:56.498" v="910" actId="478"/>
          <ac:spMkLst>
            <pc:docMk/>
            <pc:sldMk cId="3351165044" sldId="343"/>
            <ac:spMk id="90" creationId="{3A642677-4055-4265-A143-1DDCA92592A7}"/>
          </ac:spMkLst>
        </pc:spChg>
        <pc:spChg chg="add mod">
          <ac:chgData name="Syphax Ait oubelli" userId="ecf726b1934da71b" providerId="LiveId" clId="{B71F60E7-0DDB-42E6-818B-77B87849ADF3}" dt="2021-08-28T19:00:35.769" v="908" actId="207"/>
          <ac:spMkLst>
            <pc:docMk/>
            <pc:sldMk cId="3351165044" sldId="343"/>
            <ac:spMk id="96" creationId="{92884B9D-53D6-4B19-9072-C89B77FAB239}"/>
          </ac:spMkLst>
        </pc:spChg>
        <pc:spChg chg="add mod">
          <ac:chgData name="Syphax Ait oubelli" userId="ecf726b1934da71b" providerId="LiveId" clId="{B71F60E7-0DDB-42E6-818B-77B87849ADF3}" dt="2021-08-28T19:00:33.967" v="907" actId="207"/>
          <ac:spMkLst>
            <pc:docMk/>
            <pc:sldMk cId="3351165044" sldId="343"/>
            <ac:spMk id="97" creationId="{3F04DB60-35E8-4550-8FED-E07187F4994B}"/>
          </ac:spMkLst>
        </pc:spChg>
        <pc:spChg chg="add mod">
          <ac:chgData name="Syphax Ait oubelli" userId="ecf726b1934da71b" providerId="LiveId" clId="{B71F60E7-0DDB-42E6-818B-77B87849ADF3}" dt="2021-08-28T19:00:31.834" v="906" actId="207"/>
          <ac:spMkLst>
            <pc:docMk/>
            <pc:sldMk cId="3351165044" sldId="343"/>
            <ac:spMk id="98" creationId="{722DAB3D-B8F8-46EB-8BD2-0F18A67ED3E7}"/>
          </ac:spMkLst>
        </pc:spChg>
        <pc:cxnChg chg="add mod">
          <ac:chgData name="Syphax Ait oubelli" userId="ecf726b1934da71b" providerId="LiveId" clId="{B71F60E7-0DDB-42E6-818B-77B87849ADF3}" dt="2021-08-28T18:45:44.200" v="501" actId="14100"/>
          <ac:cxnSpMkLst>
            <pc:docMk/>
            <pc:sldMk cId="3351165044" sldId="343"/>
            <ac:cxnSpMk id="4" creationId="{91E6C1E7-FD45-404C-9CBC-9ACAD9520E41}"/>
          </ac:cxnSpMkLst>
        </pc:cxnChg>
        <pc:cxnChg chg="add mod">
          <ac:chgData name="Syphax Ait oubelli" userId="ecf726b1934da71b" providerId="LiveId" clId="{B71F60E7-0DDB-42E6-818B-77B87849ADF3}" dt="2021-08-28T18:45:44.200" v="501" actId="14100"/>
          <ac:cxnSpMkLst>
            <pc:docMk/>
            <pc:sldMk cId="3351165044" sldId="343"/>
            <ac:cxnSpMk id="45" creationId="{1BF09CF8-EE4E-4E5A-8DF5-4177C5E90A9E}"/>
          </ac:cxnSpMkLst>
        </pc:cxnChg>
        <pc:cxnChg chg="add del mod">
          <ac:chgData name="Syphax Ait oubelli" userId="ecf726b1934da71b" providerId="LiveId" clId="{B71F60E7-0DDB-42E6-818B-77B87849ADF3}" dt="2021-08-28T18:59:32.584" v="831" actId="478"/>
          <ac:cxnSpMkLst>
            <pc:docMk/>
            <pc:sldMk cId="3351165044" sldId="343"/>
            <ac:cxnSpMk id="52" creationId="{E9D921B5-6A4A-4841-9EF8-05656ACEC5DA}"/>
          </ac:cxnSpMkLst>
        </pc:cxnChg>
        <pc:cxnChg chg="add del mod">
          <ac:chgData name="Syphax Ait oubelli" userId="ecf726b1934da71b" providerId="LiveId" clId="{B71F60E7-0DDB-42E6-818B-77B87849ADF3}" dt="2021-08-28T18:59:32.584" v="831" actId="478"/>
          <ac:cxnSpMkLst>
            <pc:docMk/>
            <pc:sldMk cId="3351165044" sldId="343"/>
            <ac:cxnSpMk id="53" creationId="{256B88E7-E3D1-4DFE-8D6A-8502EB6BC320}"/>
          </ac:cxnSpMkLst>
        </pc:cxnChg>
        <pc:cxnChg chg="add mod">
          <ac:chgData name="Syphax Ait oubelli" userId="ecf726b1934da71b" providerId="LiveId" clId="{B71F60E7-0DDB-42E6-818B-77B87849ADF3}" dt="2021-08-28T18:59:30.492" v="830" actId="14100"/>
          <ac:cxnSpMkLst>
            <pc:docMk/>
            <pc:sldMk cId="3351165044" sldId="343"/>
            <ac:cxnSpMk id="54" creationId="{6F34B3FC-B5AF-4F95-9842-19B43E5D1012}"/>
          </ac:cxnSpMkLst>
        </pc:cxnChg>
        <pc:cxnChg chg="add mod">
          <ac:chgData name="Syphax Ait oubelli" userId="ecf726b1934da71b" providerId="LiveId" clId="{B71F60E7-0DDB-42E6-818B-77B87849ADF3}" dt="2021-08-28T18:59:35.090" v="832" actId="571"/>
          <ac:cxnSpMkLst>
            <pc:docMk/>
            <pc:sldMk cId="3351165044" sldId="343"/>
            <ac:cxnSpMk id="94" creationId="{FE9368C4-7FA4-4CAA-8794-E09880A930F9}"/>
          </ac:cxnSpMkLst>
        </pc:cxnChg>
        <pc:cxnChg chg="add mod">
          <ac:chgData name="Syphax Ait oubelli" userId="ecf726b1934da71b" providerId="LiveId" clId="{B71F60E7-0DDB-42E6-818B-77B87849ADF3}" dt="2021-08-28T18:59:37.032" v="833" actId="571"/>
          <ac:cxnSpMkLst>
            <pc:docMk/>
            <pc:sldMk cId="3351165044" sldId="343"/>
            <ac:cxnSpMk id="95" creationId="{43EBE877-CC9F-4540-B65C-92359CE16986}"/>
          </ac:cxnSpMkLst>
        </pc:cxn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903654206" sldId="344"/>
        </pc:sldMkLst>
      </pc:sldChg>
      <pc:sldChg chg="addSp delSp modSp add mod">
        <pc:chgData name="Syphax Ait oubelli" userId="ecf726b1934da71b" providerId="LiveId" clId="{B71F60E7-0DDB-42E6-818B-77B87849ADF3}" dt="2021-08-28T19:52:49.872" v="916"/>
        <pc:sldMkLst>
          <pc:docMk/>
          <pc:sldMk cId="2238184753" sldId="344"/>
        </pc:sldMkLst>
        <pc:spChg chg="del">
          <ac:chgData name="Syphax Ait oubelli" userId="ecf726b1934da71b" providerId="LiveId" clId="{B71F60E7-0DDB-42E6-818B-77B87849ADF3}" dt="2021-08-28T19:52:49.576" v="915" actId="478"/>
          <ac:spMkLst>
            <pc:docMk/>
            <pc:sldMk cId="2238184753" sldId="344"/>
            <ac:spMk id="32" creationId="{A2BD85D3-E905-4FD0-9C06-2E65EFD96CB0}"/>
          </ac:spMkLst>
        </pc:spChg>
        <pc:spChg chg="del">
          <ac:chgData name="Syphax Ait oubelli" userId="ecf726b1934da71b" providerId="LiveId" clId="{B71F60E7-0DDB-42E6-818B-77B87849ADF3}" dt="2021-08-28T19:52:49.576" v="915" actId="478"/>
          <ac:spMkLst>
            <pc:docMk/>
            <pc:sldMk cId="2238184753" sldId="344"/>
            <ac:spMk id="33" creationId="{936F74FA-E1A9-4E2D-A7A1-557E920353AD}"/>
          </ac:spMkLst>
        </pc:spChg>
        <pc:spChg chg="del">
          <ac:chgData name="Syphax Ait oubelli" userId="ecf726b1934da71b" providerId="LiveId" clId="{B71F60E7-0DDB-42E6-818B-77B87849ADF3}" dt="2021-08-28T19:52:35.194" v="914" actId="478"/>
          <ac:spMkLst>
            <pc:docMk/>
            <pc:sldMk cId="2238184753" sldId="344"/>
            <ac:spMk id="34" creationId="{000C0A59-26E9-4101-AD24-2D78B3AF227D}"/>
          </ac:spMkLst>
        </pc:spChg>
        <pc:spChg chg="del">
          <ac:chgData name="Syphax Ait oubelli" userId="ecf726b1934da71b" providerId="LiveId" clId="{B71F60E7-0DDB-42E6-818B-77B87849ADF3}" dt="2021-08-28T19:52:35.194" v="914" actId="478"/>
          <ac:spMkLst>
            <pc:docMk/>
            <pc:sldMk cId="2238184753" sldId="344"/>
            <ac:spMk id="35" creationId="{B38D06D3-514E-465F-B6A7-5DC9A6D12EF4}"/>
          </ac:spMkLst>
        </pc:spChg>
        <pc:spChg chg="del">
          <ac:chgData name="Syphax Ait oubelli" userId="ecf726b1934da71b" providerId="LiveId" clId="{B71F60E7-0DDB-42E6-818B-77B87849ADF3}" dt="2021-08-28T19:52:35.194" v="914" actId="478"/>
          <ac:spMkLst>
            <pc:docMk/>
            <pc:sldMk cId="2238184753" sldId="344"/>
            <ac:spMk id="36" creationId="{5B656849-C4B0-4EE9-8604-D0CF9D1812B7}"/>
          </ac:spMkLst>
        </pc:spChg>
        <pc:spChg chg="del">
          <ac:chgData name="Syphax Ait oubelli" userId="ecf726b1934da71b" providerId="LiveId" clId="{B71F60E7-0DDB-42E6-818B-77B87849ADF3}" dt="2021-08-28T19:52:35.194" v="914" actId="478"/>
          <ac:spMkLst>
            <pc:docMk/>
            <pc:sldMk cId="2238184753" sldId="344"/>
            <ac:spMk id="37" creationId="{BD0B9A89-D1B3-459B-893B-FA99C815342F}"/>
          </ac:spMkLst>
        </pc:spChg>
        <pc:spChg chg="del">
          <ac:chgData name="Syphax Ait oubelli" userId="ecf726b1934da71b" providerId="LiveId" clId="{B71F60E7-0DDB-42E6-818B-77B87849ADF3}" dt="2021-08-28T19:52:49.576" v="915" actId="478"/>
          <ac:spMkLst>
            <pc:docMk/>
            <pc:sldMk cId="2238184753" sldId="344"/>
            <ac:spMk id="38" creationId="{5ADBD051-1B0A-44AD-8844-90C63D77317A}"/>
          </ac:spMkLst>
        </pc:spChg>
        <pc:spChg chg="del">
          <ac:chgData name="Syphax Ait oubelli" userId="ecf726b1934da71b" providerId="LiveId" clId="{B71F60E7-0DDB-42E6-818B-77B87849ADF3}" dt="2021-08-28T19:52:49.576" v="915" actId="478"/>
          <ac:spMkLst>
            <pc:docMk/>
            <pc:sldMk cId="2238184753" sldId="344"/>
            <ac:spMk id="39" creationId="{C5531127-FFBE-4714-9343-B3EFD6F298A5}"/>
          </ac:spMkLst>
        </pc:spChg>
        <pc:spChg chg="del">
          <ac:chgData name="Syphax Ait oubelli" userId="ecf726b1934da71b" providerId="LiveId" clId="{B71F60E7-0DDB-42E6-818B-77B87849ADF3}" dt="2021-08-28T19:52:35.194" v="914" actId="478"/>
          <ac:spMkLst>
            <pc:docMk/>
            <pc:sldMk cId="2238184753" sldId="344"/>
            <ac:spMk id="40" creationId="{2EB96E82-D4F0-45BA-AEA8-E38587BDFD63}"/>
          </ac:spMkLst>
        </pc:spChg>
        <pc:spChg chg="del">
          <ac:chgData name="Syphax Ait oubelli" userId="ecf726b1934da71b" providerId="LiveId" clId="{B71F60E7-0DDB-42E6-818B-77B87849ADF3}" dt="2021-08-28T19:52:35.194" v="914" actId="478"/>
          <ac:spMkLst>
            <pc:docMk/>
            <pc:sldMk cId="2238184753" sldId="344"/>
            <ac:spMk id="41" creationId="{96F43814-DB97-4CF2-9072-75E3A4A052E3}"/>
          </ac:spMkLst>
        </pc:spChg>
        <pc:spChg chg="del">
          <ac:chgData name="Syphax Ait oubelli" userId="ecf726b1934da71b" providerId="LiveId" clId="{B71F60E7-0DDB-42E6-818B-77B87849ADF3}" dt="2021-08-28T19:52:35.194" v="914" actId="478"/>
          <ac:spMkLst>
            <pc:docMk/>
            <pc:sldMk cId="2238184753" sldId="344"/>
            <ac:spMk id="42" creationId="{CCF18245-CE29-413F-A8B4-BC61157FFDD9}"/>
          </ac:spMkLst>
        </pc:spChg>
        <pc:spChg chg="del">
          <ac:chgData name="Syphax Ait oubelli" userId="ecf726b1934da71b" providerId="LiveId" clId="{B71F60E7-0DDB-42E6-818B-77B87849ADF3}" dt="2021-08-28T19:52:35.194" v="914" actId="478"/>
          <ac:spMkLst>
            <pc:docMk/>
            <pc:sldMk cId="2238184753" sldId="344"/>
            <ac:spMk id="43" creationId="{1464E232-F601-4230-B2A7-1B58C0369632}"/>
          </ac:spMkLst>
        </pc:spChg>
        <pc:spChg chg="add mod">
          <ac:chgData name="Syphax Ait oubelli" userId="ecf726b1934da71b" providerId="LiveId" clId="{B71F60E7-0DDB-42E6-818B-77B87849ADF3}" dt="2021-08-28T19:52:49.872" v="916"/>
          <ac:spMkLst>
            <pc:docMk/>
            <pc:sldMk cId="2238184753" sldId="344"/>
            <ac:spMk id="52" creationId="{D88E1FCC-697A-4327-B737-0C85691D0FAD}"/>
          </ac:spMkLst>
        </pc:spChg>
        <pc:spChg chg="add mod">
          <ac:chgData name="Syphax Ait oubelli" userId="ecf726b1934da71b" providerId="LiveId" clId="{B71F60E7-0DDB-42E6-818B-77B87849ADF3}" dt="2021-08-28T19:52:49.872" v="916"/>
          <ac:spMkLst>
            <pc:docMk/>
            <pc:sldMk cId="2238184753" sldId="344"/>
            <ac:spMk id="53" creationId="{E8A0B549-C7B1-45E8-B283-D20738749AA9}"/>
          </ac:spMkLst>
        </pc:spChg>
        <pc:spChg chg="del">
          <ac:chgData name="Syphax Ait oubelli" userId="ecf726b1934da71b" providerId="LiveId" clId="{B71F60E7-0DDB-42E6-818B-77B87849ADF3}" dt="2021-08-28T19:52:49.576" v="915" actId="478"/>
          <ac:spMkLst>
            <pc:docMk/>
            <pc:sldMk cId="2238184753" sldId="344"/>
            <ac:spMk id="55" creationId="{A0150F8E-9F6A-47F1-8A9C-62A56DBDD899}"/>
          </ac:spMkLst>
        </pc:spChg>
        <pc:spChg chg="del">
          <ac:chgData name="Syphax Ait oubelli" userId="ecf726b1934da71b" providerId="LiveId" clId="{B71F60E7-0DDB-42E6-818B-77B87849ADF3}" dt="2021-08-28T19:52:49.576" v="915" actId="478"/>
          <ac:spMkLst>
            <pc:docMk/>
            <pc:sldMk cId="2238184753" sldId="344"/>
            <ac:spMk id="56" creationId="{596F4801-7DC0-4736-8BFB-5F9C2EB971A1}"/>
          </ac:spMkLst>
        </pc:spChg>
        <pc:spChg chg="del">
          <ac:chgData name="Syphax Ait oubelli" userId="ecf726b1934da71b" providerId="LiveId" clId="{B71F60E7-0DDB-42E6-818B-77B87849ADF3}" dt="2021-08-28T19:52:35.194" v="914" actId="478"/>
          <ac:spMkLst>
            <pc:docMk/>
            <pc:sldMk cId="2238184753" sldId="344"/>
            <ac:spMk id="57" creationId="{27FC317F-29F8-4AD7-BFB1-7A5B91A7781A}"/>
          </ac:spMkLst>
        </pc:spChg>
        <pc:spChg chg="del">
          <ac:chgData name="Syphax Ait oubelli" userId="ecf726b1934da71b" providerId="LiveId" clId="{B71F60E7-0DDB-42E6-818B-77B87849ADF3}" dt="2021-08-28T19:52:35.194" v="914" actId="478"/>
          <ac:spMkLst>
            <pc:docMk/>
            <pc:sldMk cId="2238184753" sldId="344"/>
            <ac:spMk id="58" creationId="{9E2B9907-BF85-4C75-A0CD-436A210BB132}"/>
          </ac:spMkLst>
        </pc:spChg>
        <pc:spChg chg="del">
          <ac:chgData name="Syphax Ait oubelli" userId="ecf726b1934da71b" providerId="LiveId" clId="{B71F60E7-0DDB-42E6-818B-77B87849ADF3}" dt="2021-08-28T19:52:35.194" v="914" actId="478"/>
          <ac:spMkLst>
            <pc:docMk/>
            <pc:sldMk cId="2238184753" sldId="344"/>
            <ac:spMk id="59" creationId="{70187E14-FDFA-4217-BFA7-BC66AE9B8AC8}"/>
          </ac:spMkLst>
        </pc:spChg>
        <pc:spChg chg="del">
          <ac:chgData name="Syphax Ait oubelli" userId="ecf726b1934da71b" providerId="LiveId" clId="{B71F60E7-0DDB-42E6-818B-77B87849ADF3}" dt="2021-08-28T19:52:35.194" v="914" actId="478"/>
          <ac:spMkLst>
            <pc:docMk/>
            <pc:sldMk cId="2238184753" sldId="344"/>
            <ac:spMk id="60" creationId="{523CF9C8-6D66-44D7-92B4-FBC98CDA1A0C}"/>
          </ac:spMkLst>
        </pc:spChg>
        <pc:spChg chg="add mod">
          <ac:chgData name="Syphax Ait oubelli" userId="ecf726b1934da71b" providerId="LiveId" clId="{B71F60E7-0DDB-42E6-818B-77B87849ADF3}" dt="2021-08-28T19:52:49.872" v="916"/>
          <ac:spMkLst>
            <pc:docMk/>
            <pc:sldMk cId="2238184753" sldId="344"/>
            <ac:spMk id="61" creationId="{BFF47841-5E25-4ECE-9423-BAD94FD440A1}"/>
          </ac:spMkLst>
        </pc:spChg>
        <pc:spChg chg="add mod">
          <ac:chgData name="Syphax Ait oubelli" userId="ecf726b1934da71b" providerId="LiveId" clId="{B71F60E7-0DDB-42E6-818B-77B87849ADF3}" dt="2021-08-28T19:52:49.872" v="916"/>
          <ac:spMkLst>
            <pc:docMk/>
            <pc:sldMk cId="2238184753" sldId="344"/>
            <ac:spMk id="62" creationId="{A511BD01-DDE3-4229-A9D0-A9FE55195A42}"/>
          </ac:spMkLst>
        </pc:spChg>
        <pc:spChg chg="add mod">
          <ac:chgData name="Syphax Ait oubelli" userId="ecf726b1934da71b" providerId="LiveId" clId="{B71F60E7-0DDB-42E6-818B-77B87849ADF3}" dt="2021-08-28T19:52:49.872" v="916"/>
          <ac:spMkLst>
            <pc:docMk/>
            <pc:sldMk cId="2238184753" sldId="344"/>
            <ac:spMk id="63" creationId="{95480F09-2850-4906-819C-289FE87A5ADA}"/>
          </ac:spMkLst>
        </pc:spChg>
        <pc:spChg chg="add mod">
          <ac:chgData name="Syphax Ait oubelli" userId="ecf726b1934da71b" providerId="LiveId" clId="{B71F60E7-0DDB-42E6-818B-77B87849ADF3}" dt="2021-08-28T19:52:49.872" v="916"/>
          <ac:spMkLst>
            <pc:docMk/>
            <pc:sldMk cId="2238184753" sldId="344"/>
            <ac:spMk id="64" creationId="{D8F56978-BC1C-4908-AA2E-2010BF271FC6}"/>
          </ac:spMkLst>
        </pc:spChg>
        <pc:spChg chg="add mod">
          <ac:chgData name="Syphax Ait oubelli" userId="ecf726b1934da71b" providerId="LiveId" clId="{B71F60E7-0DDB-42E6-818B-77B87849ADF3}" dt="2021-08-28T19:52:49.872" v="916"/>
          <ac:spMkLst>
            <pc:docMk/>
            <pc:sldMk cId="2238184753" sldId="344"/>
            <ac:spMk id="65" creationId="{0436BB66-C912-40F7-8EA0-3E72CCA4C6DC}"/>
          </ac:spMkLst>
        </pc:spChg>
        <pc:spChg chg="add mod">
          <ac:chgData name="Syphax Ait oubelli" userId="ecf726b1934da71b" providerId="LiveId" clId="{B71F60E7-0DDB-42E6-818B-77B87849ADF3}" dt="2021-08-28T19:52:49.872" v="916"/>
          <ac:spMkLst>
            <pc:docMk/>
            <pc:sldMk cId="2238184753" sldId="344"/>
            <ac:spMk id="66" creationId="{5175ADD3-6EE6-4DBE-B74B-DAD510C71EF5}"/>
          </ac:spMkLst>
        </pc:spChg>
        <pc:spChg chg="del">
          <ac:chgData name="Syphax Ait oubelli" userId="ecf726b1934da71b" providerId="LiveId" clId="{B71F60E7-0DDB-42E6-818B-77B87849ADF3}" dt="2021-08-28T19:52:49.576" v="915" actId="478"/>
          <ac:spMkLst>
            <pc:docMk/>
            <pc:sldMk cId="2238184753" sldId="344"/>
            <ac:spMk id="67" creationId="{2C084A79-0400-494D-9225-364545CD022A}"/>
          </ac:spMkLst>
        </pc:spChg>
        <pc:spChg chg="del">
          <ac:chgData name="Syphax Ait oubelli" userId="ecf726b1934da71b" providerId="LiveId" clId="{B71F60E7-0DDB-42E6-818B-77B87849ADF3}" dt="2021-08-28T19:52:49.576" v="915" actId="478"/>
          <ac:spMkLst>
            <pc:docMk/>
            <pc:sldMk cId="2238184753" sldId="344"/>
            <ac:spMk id="68" creationId="{B6E8E78C-A356-4508-8C5F-763DF41BD707}"/>
          </ac:spMkLst>
        </pc:spChg>
        <pc:spChg chg="del">
          <ac:chgData name="Syphax Ait oubelli" userId="ecf726b1934da71b" providerId="LiveId" clId="{B71F60E7-0DDB-42E6-818B-77B87849ADF3}" dt="2021-08-28T19:52:35.194" v="914" actId="478"/>
          <ac:spMkLst>
            <pc:docMk/>
            <pc:sldMk cId="2238184753" sldId="344"/>
            <ac:spMk id="69" creationId="{4E538135-679F-498A-B6E2-E7B19E08FC51}"/>
          </ac:spMkLst>
        </pc:spChg>
        <pc:spChg chg="del">
          <ac:chgData name="Syphax Ait oubelli" userId="ecf726b1934da71b" providerId="LiveId" clId="{B71F60E7-0DDB-42E6-818B-77B87849ADF3}" dt="2021-08-28T19:52:35.194" v="914" actId="478"/>
          <ac:spMkLst>
            <pc:docMk/>
            <pc:sldMk cId="2238184753" sldId="344"/>
            <ac:spMk id="70" creationId="{BA5870A5-8648-4BE6-A53B-EDD659C452DC}"/>
          </ac:spMkLst>
        </pc:spChg>
        <pc:spChg chg="del">
          <ac:chgData name="Syphax Ait oubelli" userId="ecf726b1934da71b" providerId="LiveId" clId="{B71F60E7-0DDB-42E6-818B-77B87849ADF3}" dt="2021-08-28T19:52:35.194" v="914" actId="478"/>
          <ac:spMkLst>
            <pc:docMk/>
            <pc:sldMk cId="2238184753" sldId="344"/>
            <ac:spMk id="71" creationId="{5E4510E5-C6DF-43BE-A333-89DC47472CB2}"/>
          </ac:spMkLst>
        </pc:spChg>
        <pc:spChg chg="del">
          <ac:chgData name="Syphax Ait oubelli" userId="ecf726b1934da71b" providerId="LiveId" clId="{B71F60E7-0DDB-42E6-818B-77B87849ADF3}" dt="2021-08-28T19:52:35.194" v="914" actId="478"/>
          <ac:spMkLst>
            <pc:docMk/>
            <pc:sldMk cId="2238184753" sldId="344"/>
            <ac:spMk id="72" creationId="{C6235124-BDDB-4753-BBB2-4921A7CE023D}"/>
          </ac:spMkLst>
        </pc:spChg>
      </pc:sldChg>
      <pc:sldChg chg="addSp delSp modSp add mod">
        <pc:chgData name="Syphax Ait oubelli" userId="ecf726b1934da71b" providerId="LiveId" clId="{B71F60E7-0DDB-42E6-818B-77B87849ADF3}" dt="2021-08-28T19:53:01.212" v="918"/>
        <pc:sldMkLst>
          <pc:docMk/>
          <pc:sldMk cId="161392630" sldId="345"/>
        </pc:sldMkLst>
        <pc:spChg chg="del">
          <ac:chgData name="Syphax Ait oubelli" userId="ecf726b1934da71b" providerId="LiveId" clId="{B71F60E7-0DDB-42E6-818B-77B87849ADF3}" dt="2021-08-28T19:53:00.841" v="917" actId="478"/>
          <ac:spMkLst>
            <pc:docMk/>
            <pc:sldMk cId="161392630" sldId="345"/>
            <ac:spMk id="38" creationId="{5ADBD051-1B0A-44AD-8844-90C63D77317A}"/>
          </ac:spMkLst>
        </pc:spChg>
        <pc:spChg chg="del">
          <ac:chgData name="Syphax Ait oubelli" userId="ecf726b1934da71b" providerId="LiveId" clId="{B71F60E7-0DDB-42E6-818B-77B87849ADF3}" dt="2021-08-28T19:53:00.841" v="917" actId="478"/>
          <ac:spMkLst>
            <pc:docMk/>
            <pc:sldMk cId="161392630" sldId="345"/>
            <ac:spMk id="39" creationId="{C5531127-FFBE-4714-9343-B3EFD6F298A5}"/>
          </ac:spMkLst>
        </pc:spChg>
        <pc:spChg chg="del">
          <ac:chgData name="Syphax Ait oubelli" userId="ecf726b1934da71b" providerId="LiveId" clId="{B71F60E7-0DDB-42E6-818B-77B87849ADF3}" dt="2021-08-28T19:53:00.841" v="917" actId="478"/>
          <ac:spMkLst>
            <pc:docMk/>
            <pc:sldMk cId="161392630" sldId="345"/>
            <ac:spMk id="40" creationId="{2EB96E82-D4F0-45BA-AEA8-E38587BDFD63}"/>
          </ac:spMkLst>
        </pc:spChg>
        <pc:spChg chg="del">
          <ac:chgData name="Syphax Ait oubelli" userId="ecf726b1934da71b" providerId="LiveId" clId="{B71F60E7-0DDB-42E6-818B-77B87849ADF3}" dt="2021-08-28T19:53:00.841" v="917" actId="478"/>
          <ac:spMkLst>
            <pc:docMk/>
            <pc:sldMk cId="161392630" sldId="345"/>
            <ac:spMk id="41" creationId="{96F43814-DB97-4CF2-9072-75E3A4A052E3}"/>
          </ac:spMkLst>
        </pc:spChg>
        <pc:spChg chg="del">
          <ac:chgData name="Syphax Ait oubelli" userId="ecf726b1934da71b" providerId="LiveId" clId="{B71F60E7-0DDB-42E6-818B-77B87849ADF3}" dt="2021-08-28T19:53:00.841" v="917" actId="478"/>
          <ac:spMkLst>
            <pc:docMk/>
            <pc:sldMk cId="161392630" sldId="345"/>
            <ac:spMk id="42" creationId="{CCF18245-CE29-413F-A8B4-BC61157FFDD9}"/>
          </ac:spMkLst>
        </pc:spChg>
        <pc:spChg chg="del">
          <ac:chgData name="Syphax Ait oubelli" userId="ecf726b1934da71b" providerId="LiveId" clId="{B71F60E7-0DDB-42E6-818B-77B87849ADF3}" dt="2021-08-28T19:53:00.841" v="917" actId="478"/>
          <ac:spMkLst>
            <pc:docMk/>
            <pc:sldMk cId="161392630" sldId="345"/>
            <ac:spMk id="43" creationId="{1464E232-F601-4230-B2A7-1B58C0369632}"/>
          </ac:spMkLst>
        </pc:spChg>
        <pc:spChg chg="add mod">
          <ac:chgData name="Syphax Ait oubelli" userId="ecf726b1934da71b" providerId="LiveId" clId="{B71F60E7-0DDB-42E6-818B-77B87849ADF3}" dt="2021-08-28T19:53:01.212" v="918"/>
          <ac:spMkLst>
            <pc:docMk/>
            <pc:sldMk cId="161392630" sldId="345"/>
            <ac:spMk id="52" creationId="{530DF3A7-4D2B-4CD8-B4E3-1A9B91EF7685}"/>
          </ac:spMkLst>
        </pc:spChg>
        <pc:spChg chg="add mod">
          <ac:chgData name="Syphax Ait oubelli" userId="ecf726b1934da71b" providerId="LiveId" clId="{B71F60E7-0DDB-42E6-818B-77B87849ADF3}" dt="2021-08-28T19:53:01.212" v="918"/>
          <ac:spMkLst>
            <pc:docMk/>
            <pc:sldMk cId="161392630" sldId="345"/>
            <ac:spMk id="53" creationId="{B1A214C3-A4FA-4535-B769-4C2E88E0C331}"/>
          </ac:spMkLst>
        </pc:spChg>
        <pc:spChg chg="del">
          <ac:chgData name="Syphax Ait oubelli" userId="ecf726b1934da71b" providerId="LiveId" clId="{B71F60E7-0DDB-42E6-818B-77B87849ADF3}" dt="2021-08-28T19:53:00.841" v="917" actId="478"/>
          <ac:spMkLst>
            <pc:docMk/>
            <pc:sldMk cId="161392630" sldId="345"/>
            <ac:spMk id="55" creationId="{A0150F8E-9F6A-47F1-8A9C-62A56DBDD899}"/>
          </ac:spMkLst>
        </pc:spChg>
        <pc:spChg chg="del">
          <ac:chgData name="Syphax Ait oubelli" userId="ecf726b1934da71b" providerId="LiveId" clId="{B71F60E7-0DDB-42E6-818B-77B87849ADF3}" dt="2021-08-28T19:53:00.841" v="917" actId="478"/>
          <ac:spMkLst>
            <pc:docMk/>
            <pc:sldMk cId="161392630" sldId="345"/>
            <ac:spMk id="56" creationId="{596F4801-7DC0-4736-8BFB-5F9C2EB971A1}"/>
          </ac:spMkLst>
        </pc:spChg>
        <pc:spChg chg="del">
          <ac:chgData name="Syphax Ait oubelli" userId="ecf726b1934da71b" providerId="LiveId" clId="{B71F60E7-0DDB-42E6-818B-77B87849ADF3}" dt="2021-08-28T19:53:00.841" v="917" actId="478"/>
          <ac:spMkLst>
            <pc:docMk/>
            <pc:sldMk cId="161392630" sldId="345"/>
            <ac:spMk id="57" creationId="{27FC317F-29F8-4AD7-BFB1-7A5B91A7781A}"/>
          </ac:spMkLst>
        </pc:spChg>
        <pc:spChg chg="del">
          <ac:chgData name="Syphax Ait oubelli" userId="ecf726b1934da71b" providerId="LiveId" clId="{B71F60E7-0DDB-42E6-818B-77B87849ADF3}" dt="2021-08-28T19:53:00.841" v="917" actId="478"/>
          <ac:spMkLst>
            <pc:docMk/>
            <pc:sldMk cId="161392630" sldId="345"/>
            <ac:spMk id="58" creationId="{9E2B9907-BF85-4C75-A0CD-436A210BB132}"/>
          </ac:spMkLst>
        </pc:spChg>
        <pc:spChg chg="del">
          <ac:chgData name="Syphax Ait oubelli" userId="ecf726b1934da71b" providerId="LiveId" clId="{B71F60E7-0DDB-42E6-818B-77B87849ADF3}" dt="2021-08-28T19:53:00.841" v="917" actId="478"/>
          <ac:spMkLst>
            <pc:docMk/>
            <pc:sldMk cId="161392630" sldId="345"/>
            <ac:spMk id="59" creationId="{70187E14-FDFA-4217-BFA7-BC66AE9B8AC8}"/>
          </ac:spMkLst>
        </pc:spChg>
        <pc:spChg chg="del">
          <ac:chgData name="Syphax Ait oubelli" userId="ecf726b1934da71b" providerId="LiveId" clId="{B71F60E7-0DDB-42E6-818B-77B87849ADF3}" dt="2021-08-28T19:53:00.841" v="917" actId="478"/>
          <ac:spMkLst>
            <pc:docMk/>
            <pc:sldMk cId="161392630" sldId="345"/>
            <ac:spMk id="60" creationId="{523CF9C8-6D66-44D7-92B4-FBC98CDA1A0C}"/>
          </ac:spMkLst>
        </pc:spChg>
        <pc:spChg chg="add mod">
          <ac:chgData name="Syphax Ait oubelli" userId="ecf726b1934da71b" providerId="LiveId" clId="{B71F60E7-0DDB-42E6-818B-77B87849ADF3}" dt="2021-08-28T19:53:01.212" v="918"/>
          <ac:spMkLst>
            <pc:docMk/>
            <pc:sldMk cId="161392630" sldId="345"/>
            <ac:spMk id="61" creationId="{055EDB40-9C7B-4CCB-A11B-012320C73EEC}"/>
          </ac:spMkLst>
        </pc:spChg>
        <pc:spChg chg="add mod">
          <ac:chgData name="Syphax Ait oubelli" userId="ecf726b1934da71b" providerId="LiveId" clId="{B71F60E7-0DDB-42E6-818B-77B87849ADF3}" dt="2021-08-28T19:53:01.212" v="918"/>
          <ac:spMkLst>
            <pc:docMk/>
            <pc:sldMk cId="161392630" sldId="345"/>
            <ac:spMk id="62" creationId="{E362BB03-010A-4F87-83D4-83D29BD6AC42}"/>
          </ac:spMkLst>
        </pc:sp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12050649" sldId="345"/>
        </pc:sldMkLst>
      </pc:sldChg>
      <pc:sldChg chg="add">
        <pc:chgData name="Syphax Ait oubelli" userId="ecf726b1934da71b" providerId="LiveId" clId="{B71F60E7-0DDB-42E6-818B-77B87849ADF3}" dt="2021-08-28T19:52:24.333" v="913" actId="2890"/>
        <pc:sldMkLst>
          <pc:docMk/>
          <pc:sldMk cId="1712987891" sldId="346"/>
        </pc:sldMkLst>
      </pc:sldChg>
      <pc:sldChg chg="addSp delSp modSp add mod">
        <pc:chgData name="Syphax Ait oubelli" userId="ecf726b1934da71b" providerId="LiveId" clId="{B71F60E7-0DDB-42E6-818B-77B87849ADF3}" dt="2021-08-28T22:19:07.762" v="1363" actId="20577"/>
        <pc:sldMkLst>
          <pc:docMk/>
          <pc:sldMk cId="796176509" sldId="347"/>
        </pc:sldMkLst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2" creationId="{A6DFF844-0EAC-46F0-BF53-701280334E83}"/>
          </ac:spMkLst>
        </pc:spChg>
        <pc:spChg chg="add mod">
          <ac:chgData name="Syphax Ait oubelli" userId="ecf726b1934da71b" providerId="LiveId" clId="{B71F60E7-0DDB-42E6-818B-77B87849ADF3}" dt="2021-08-28T19:58:30.581" v="1092" actId="207"/>
          <ac:spMkLst>
            <pc:docMk/>
            <pc:sldMk cId="796176509" sldId="347"/>
            <ac:spMk id="3" creationId="{EFAF0ED9-3090-4F69-9489-FB3CD910CBC9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5" creationId="{E87E9034-754D-4F06-B6C2-52E802BBBAD4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7" creationId="{DEE26312-E87A-48D2-8AE8-4E47B497B092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12" creationId="{36BB9556-54EC-424B-9DC0-75754725EE2B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13" creationId="{3E8C23F6-2D2B-4A07-9336-8517ED95EB76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14" creationId="{B85E9231-85A1-4B4B-852D-A31975C1B32D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15" creationId="{4365D0E9-12F0-4BE0-885A-A90CD7365248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16" creationId="{B756B8BB-3A6D-42CC-B378-FC5A7F337FEC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17" creationId="{EE5E7058-C412-4A6A-AAC7-E52E89462846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18" creationId="{C613FA24-7985-4654-B0AF-6BF62F015D68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19" creationId="{D4EF50DA-5253-4A53-AD15-C87043F21A65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32" creationId="{A2BD85D3-E905-4FD0-9C06-2E65EFD96CB0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33" creationId="{936F74FA-E1A9-4E2D-A7A1-557E920353AD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34" creationId="{000C0A59-26E9-4101-AD24-2D78B3AF227D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35" creationId="{B38D06D3-514E-465F-B6A7-5DC9A6D12EF4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36" creationId="{5B656849-C4B0-4EE9-8604-D0CF9D1812B7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37" creationId="{BD0B9A89-D1B3-459B-893B-FA99C815342F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38" creationId="{5ADBD051-1B0A-44AD-8844-90C63D77317A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39" creationId="{C5531127-FFBE-4714-9343-B3EFD6F298A5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40" creationId="{2EB96E82-D4F0-45BA-AEA8-E38587BDFD63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41" creationId="{96F43814-DB97-4CF2-9072-75E3A4A052E3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42" creationId="{CCF18245-CE29-413F-A8B4-BC61157FFDD9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43" creationId="{1464E232-F601-4230-B2A7-1B58C0369632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50" creationId="{8A10BD46-77A4-4504-9AEE-08CF721145F2}"/>
          </ac:spMkLst>
        </pc:spChg>
        <pc:spChg chg="add mod">
          <ac:chgData name="Syphax Ait oubelli" userId="ecf726b1934da71b" providerId="LiveId" clId="{B71F60E7-0DDB-42E6-818B-77B87849ADF3}" dt="2021-08-28T22:19:07.762" v="1363" actId="20577"/>
          <ac:spMkLst>
            <pc:docMk/>
            <pc:sldMk cId="796176509" sldId="347"/>
            <ac:spMk id="53" creationId="{66BF9392-1DE8-4A52-A59C-D89C5928F634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55" creationId="{A0150F8E-9F6A-47F1-8A9C-62A56DBDD899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56" creationId="{596F4801-7DC0-4736-8BFB-5F9C2EB971A1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57" creationId="{27FC317F-29F8-4AD7-BFB1-7A5B91A7781A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58" creationId="{9E2B9907-BF85-4C75-A0CD-436A210BB132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59" creationId="{70187E14-FDFA-4217-BFA7-BC66AE9B8AC8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60" creationId="{523CF9C8-6D66-44D7-92B4-FBC98CDA1A0C}"/>
          </ac:spMkLst>
        </pc:spChg>
        <pc:spChg chg="add mod">
          <ac:chgData name="Syphax Ait oubelli" userId="ecf726b1934da71b" providerId="LiveId" clId="{B71F60E7-0DDB-42E6-818B-77B87849ADF3}" dt="2021-08-28T19:58:24.850" v="1091" actId="1076"/>
          <ac:spMkLst>
            <pc:docMk/>
            <pc:sldMk cId="796176509" sldId="347"/>
            <ac:spMk id="61" creationId="{7009E85D-77CD-47B3-8D26-D250B8A935B6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67" creationId="{2C084A79-0400-494D-9225-364545CD022A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68" creationId="{B6E8E78C-A356-4508-8C5F-763DF41BD707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69" creationId="{4E538135-679F-498A-B6E2-E7B19E08FC51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70" creationId="{BA5870A5-8648-4BE6-A53B-EDD659C452DC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71" creationId="{5E4510E5-C6DF-43BE-A333-89DC47472CB2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72" creationId="{C6235124-BDDB-4753-BBB2-4921A7CE023D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85" creationId="{4924EC54-6510-4C8A-9182-584EC238831E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86" creationId="{67A7DD30-79B0-48F1-B4E2-1C6B240143AD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87" creationId="{FA128954-38F3-4E3A-B4DD-137993D6A395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88" creationId="{EC7E12EE-6D6A-4E01-A19A-34B39280E658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89" creationId="{84F58944-48AB-4952-B9A4-67894E1061D9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90" creationId="{3A642677-4055-4265-A143-1DDCA92592A7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96" creationId="{92884B9D-53D6-4B19-9072-C89B77FAB239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97" creationId="{3F04DB60-35E8-4550-8FED-E07187F4994B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98" creationId="{722DAB3D-B8F8-46EB-8BD2-0F18A67ED3E7}"/>
          </ac:spMkLst>
        </pc:spChg>
        <pc:cxnChg chg="del">
          <ac:chgData name="Syphax Ait oubelli" userId="ecf726b1934da71b" providerId="LiveId" clId="{B71F60E7-0DDB-42E6-818B-77B87849ADF3}" dt="2021-08-28T19:53:21.300" v="920" actId="478"/>
          <ac:cxnSpMkLst>
            <pc:docMk/>
            <pc:sldMk cId="796176509" sldId="347"/>
            <ac:cxnSpMk id="4" creationId="{91E6C1E7-FD45-404C-9CBC-9ACAD9520E41}"/>
          </ac:cxnSpMkLst>
        </pc:cxnChg>
        <pc:cxnChg chg="del">
          <ac:chgData name="Syphax Ait oubelli" userId="ecf726b1934da71b" providerId="LiveId" clId="{B71F60E7-0DDB-42E6-818B-77B87849ADF3}" dt="2021-08-28T19:53:21.300" v="920" actId="478"/>
          <ac:cxnSpMkLst>
            <pc:docMk/>
            <pc:sldMk cId="796176509" sldId="347"/>
            <ac:cxnSpMk id="45" creationId="{1BF09CF8-EE4E-4E5A-8DF5-4177C5E90A9E}"/>
          </ac:cxnSpMkLst>
        </pc:cxnChg>
        <pc:cxnChg chg="del">
          <ac:chgData name="Syphax Ait oubelli" userId="ecf726b1934da71b" providerId="LiveId" clId="{B71F60E7-0DDB-42E6-818B-77B87849ADF3}" dt="2021-08-28T19:53:21.300" v="920" actId="478"/>
          <ac:cxnSpMkLst>
            <pc:docMk/>
            <pc:sldMk cId="796176509" sldId="347"/>
            <ac:cxnSpMk id="54" creationId="{6F34B3FC-B5AF-4F95-9842-19B43E5D1012}"/>
          </ac:cxnSpMkLst>
        </pc:cxnChg>
        <pc:cxnChg chg="del">
          <ac:chgData name="Syphax Ait oubelli" userId="ecf726b1934da71b" providerId="LiveId" clId="{B71F60E7-0DDB-42E6-818B-77B87849ADF3}" dt="2021-08-28T19:53:21.300" v="920" actId="478"/>
          <ac:cxnSpMkLst>
            <pc:docMk/>
            <pc:sldMk cId="796176509" sldId="347"/>
            <ac:cxnSpMk id="94" creationId="{FE9368C4-7FA4-4CAA-8794-E09880A930F9}"/>
          </ac:cxnSpMkLst>
        </pc:cxnChg>
        <pc:cxnChg chg="del">
          <ac:chgData name="Syphax Ait oubelli" userId="ecf726b1934da71b" providerId="LiveId" clId="{B71F60E7-0DDB-42E6-818B-77B87849ADF3}" dt="2021-08-28T19:53:21.300" v="920" actId="478"/>
          <ac:cxnSpMkLst>
            <pc:docMk/>
            <pc:sldMk cId="796176509" sldId="347"/>
            <ac:cxnSpMk id="95" creationId="{43EBE877-CC9F-4540-B65C-92359CE16986}"/>
          </ac:cxnSpMkLst>
        </pc:cxn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285001271" sldId="347"/>
        </pc:sldMkLst>
      </pc:sldChg>
      <pc:sldChg chg="add del">
        <pc:chgData name="Syphax Ait oubelli" userId="ecf726b1934da71b" providerId="LiveId" clId="{B71F60E7-0DDB-42E6-818B-77B87849ADF3}" dt="2021-08-28T19:58:12.646" v="1088" actId="2890"/>
        <pc:sldMkLst>
          <pc:docMk/>
          <pc:sldMk cId="807415436" sldId="348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014993237" sldId="348"/>
        </pc:sldMkLst>
      </pc:sldChg>
      <pc:sldChg chg="addSp modSp add mod">
        <pc:chgData name="Syphax Ait oubelli" userId="ecf726b1934da71b" providerId="LiveId" clId="{B71F60E7-0DDB-42E6-818B-77B87849ADF3}" dt="2021-08-28T22:19:12.741" v="1365" actId="20577"/>
        <pc:sldMkLst>
          <pc:docMk/>
          <pc:sldMk cId="3928348151" sldId="348"/>
        </pc:sldMkLst>
        <pc:spChg chg="add mod">
          <ac:chgData name="Syphax Ait oubelli" userId="ecf726b1934da71b" providerId="LiveId" clId="{B71F60E7-0DDB-42E6-818B-77B87849ADF3}" dt="2021-08-28T19:59:41.705" v="1116" actId="1076"/>
          <ac:spMkLst>
            <pc:docMk/>
            <pc:sldMk cId="3928348151" sldId="348"/>
            <ac:spMk id="2" creationId="{A928AFCD-2F18-41A7-A47B-059CAEF0D8FE}"/>
          </ac:spMkLst>
        </pc:spChg>
        <pc:spChg chg="mod">
          <ac:chgData name="Syphax Ait oubelli" userId="ecf726b1934da71b" providerId="LiveId" clId="{B71F60E7-0DDB-42E6-818B-77B87849ADF3}" dt="2021-08-28T19:59:41.705" v="1116" actId="1076"/>
          <ac:spMkLst>
            <pc:docMk/>
            <pc:sldMk cId="3928348151" sldId="348"/>
            <ac:spMk id="3" creationId="{EFAF0ED9-3090-4F69-9489-FB3CD910CBC9}"/>
          </ac:spMkLst>
        </pc:spChg>
        <pc:spChg chg="add mod">
          <ac:chgData name="Syphax Ait oubelli" userId="ecf726b1934da71b" providerId="LiveId" clId="{B71F60E7-0DDB-42E6-818B-77B87849ADF3}" dt="2021-08-28T19:59:41.705" v="1116" actId="1076"/>
          <ac:spMkLst>
            <pc:docMk/>
            <pc:sldMk cId="3928348151" sldId="348"/>
            <ac:spMk id="5" creationId="{80B009C1-A0D6-49A0-9AF4-399AF1220B42}"/>
          </ac:spMkLst>
        </pc:spChg>
        <pc:spChg chg="add mod">
          <ac:chgData name="Syphax Ait oubelli" userId="ecf726b1934da71b" providerId="LiveId" clId="{B71F60E7-0DDB-42E6-818B-77B87849ADF3}" dt="2021-08-28T22:19:11.087" v="1364" actId="20577"/>
          <ac:spMkLst>
            <pc:docMk/>
            <pc:sldMk cId="3928348151" sldId="348"/>
            <ac:spMk id="6" creationId="{4B9F5BBD-A180-4FFD-8DFB-081AF6E7E304}"/>
          </ac:spMkLst>
        </pc:spChg>
        <pc:spChg chg="mod">
          <ac:chgData name="Syphax Ait oubelli" userId="ecf726b1934da71b" providerId="LiveId" clId="{B71F60E7-0DDB-42E6-818B-77B87849ADF3}" dt="2021-08-28T22:19:12.741" v="1365" actId="20577"/>
          <ac:spMkLst>
            <pc:docMk/>
            <pc:sldMk cId="3928348151" sldId="348"/>
            <ac:spMk id="53" creationId="{66BF9392-1DE8-4A52-A59C-D89C5928F634}"/>
          </ac:spMkLst>
        </pc:spChg>
      </pc:sldChg>
      <pc:sldChg chg="delSp add del mod">
        <pc:chgData name="Syphax Ait oubelli" userId="ecf726b1934da71b" providerId="LiveId" clId="{B71F60E7-0DDB-42E6-818B-77B87849ADF3}" dt="2021-08-28T20:22:39.111" v="1120" actId="47"/>
        <pc:sldMkLst>
          <pc:docMk/>
          <pc:sldMk cId="208990014" sldId="349"/>
        </pc:sldMkLst>
        <pc:spChg chg="del">
          <ac:chgData name="Syphax Ait oubelli" userId="ecf726b1934da71b" providerId="LiveId" clId="{B71F60E7-0DDB-42E6-818B-77B87849ADF3}" dt="2021-08-28T20:22:30.681" v="1118" actId="478"/>
          <ac:spMkLst>
            <pc:docMk/>
            <pc:sldMk cId="208990014" sldId="349"/>
            <ac:spMk id="2" creationId="{A928AFCD-2F18-41A7-A47B-059CAEF0D8FE}"/>
          </ac:spMkLst>
        </pc:spChg>
        <pc:spChg chg="del">
          <ac:chgData name="Syphax Ait oubelli" userId="ecf726b1934da71b" providerId="LiveId" clId="{B71F60E7-0DDB-42E6-818B-77B87849ADF3}" dt="2021-08-28T20:22:30.681" v="1118" actId="478"/>
          <ac:spMkLst>
            <pc:docMk/>
            <pc:sldMk cId="208990014" sldId="349"/>
            <ac:spMk id="3" creationId="{EFAF0ED9-3090-4F69-9489-FB3CD910CBC9}"/>
          </ac:spMkLst>
        </pc:spChg>
        <pc:spChg chg="del">
          <ac:chgData name="Syphax Ait oubelli" userId="ecf726b1934da71b" providerId="LiveId" clId="{B71F60E7-0DDB-42E6-818B-77B87849ADF3}" dt="2021-08-28T20:22:30.681" v="1118" actId="478"/>
          <ac:spMkLst>
            <pc:docMk/>
            <pc:sldMk cId="208990014" sldId="349"/>
            <ac:spMk id="5" creationId="{80B009C1-A0D6-49A0-9AF4-399AF1220B42}"/>
          </ac:spMkLst>
        </pc:spChg>
        <pc:spChg chg="del">
          <ac:chgData name="Syphax Ait oubelli" userId="ecf726b1934da71b" providerId="LiveId" clId="{B71F60E7-0DDB-42E6-818B-77B87849ADF3}" dt="2021-08-28T20:22:30.681" v="1118" actId="478"/>
          <ac:spMkLst>
            <pc:docMk/>
            <pc:sldMk cId="208990014" sldId="349"/>
            <ac:spMk id="6" creationId="{4B9F5BBD-A180-4FFD-8DFB-081AF6E7E304}"/>
          </ac:spMkLst>
        </pc:spChg>
        <pc:spChg chg="del">
          <ac:chgData name="Syphax Ait oubelli" userId="ecf726b1934da71b" providerId="LiveId" clId="{B71F60E7-0DDB-42E6-818B-77B87849ADF3}" dt="2021-08-28T20:22:30.681" v="1118" actId="478"/>
          <ac:spMkLst>
            <pc:docMk/>
            <pc:sldMk cId="208990014" sldId="349"/>
            <ac:spMk id="53" creationId="{66BF9392-1DE8-4A52-A59C-D89C5928F634}"/>
          </ac:spMkLst>
        </pc:spChg>
        <pc:spChg chg="del">
          <ac:chgData name="Syphax Ait oubelli" userId="ecf726b1934da71b" providerId="LiveId" clId="{B71F60E7-0DDB-42E6-818B-77B87849ADF3}" dt="2021-08-28T20:22:30.681" v="1118" actId="478"/>
          <ac:spMkLst>
            <pc:docMk/>
            <pc:sldMk cId="208990014" sldId="349"/>
            <ac:spMk id="61" creationId="{7009E85D-77CD-47B3-8D26-D250B8A935B6}"/>
          </ac:spMkLst>
        </pc:sp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668540787" sldId="349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650168091" sldId="350"/>
        </pc:sldMkLst>
      </pc:sldChg>
      <pc:sldChg chg="addSp delSp modSp add mod">
        <pc:chgData name="Syphax Ait oubelli" userId="ecf726b1934da71b" providerId="LiveId" clId="{B71F60E7-0DDB-42E6-818B-77B87849ADF3}" dt="2021-08-28T20:24:05.388" v="1157" actId="1076"/>
        <pc:sldMkLst>
          <pc:docMk/>
          <pc:sldMk cId="4072128973" sldId="350"/>
        </pc:sldMkLst>
        <pc:spChg chg="mod">
          <ac:chgData name="Syphax Ait oubelli" userId="ecf726b1934da71b" providerId="LiveId" clId="{B71F60E7-0DDB-42E6-818B-77B87849ADF3}" dt="2021-08-28T20:22:41.632" v="1122" actId="20577"/>
          <ac:spMkLst>
            <pc:docMk/>
            <pc:sldMk cId="4072128973" sldId="350"/>
            <ac:spMk id="5" creationId="{E87E9034-754D-4F06-B6C2-52E802BBBAD4}"/>
          </ac:spMkLst>
        </pc:spChg>
        <pc:spChg chg="del">
          <ac:chgData name="Syphax Ait oubelli" userId="ecf726b1934da71b" providerId="LiveId" clId="{B71F60E7-0DDB-42E6-818B-77B87849ADF3}" dt="2021-08-28T20:22:51.089" v="1125" actId="478"/>
          <ac:spMkLst>
            <pc:docMk/>
            <pc:sldMk cId="4072128973" sldId="350"/>
            <ac:spMk id="6" creationId="{8A312E72-0177-45D3-B831-E5B35A2ADC19}"/>
          </ac:spMkLst>
        </pc:spChg>
        <pc:spChg chg="mod">
          <ac:chgData name="Syphax Ait oubelli" userId="ecf726b1934da71b" providerId="LiveId" clId="{B71F60E7-0DDB-42E6-818B-77B87849ADF3}" dt="2021-08-28T20:24:05.388" v="1157" actId="1076"/>
          <ac:spMkLst>
            <pc:docMk/>
            <pc:sldMk cId="4072128973" sldId="350"/>
            <ac:spMk id="7" creationId="{DEE26312-E87A-48D2-8AE8-4E47B497B092}"/>
          </ac:spMkLst>
        </pc:spChg>
        <pc:spChg chg="add mod">
          <ac:chgData name="Syphax Ait oubelli" userId="ecf726b1934da71b" providerId="LiveId" clId="{B71F60E7-0DDB-42E6-818B-77B87849ADF3}" dt="2021-08-28T20:24:05.388" v="1157" actId="1076"/>
          <ac:spMkLst>
            <pc:docMk/>
            <pc:sldMk cId="4072128973" sldId="350"/>
            <ac:spMk id="8" creationId="{9F3B12E9-D3B7-4617-910E-95F8FC4C1544}"/>
          </ac:spMkLst>
        </pc:spChg>
        <pc:spChg chg="add mod">
          <ac:chgData name="Syphax Ait oubelli" userId="ecf726b1934da71b" providerId="LiveId" clId="{B71F60E7-0DDB-42E6-818B-77B87849ADF3}" dt="2021-08-28T20:24:05.388" v="1157" actId="1076"/>
          <ac:spMkLst>
            <pc:docMk/>
            <pc:sldMk cId="4072128973" sldId="350"/>
            <ac:spMk id="9" creationId="{9FE475E7-401B-48A0-B11C-890B5380A402}"/>
          </ac:spMkLst>
        </pc:spChg>
        <pc:spChg chg="del">
          <ac:chgData name="Syphax Ait oubelli" userId="ecf726b1934da71b" providerId="LiveId" clId="{B71F60E7-0DDB-42E6-818B-77B87849ADF3}" dt="2021-08-28T20:22:51.089" v="1125" actId="478"/>
          <ac:spMkLst>
            <pc:docMk/>
            <pc:sldMk cId="4072128973" sldId="350"/>
            <ac:spMk id="10" creationId="{583574F6-7641-44D0-A228-8D51E9E2C85D}"/>
          </ac:spMkLst>
        </pc:spChg>
        <pc:spChg chg="mod">
          <ac:chgData name="Syphax Ait oubelli" userId="ecf726b1934da71b" providerId="LiveId" clId="{B71F60E7-0DDB-42E6-818B-77B87849ADF3}" dt="2021-08-28T20:24:05.388" v="1157" actId="1076"/>
          <ac:spMkLst>
            <pc:docMk/>
            <pc:sldMk cId="4072128973" sldId="350"/>
            <ac:spMk id="11" creationId="{704A3683-C78C-4843-927A-B7D2F1B0521F}"/>
          </ac:spMkLst>
        </pc:spChg>
        <pc:spChg chg="add mod">
          <ac:chgData name="Syphax Ait oubelli" userId="ecf726b1934da71b" providerId="LiveId" clId="{B71F60E7-0DDB-42E6-818B-77B87849ADF3}" dt="2021-08-28T20:24:05.388" v="1157" actId="1076"/>
          <ac:spMkLst>
            <pc:docMk/>
            <pc:sldMk cId="4072128973" sldId="350"/>
            <ac:spMk id="12" creationId="{413D9EEE-1CF1-4D7C-A611-5241728F5516}"/>
          </ac:spMkLst>
        </pc:spChg>
        <pc:spChg chg="add mod">
          <ac:chgData name="Syphax Ait oubelli" userId="ecf726b1934da71b" providerId="LiveId" clId="{B71F60E7-0DDB-42E6-818B-77B87849ADF3}" dt="2021-08-28T20:24:05.388" v="1157" actId="1076"/>
          <ac:spMkLst>
            <pc:docMk/>
            <pc:sldMk cId="4072128973" sldId="350"/>
            <ac:spMk id="13" creationId="{B007EFD7-CC87-4124-AD10-D9425B048EB8}"/>
          </ac:spMkLst>
        </pc:spChg>
        <pc:spChg chg="add mod">
          <ac:chgData name="Syphax Ait oubelli" userId="ecf726b1934da71b" providerId="LiveId" clId="{B71F60E7-0DDB-42E6-818B-77B87849ADF3}" dt="2021-08-28T20:24:05.388" v="1157" actId="1076"/>
          <ac:spMkLst>
            <pc:docMk/>
            <pc:sldMk cId="4072128973" sldId="350"/>
            <ac:spMk id="14" creationId="{2DD9782D-5976-4F45-BE50-572277C824E1}"/>
          </ac:spMkLst>
        </pc:spChg>
        <pc:spChg chg="add mod">
          <ac:chgData name="Syphax Ait oubelli" userId="ecf726b1934da71b" providerId="LiveId" clId="{B71F60E7-0DDB-42E6-818B-77B87849ADF3}" dt="2021-08-28T20:24:05.388" v="1157" actId="1076"/>
          <ac:spMkLst>
            <pc:docMk/>
            <pc:sldMk cId="4072128973" sldId="350"/>
            <ac:spMk id="15" creationId="{858317AE-0E78-482A-B3E5-7B654676603E}"/>
          </ac:spMkLst>
        </pc:sp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184502415" sldId="351"/>
        </pc:sldMkLst>
      </pc:sldChg>
      <pc:sldChg chg="modSp add mod">
        <pc:chgData name="Syphax Ait oubelli" userId="ecf726b1934da71b" providerId="LiveId" clId="{B71F60E7-0DDB-42E6-818B-77B87849ADF3}" dt="2021-08-28T20:24:12.046" v="1159" actId="1076"/>
        <pc:sldMkLst>
          <pc:docMk/>
          <pc:sldMk cId="3017242487" sldId="351"/>
        </pc:sldMkLst>
        <pc:spChg chg="mod">
          <ac:chgData name="Syphax Ait oubelli" userId="ecf726b1934da71b" providerId="LiveId" clId="{B71F60E7-0DDB-42E6-818B-77B87849ADF3}" dt="2021-08-28T20:24:12.046" v="1159" actId="1076"/>
          <ac:spMkLst>
            <pc:docMk/>
            <pc:sldMk cId="3017242487" sldId="351"/>
            <ac:spMk id="14" creationId="{2DD9782D-5976-4F45-BE50-572277C824E1}"/>
          </ac:spMkLst>
        </pc:spChg>
        <pc:spChg chg="mod">
          <ac:chgData name="Syphax Ait oubelli" userId="ecf726b1934da71b" providerId="LiveId" clId="{B71F60E7-0DDB-42E6-818B-77B87849ADF3}" dt="2021-08-28T20:24:12.046" v="1159" actId="1076"/>
          <ac:spMkLst>
            <pc:docMk/>
            <pc:sldMk cId="3017242487" sldId="351"/>
            <ac:spMk id="15" creationId="{858317AE-0E78-482A-B3E5-7B654676603E}"/>
          </ac:spMkLst>
        </pc:spChg>
      </pc:sldChg>
      <pc:sldChg chg="modSp add mod">
        <pc:chgData name="Syphax Ait oubelli" userId="ecf726b1934da71b" providerId="LiveId" clId="{B71F60E7-0DDB-42E6-818B-77B87849ADF3}" dt="2021-08-28T20:24:18.719" v="1161" actId="1076"/>
        <pc:sldMkLst>
          <pc:docMk/>
          <pc:sldMk cId="609537760" sldId="352"/>
        </pc:sldMkLst>
        <pc:spChg chg="mod">
          <ac:chgData name="Syphax Ait oubelli" userId="ecf726b1934da71b" providerId="LiveId" clId="{B71F60E7-0DDB-42E6-818B-77B87849ADF3}" dt="2021-08-28T20:24:18.719" v="1161" actId="1076"/>
          <ac:spMkLst>
            <pc:docMk/>
            <pc:sldMk cId="609537760" sldId="352"/>
            <ac:spMk id="14" creationId="{2DD9782D-5976-4F45-BE50-572277C824E1}"/>
          </ac:spMkLst>
        </pc:spChg>
        <pc:spChg chg="mod">
          <ac:chgData name="Syphax Ait oubelli" userId="ecf726b1934da71b" providerId="LiveId" clId="{B71F60E7-0DDB-42E6-818B-77B87849ADF3}" dt="2021-08-28T20:24:18.719" v="1161" actId="1076"/>
          <ac:spMkLst>
            <pc:docMk/>
            <pc:sldMk cId="609537760" sldId="352"/>
            <ac:spMk id="15" creationId="{858317AE-0E78-482A-B3E5-7B654676603E}"/>
          </ac:spMkLst>
        </pc:sp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883039570" sldId="352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548990098" sldId="353"/>
        </pc:sldMkLst>
      </pc:sldChg>
      <pc:sldChg chg="add modAnim">
        <pc:chgData name="Syphax Ait oubelli" userId="ecf726b1934da71b" providerId="LiveId" clId="{B71F60E7-0DDB-42E6-818B-77B87849ADF3}" dt="2021-08-28T20:25:35.005" v="1173"/>
        <pc:sldMkLst>
          <pc:docMk/>
          <pc:sldMk cId="2778068555" sldId="353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047352961" sldId="354"/>
        </pc:sldMkLst>
      </pc:sldChg>
      <pc:sldChg chg="modSp add mod ord">
        <pc:chgData name="Syphax Ait oubelli" userId="ecf726b1934da71b" providerId="LiveId" clId="{B71F60E7-0DDB-42E6-818B-77B87849ADF3}" dt="2021-08-28T20:26:06.482" v="1184" actId="20577"/>
        <pc:sldMkLst>
          <pc:docMk/>
          <pc:sldMk cId="3564388238" sldId="354"/>
        </pc:sldMkLst>
        <pc:spChg chg="mod">
          <ac:chgData name="Syphax Ait oubelli" userId="ecf726b1934da71b" providerId="LiveId" clId="{B71F60E7-0DDB-42E6-818B-77B87849ADF3}" dt="2021-08-28T20:26:06.482" v="1184" actId="20577"/>
          <ac:spMkLst>
            <pc:docMk/>
            <pc:sldMk cId="3564388238" sldId="354"/>
            <ac:spMk id="5" creationId="{E87E9034-754D-4F06-B6C2-52E802BBBAD4}"/>
          </ac:spMkLst>
        </pc:spChg>
        <pc:spChg chg="mod">
          <ac:chgData name="Syphax Ait oubelli" userId="ecf726b1934da71b" providerId="LiveId" clId="{B71F60E7-0DDB-42E6-818B-77B87849ADF3}" dt="2021-08-28T20:25:58.390" v="1177" actId="1076"/>
          <ac:spMkLst>
            <pc:docMk/>
            <pc:sldMk cId="3564388238" sldId="354"/>
            <ac:spMk id="8" creationId="{9F3B12E9-D3B7-4617-910E-95F8FC4C1544}"/>
          </ac:spMkLst>
        </pc:spChg>
        <pc:spChg chg="mod">
          <ac:chgData name="Syphax Ait oubelli" userId="ecf726b1934da71b" providerId="LiveId" clId="{B71F60E7-0DDB-42E6-818B-77B87849ADF3}" dt="2021-08-28T20:25:58.390" v="1177" actId="1076"/>
          <ac:spMkLst>
            <pc:docMk/>
            <pc:sldMk cId="3564388238" sldId="354"/>
            <ac:spMk id="9" creationId="{9FE475E7-401B-48A0-B11C-890B5380A402}"/>
          </ac:spMkLst>
        </pc:spChg>
        <pc:spChg chg="mod">
          <ac:chgData name="Syphax Ait oubelli" userId="ecf726b1934da71b" providerId="LiveId" clId="{B71F60E7-0DDB-42E6-818B-77B87849ADF3}" dt="2021-08-28T20:25:58.390" v="1177" actId="1076"/>
          <ac:spMkLst>
            <pc:docMk/>
            <pc:sldMk cId="3564388238" sldId="354"/>
            <ac:spMk id="12" creationId="{413D9EEE-1CF1-4D7C-A611-5241728F5516}"/>
          </ac:spMkLst>
        </pc:spChg>
        <pc:spChg chg="mod">
          <ac:chgData name="Syphax Ait oubelli" userId="ecf726b1934da71b" providerId="LiveId" clId="{B71F60E7-0DDB-42E6-818B-77B87849ADF3}" dt="2021-08-28T20:25:58.390" v="1177" actId="1076"/>
          <ac:spMkLst>
            <pc:docMk/>
            <pc:sldMk cId="3564388238" sldId="354"/>
            <ac:spMk id="13" creationId="{B007EFD7-CC87-4124-AD10-D9425B048EB8}"/>
          </ac:spMkLst>
        </pc:spChg>
        <pc:spChg chg="mod">
          <ac:chgData name="Syphax Ait oubelli" userId="ecf726b1934da71b" providerId="LiveId" clId="{B71F60E7-0DDB-42E6-818B-77B87849ADF3}" dt="2021-08-28T20:26:02.680" v="1178" actId="1076"/>
          <ac:spMkLst>
            <pc:docMk/>
            <pc:sldMk cId="3564388238" sldId="354"/>
            <ac:spMk id="14" creationId="{2DD9782D-5976-4F45-BE50-572277C824E1}"/>
          </ac:spMkLst>
        </pc:spChg>
        <pc:spChg chg="mod">
          <ac:chgData name="Syphax Ait oubelli" userId="ecf726b1934da71b" providerId="LiveId" clId="{B71F60E7-0DDB-42E6-818B-77B87849ADF3}" dt="2021-08-28T20:26:02.680" v="1178" actId="1076"/>
          <ac:spMkLst>
            <pc:docMk/>
            <pc:sldMk cId="3564388238" sldId="354"/>
            <ac:spMk id="15" creationId="{858317AE-0E78-482A-B3E5-7B654676603E}"/>
          </ac:spMkLst>
        </pc:spChg>
      </pc:sldChg>
      <pc:sldChg chg="modSp add mod">
        <pc:chgData name="Syphax Ait oubelli" userId="ecf726b1934da71b" providerId="LiveId" clId="{B71F60E7-0DDB-42E6-818B-77B87849ADF3}" dt="2021-08-28T20:26:20.216" v="1186" actId="1076"/>
        <pc:sldMkLst>
          <pc:docMk/>
          <pc:sldMk cId="1155243116" sldId="355"/>
        </pc:sldMkLst>
        <pc:spChg chg="mod">
          <ac:chgData name="Syphax Ait oubelli" userId="ecf726b1934da71b" providerId="LiveId" clId="{B71F60E7-0DDB-42E6-818B-77B87849ADF3}" dt="2021-08-28T20:26:20.216" v="1186" actId="1076"/>
          <ac:spMkLst>
            <pc:docMk/>
            <pc:sldMk cId="1155243116" sldId="355"/>
            <ac:spMk id="14" creationId="{2DD9782D-5976-4F45-BE50-572277C824E1}"/>
          </ac:spMkLst>
        </pc:spChg>
        <pc:spChg chg="mod">
          <ac:chgData name="Syphax Ait oubelli" userId="ecf726b1934da71b" providerId="LiveId" clId="{B71F60E7-0DDB-42E6-818B-77B87849ADF3}" dt="2021-08-28T20:26:20.216" v="1186" actId="1076"/>
          <ac:spMkLst>
            <pc:docMk/>
            <pc:sldMk cId="1155243116" sldId="355"/>
            <ac:spMk id="15" creationId="{858317AE-0E78-482A-B3E5-7B654676603E}"/>
          </ac:spMkLst>
        </pc:sp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748354137" sldId="355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09463949" sldId="356"/>
        </pc:sldMkLst>
      </pc:sldChg>
      <pc:sldChg chg="modSp add mod">
        <pc:chgData name="Syphax Ait oubelli" userId="ecf726b1934da71b" providerId="LiveId" clId="{B71F60E7-0DDB-42E6-818B-77B87849ADF3}" dt="2021-08-28T20:26:24.708" v="1188" actId="1076"/>
        <pc:sldMkLst>
          <pc:docMk/>
          <pc:sldMk cId="1593183418" sldId="356"/>
        </pc:sldMkLst>
        <pc:spChg chg="mod">
          <ac:chgData name="Syphax Ait oubelli" userId="ecf726b1934da71b" providerId="LiveId" clId="{B71F60E7-0DDB-42E6-818B-77B87849ADF3}" dt="2021-08-28T20:26:24.708" v="1188" actId="1076"/>
          <ac:spMkLst>
            <pc:docMk/>
            <pc:sldMk cId="1593183418" sldId="356"/>
            <ac:spMk id="14" creationId="{2DD9782D-5976-4F45-BE50-572277C824E1}"/>
          </ac:spMkLst>
        </pc:spChg>
        <pc:spChg chg="mod">
          <ac:chgData name="Syphax Ait oubelli" userId="ecf726b1934da71b" providerId="LiveId" clId="{B71F60E7-0DDB-42E6-818B-77B87849ADF3}" dt="2021-08-28T20:26:24.708" v="1188" actId="1076"/>
          <ac:spMkLst>
            <pc:docMk/>
            <pc:sldMk cId="1593183418" sldId="356"/>
            <ac:spMk id="15" creationId="{858317AE-0E78-482A-B3E5-7B654676603E}"/>
          </ac:spMkLst>
        </pc:sp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1283668762" sldId="357"/>
        </pc:sldMkLst>
      </pc:sldChg>
      <pc:sldChg chg="addSp modSp add modAnim">
        <pc:chgData name="Syphax Ait oubelli" userId="ecf726b1934da71b" providerId="LiveId" clId="{B71F60E7-0DDB-42E6-818B-77B87849ADF3}" dt="2021-08-28T22:15:00.385" v="1263"/>
        <pc:sldMkLst>
          <pc:docMk/>
          <pc:sldMk cId="4039849417" sldId="357"/>
        </pc:sldMkLst>
        <pc:spChg chg="add mod">
          <ac:chgData name="Syphax Ait oubelli" userId="ecf726b1934da71b" providerId="LiveId" clId="{B71F60E7-0DDB-42E6-818B-77B87849ADF3}" dt="2021-08-28T20:26:41.909" v="1190"/>
          <ac:spMkLst>
            <pc:docMk/>
            <pc:sldMk cId="4039849417" sldId="357"/>
            <ac:spMk id="16" creationId="{FF262821-C957-4CF6-BAC0-6C4FDF43D814}"/>
          </ac:spMkLst>
        </pc:spChg>
        <pc:spChg chg="add mod">
          <ac:chgData name="Syphax Ait oubelli" userId="ecf726b1934da71b" providerId="LiveId" clId="{B71F60E7-0DDB-42E6-818B-77B87849ADF3}" dt="2021-08-28T20:26:41.909" v="1190"/>
          <ac:spMkLst>
            <pc:docMk/>
            <pc:sldMk cId="4039849417" sldId="357"/>
            <ac:spMk id="17" creationId="{57C91284-D2BC-40C0-9909-0556CE207404}"/>
          </ac:spMkLst>
        </pc:spChg>
        <pc:spChg chg="add mod">
          <ac:chgData name="Syphax Ait oubelli" userId="ecf726b1934da71b" providerId="LiveId" clId="{B71F60E7-0DDB-42E6-818B-77B87849ADF3}" dt="2021-08-28T20:26:41.909" v="1190"/>
          <ac:spMkLst>
            <pc:docMk/>
            <pc:sldMk cId="4039849417" sldId="357"/>
            <ac:spMk id="18" creationId="{0884857E-34D0-442B-995A-7F8D4396BD76}"/>
          </ac:spMkLst>
        </pc:spChg>
        <pc:spChg chg="add mod">
          <ac:chgData name="Syphax Ait oubelli" userId="ecf726b1934da71b" providerId="LiveId" clId="{B71F60E7-0DDB-42E6-818B-77B87849ADF3}" dt="2021-08-28T20:26:41.909" v="1190"/>
          <ac:spMkLst>
            <pc:docMk/>
            <pc:sldMk cId="4039849417" sldId="357"/>
            <ac:spMk id="19" creationId="{1D365BA6-4FE3-4E35-B778-D25E33D02A24}"/>
          </ac:spMkLst>
        </pc:spChg>
      </pc:sldChg>
      <pc:sldChg chg="addSp delSp modSp add mod modTransition">
        <pc:chgData name="Syphax Ait oubelli" userId="ecf726b1934da71b" providerId="LiveId" clId="{B71F60E7-0DDB-42E6-818B-77B87849ADF3}" dt="2021-08-28T22:16:09.125" v="1275"/>
        <pc:sldMkLst>
          <pc:docMk/>
          <pc:sldMk cId="4039584223" sldId="358"/>
        </pc:sldMkLst>
        <pc:spChg chg="add del mod">
          <ac:chgData name="Syphax Ait oubelli" userId="ecf726b1934da71b" providerId="LiveId" clId="{B71F60E7-0DDB-42E6-818B-77B87849ADF3}" dt="2021-08-28T21:08:27.865" v="1228" actId="478"/>
          <ac:spMkLst>
            <pc:docMk/>
            <pc:sldMk cId="4039584223" sldId="358"/>
            <ac:spMk id="2" creationId="{B4D162B4-0C07-4A0B-9D6A-27733AC5D775}"/>
          </ac:spMkLst>
        </pc:spChg>
        <pc:spChg chg="mod">
          <ac:chgData name="Syphax Ait oubelli" userId="ecf726b1934da71b" providerId="LiveId" clId="{B71F60E7-0DDB-42E6-818B-77B87849ADF3}" dt="2021-08-28T21:09:07.479" v="1252" actId="207"/>
          <ac:spMkLst>
            <pc:docMk/>
            <pc:sldMk cId="4039584223" sldId="358"/>
            <ac:spMk id="8" creationId="{9F3B12E9-D3B7-4617-910E-95F8FC4C1544}"/>
          </ac:spMkLst>
        </pc:spChg>
        <pc:spChg chg="mod">
          <ac:chgData name="Syphax Ait oubelli" userId="ecf726b1934da71b" providerId="LiveId" clId="{B71F60E7-0DDB-42E6-818B-77B87849ADF3}" dt="2021-08-28T21:09:07.479" v="1252" actId="207"/>
          <ac:spMkLst>
            <pc:docMk/>
            <pc:sldMk cId="4039584223" sldId="358"/>
            <ac:spMk id="9" creationId="{9FE475E7-401B-48A0-B11C-890B5380A402}"/>
          </ac:spMkLst>
        </pc:spChg>
        <pc:spChg chg="mod">
          <ac:chgData name="Syphax Ait oubelli" userId="ecf726b1934da71b" providerId="LiveId" clId="{B71F60E7-0DDB-42E6-818B-77B87849ADF3}" dt="2021-08-28T20:28:23.793" v="1202" actId="1076"/>
          <ac:spMkLst>
            <pc:docMk/>
            <pc:sldMk cId="4039584223" sldId="358"/>
            <ac:spMk id="11" creationId="{704A3683-C78C-4843-927A-B7D2F1B0521F}"/>
          </ac:spMkLst>
        </pc:spChg>
        <pc:spChg chg="mod">
          <ac:chgData name="Syphax Ait oubelli" userId="ecf726b1934da71b" providerId="LiveId" clId="{B71F60E7-0DDB-42E6-818B-77B87849ADF3}" dt="2021-08-28T21:09:07.479" v="1252" actId="207"/>
          <ac:spMkLst>
            <pc:docMk/>
            <pc:sldMk cId="4039584223" sldId="358"/>
            <ac:spMk id="12" creationId="{413D9EEE-1CF1-4D7C-A611-5241728F5516}"/>
          </ac:spMkLst>
        </pc:spChg>
        <pc:spChg chg="mod">
          <ac:chgData name="Syphax Ait oubelli" userId="ecf726b1934da71b" providerId="LiveId" clId="{B71F60E7-0DDB-42E6-818B-77B87849ADF3}" dt="2021-08-28T21:09:07.479" v="1252" actId="207"/>
          <ac:spMkLst>
            <pc:docMk/>
            <pc:sldMk cId="4039584223" sldId="358"/>
            <ac:spMk id="13" creationId="{B007EFD7-CC87-4124-AD10-D9425B048EB8}"/>
          </ac:spMkLst>
        </pc:spChg>
        <pc:spChg chg="mod">
          <ac:chgData name="Syphax Ait oubelli" userId="ecf726b1934da71b" providerId="LiveId" clId="{B71F60E7-0DDB-42E6-818B-77B87849ADF3}" dt="2021-08-28T20:28:23.793" v="1202" actId="1076"/>
          <ac:spMkLst>
            <pc:docMk/>
            <pc:sldMk cId="4039584223" sldId="358"/>
            <ac:spMk id="14" creationId="{2DD9782D-5976-4F45-BE50-572277C824E1}"/>
          </ac:spMkLst>
        </pc:spChg>
        <pc:spChg chg="add mod">
          <ac:chgData name="Syphax Ait oubelli" userId="ecf726b1934da71b" providerId="LiveId" clId="{B71F60E7-0DDB-42E6-818B-77B87849ADF3}" dt="2021-08-28T21:09:26.762" v="1262" actId="207"/>
          <ac:spMkLst>
            <pc:docMk/>
            <pc:sldMk cId="4039584223" sldId="358"/>
            <ac:spMk id="16" creationId="{DCEEBE31-1DA9-47AC-B93A-4F14A57EA25C}"/>
          </ac:spMkLst>
        </pc:spChg>
        <pc:spChg chg="add mod">
          <ac:chgData name="Syphax Ait oubelli" userId="ecf726b1934da71b" providerId="LiveId" clId="{B71F60E7-0DDB-42E6-818B-77B87849ADF3}" dt="2021-08-28T22:15:20.148" v="1264" actId="207"/>
          <ac:spMkLst>
            <pc:docMk/>
            <pc:sldMk cId="4039584223" sldId="358"/>
            <ac:spMk id="17" creationId="{5C2F5859-B580-4A32-933F-2718A8756113}"/>
          </ac:spMkLst>
        </pc:spChg>
        <pc:spChg chg="add del mod">
          <ac:chgData name="Syphax Ait oubelli" userId="ecf726b1934da71b" providerId="LiveId" clId="{B71F60E7-0DDB-42E6-818B-77B87849ADF3}" dt="2021-08-28T21:08:29.753" v="1229" actId="478"/>
          <ac:spMkLst>
            <pc:docMk/>
            <pc:sldMk cId="4039584223" sldId="358"/>
            <ac:spMk id="18" creationId="{F18F1045-02D9-4305-A3A9-3041C8618D72}"/>
          </ac:spMkLst>
        </pc:sp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4156340816" sldId="358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1292219486" sldId="359"/>
        </pc:sldMkLst>
      </pc:sldChg>
      <pc:sldChg chg="modSp add mod modTransition">
        <pc:chgData name="Syphax Ait oubelli" userId="ecf726b1934da71b" providerId="LiveId" clId="{B71F60E7-0DDB-42E6-818B-77B87849ADF3}" dt="2021-08-28T22:16:09.125" v="1275"/>
        <pc:sldMkLst>
          <pc:docMk/>
          <pc:sldMk cId="4134808615" sldId="359"/>
        </pc:sldMkLst>
        <pc:spChg chg="mod">
          <ac:chgData name="Syphax Ait oubelli" userId="ecf726b1934da71b" providerId="LiveId" clId="{B71F60E7-0DDB-42E6-818B-77B87849ADF3}" dt="2021-08-28T22:15:30.129" v="1266" actId="1076"/>
          <ac:spMkLst>
            <pc:docMk/>
            <pc:sldMk cId="4134808615" sldId="359"/>
            <ac:spMk id="8" creationId="{9F3B12E9-D3B7-4617-910E-95F8FC4C1544}"/>
          </ac:spMkLst>
        </pc:spChg>
        <pc:spChg chg="mod">
          <ac:chgData name="Syphax Ait oubelli" userId="ecf726b1934da71b" providerId="LiveId" clId="{B71F60E7-0DDB-42E6-818B-77B87849ADF3}" dt="2021-08-28T22:15:30.129" v="1266" actId="1076"/>
          <ac:spMkLst>
            <pc:docMk/>
            <pc:sldMk cId="4134808615" sldId="359"/>
            <ac:spMk id="9" creationId="{9FE475E7-401B-48A0-B11C-890B5380A402}"/>
          </ac:spMkLst>
        </pc:spChg>
        <pc:spChg chg="mod">
          <ac:chgData name="Syphax Ait oubelli" userId="ecf726b1934da71b" providerId="LiveId" clId="{B71F60E7-0DDB-42E6-818B-77B87849ADF3}" dt="2021-08-28T22:15:30.129" v="1266" actId="1076"/>
          <ac:spMkLst>
            <pc:docMk/>
            <pc:sldMk cId="4134808615" sldId="359"/>
            <ac:spMk id="12" creationId="{413D9EEE-1CF1-4D7C-A611-5241728F5516}"/>
          </ac:spMkLst>
        </pc:spChg>
        <pc:spChg chg="mod">
          <ac:chgData name="Syphax Ait oubelli" userId="ecf726b1934da71b" providerId="LiveId" clId="{B71F60E7-0DDB-42E6-818B-77B87849ADF3}" dt="2021-08-28T22:15:30.129" v="1266" actId="1076"/>
          <ac:spMkLst>
            <pc:docMk/>
            <pc:sldMk cId="4134808615" sldId="359"/>
            <ac:spMk id="13" creationId="{B007EFD7-CC87-4124-AD10-D9425B048EB8}"/>
          </ac:spMkLst>
        </pc:spChg>
        <pc:spChg chg="mod">
          <ac:chgData name="Syphax Ait oubelli" userId="ecf726b1934da71b" providerId="LiveId" clId="{B71F60E7-0DDB-42E6-818B-77B87849ADF3}" dt="2021-08-28T22:15:37.169" v="1268" actId="20577"/>
          <ac:spMkLst>
            <pc:docMk/>
            <pc:sldMk cId="4134808615" sldId="359"/>
            <ac:spMk id="16" creationId="{DCEEBE31-1DA9-47AC-B93A-4F14A57EA25C}"/>
          </ac:spMkLst>
        </pc:spChg>
        <pc:spChg chg="mod">
          <ac:chgData name="Syphax Ait oubelli" userId="ecf726b1934da71b" providerId="LiveId" clId="{B71F60E7-0DDB-42E6-818B-77B87849ADF3}" dt="2021-08-28T22:15:41.218" v="1271" actId="20577"/>
          <ac:spMkLst>
            <pc:docMk/>
            <pc:sldMk cId="4134808615" sldId="359"/>
            <ac:spMk id="17" creationId="{5C2F5859-B580-4A32-933F-2718A8756113}"/>
          </ac:spMkLst>
        </pc:sp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780808045" sldId="360"/>
        </pc:sldMkLst>
      </pc:sldChg>
      <pc:sldChg chg="addSp delSp modSp add mod">
        <pc:chgData name="Syphax Ait oubelli" userId="ecf726b1934da71b" providerId="LiveId" clId="{B71F60E7-0DDB-42E6-818B-77B87849ADF3}" dt="2021-08-28T22:20:00.837" v="1366" actId="166"/>
        <pc:sldMkLst>
          <pc:docMk/>
          <pc:sldMk cId="2994011422" sldId="360"/>
        </pc:sldMkLst>
        <pc:spChg chg="mod ord topLvl">
          <ac:chgData name="Syphax Ait oubelli" userId="ecf726b1934da71b" providerId="LiveId" clId="{B71F60E7-0DDB-42E6-818B-77B87849ADF3}" dt="2021-08-28T22:20:00.837" v="1366" actId="166"/>
          <ac:spMkLst>
            <pc:docMk/>
            <pc:sldMk cId="2994011422" sldId="360"/>
            <ac:spMk id="2" creationId="{A928AFCD-2F18-41A7-A47B-059CAEF0D8FE}"/>
          </ac:spMkLst>
        </pc:spChg>
        <pc:spChg chg="mod topLvl">
          <ac:chgData name="Syphax Ait oubelli" userId="ecf726b1934da71b" providerId="LiveId" clId="{B71F60E7-0DDB-42E6-818B-77B87849ADF3}" dt="2021-08-28T22:18:46.805" v="1361" actId="165"/>
          <ac:spMkLst>
            <pc:docMk/>
            <pc:sldMk cId="2994011422" sldId="360"/>
            <ac:spMk id="3" creationId="{EFAF0ED9-3090-4F69-9489-FB3CD910CBC9}"/>
          </ac:spMkLst>
        </pc:spChg>
        <pc:spChg chg="mod topLvl">
          <ac:chgData name="Syphax Ait oubelli" userId="ecf726b1934da71b" providerId="LiveId" clId="{B71F60E7-0DDB-42E6-818B-77B87849ADF3}" dt="2021-08-28T22:18:46.805" v="1361" actId="165"/>
          <ac:spMkLst>
            <pc:docMk/>
            <pc:sldMk cId="2994011422" sldId="360"/>
            <ac:spMk id="5" creationId="{80B009C1-A0D6-49A0-9AF4-399AF1220B42}"/>
          </ac:spMkLst>
        </pc:spChg>
        <pc:spChg chg="mod topLvl">
          <ac:chgData name="Syphax Ait oubelli" userId="ecf726b1934da71b" providerId="LiveId" clId="{B71F60E7-0DDB-42E6-818B-77B87849ADF3}" dt="2021-08-28T22:18:52.007" v="1362" actId="20577"/>
          <ac:spMkLst>
            <pc:docMk/>
            <pc:sldMk cId="2994011422" sldId="360"/>
            <ac:spMk id="6" creationId="{4B9F5BBD-A180-4FFD-8DFB-081AF6E7E304}"/>
          </ac:spMkLst>
        </pc:spChg>
        <pc:spChg chg="add mod topLvl">
          <ac:chgData name="Syphax Ait oubelli" userId="ecf726b1934da71b" providerId="LiveId" clId="{B71F60E7-0DDB-42E6-818B-77B87849ADF3}" dt="2021-08-28T22:18:46.805" v="1361" actId="165"/>
          <ac:spMkLst>
            <pc:docMk/>
            <pc:sldMk cId="2994011422" sldId="360"/>
            <ac:spMk id="8" creationId="{911D0639-EC8E-4AF8-9009-4BACB413480F}"/>
          </ac:spMkLst>
        </pc:spChg>
        <pc:spChg chg="add mod topLvl">
          <ac:chgData name="Syphax Ait oubelli" userId="ecf726b1934da71b" providerId="LiveId" clId="{B71F60E7-0DDB-42E6-818B-77B87849ADF3}" dt="2021-08-28T22:18:46.805" v="1361" actId="165"/>
          <ac:spMkLst>
            <pc:docMk/>
            <pc:sldMk cId="2994011422" sldId="360"/>
            <ac:spMk id="9" creationId="{CDE1A37A-27C3-421E-B02F-72D6E3E849AD}"/>
          </ac:spMkLst>
        </pc:spChg>
        <pc:spChg chg="add mod topLvl">
          <ac:chgData name="Syphax Ait oubelli" userId="ecf726b1934da71b" providerId="LiveId" clId="{B71F60E7-0DDB-42E6-818B-77B87849ADF3}" dt="2021-08-28T22:18:46.805" v="1361" actId="165"/>
          <ac:spMkLst>
            <pc:docMk/>
            <pc:sldMk cId="2994011422" sldId="360"/>
            <ac:spMk id="10" creationId="{B2B34911-319C-4758-8874-80ADD65691C5}"/>
          </ac:spMkLst>
        </pc:spChg>
        <pc:spChg chg="add mod topLvl">
          <ac:chgData name="Syphax Ait oubelli" userId="ecf726b1934da71b" providerId="LiveId" clId="{B71F60E7-0DDB-42E6-818B-77B87849ADF3}" dt="2021-08-28T22:18:46.805" v="1361" actId="165"/>
          <ac:spMkLst>
            <pc:docMk/>
            <pc:sldMk cId="2994011422" sldId="360"/>
            <ac:spMk id="11" creationId="{03C9099A-F533-4DB8-9748-628294C9F890}"/>
          </ac:spMkLst>
        </pc:spChg>
        <pc:spChg chg="mod topLvl">
          <ac:chgData name="Syphax Ait oubelli" userId="ecf726b1934da71b" providerId="LiveId" clId="{B71F60E7-0DDB-42E6-818B-77B87849ADF3}" dt="2021-08-28T22:18:46.805" v="1361" actId="165"/>
          <ac:spMkLst>
            <pc:docMk/>
            <pc:sldMk cId="2994011422" sldId="360"/>
            <ac:spMk id="53" creationId="{66BF9392-1DE8-4A52-A59C-D89C5928F634}"/>
          </ac:spMkLst>
        </pc:spChg>
        <pc:spChg chg="mod ord topLvl">
          <ac:chgData name="Syphax Ait oubelli" userId="ecf726b1934da71b" providerId="LiveId" clId="{B71F60E7-0DDB-42E6-818B-77B87849ADF3}" dt="2021-08-28T22:18:46.805" v="1361" actId="165"/>
          <ac:spMkLst>
            <pc:docMk/>
            <pc:sldMk cId="2994011422" sldId="360"/>
            <ac:spMk id="61" creationId="{7009E85D-77CD-47B3-8D26-D250B8A935B6}"/>
          </ac:spMkLst>
        </pc:spChg>
        <pc:grpChg chg="add del mod">
          <ac:chgData name="Syphax Ait oubelli" userId="ecf726b1934da71b" providerId="LiveId" clId="{B71F60E7-0DDB-42E6-818B-77B87849ADF3}" dt="2021-08-28T22:17:55.522" v="1344" actId="165"/>
          <ac:grpSpMkLst>
            <pc:docMk/>
            <pc:sldMk cId="2994011422" sldId="360"/>
            <ac:grpSpMk id="4" creationId="{DAB0F7ED-CE8D-4A01-841D-B848AC01EAC9}"/>
          </ac:grpSpMkLst>
        </pc:grpChg>
        <pc:grpChg chg="add del mod">
          <ac:chgData name="Syphax Ait oubelli" userId="ecf726b1934da71b" providerId="LiveId" clId="{B71F60E7-0DDB-42E6-818B-77B87849ADF3}" dt="2021-08-28T22:18:46.805" v="1361" actId="165"/>
          <ac:grpSpMkLst>
            <pc:docMk/>
            <pc:sldMk cId="2994011422" sldId="360"/>
            <ac:grpSpMk id="7" creationId="{EDBFFE6B-C326-4CED-BB76-CFDBD1C1ED43}"/>
          </ac:grpSpMkLst>
        </pc:grpChg>
      </pc:sldChg>
      <pc:sldChg chg="addSp delSp modSp add mod">
        <pc:chgData name="Syphax Ait oubelli" userId="ecf726b1934da71b" providerId="LiveId" clId="{B71F60E7-0DDB-42E6-818B-77B87849ADF3}" dt="2021-08-28T22:25:53.835" v="1386" actId="1076"/>
        <pc:sldMkLst>
          <pc:docMk/>
          <pc:sldMk cId="2773429937" sldId="361"/>
        </pc:sldMkLst>
        <pc:spChg chg="mod topLvl">
          <ac:chgData name="Syphax Ait oubelli" userId="ecf726b1934da71b" providerId="LiveId" clId="{B71F60E7-0DDB-42E6-818B-77B87849ADF3}" dt="2021-08-28T22:25:47.428" v="1383" actId="165"/>
          <ac:spMkLst>
            <pc:docMk/>
            <pc:sldMk cId="2773429937" sldId="361"/>
            <ac:spMk id="2" creationId="{A928AFCD-2F18-41A7-A47B-059CAEF0D8FE}"/>
          </ac:spMkLst>
        </pc:spChg>
        <pc:spChg chg="mod topLvl">
          <ac:chgData name="Syphax Ait oubelli" userId="ecf726b1934da71b" providerId="LiveId" clId="{B71F60E7-0DDB-42E6-818B-77B87849ADF3}" dt="2021-08-28T22:25:47.428" v="1383" actId="165"/>
          <ac:spMkLst>
            <pc:docMk/>
            <pc:sldMk cId="2773429937" sldId="361"/>
            <ac:spMk id="3" creationId="{EFAF0ED9-3090-4F69-9489-FB3CD910CBC9}"/>
          </ac:spMkLst>
        </pc:spChg>
        <pc:spChg chg="mod topLvl">
          <ac:chgData name="Syphax Ait oubelli" userId="ecf726b1934da71b" providerId="LiveId" clId="{B71F60E7-0DDB-42E6-818B-77B87849ADF3}" dt="2021-08-28T22:25:47.428" v="1383" actId="165"/>
          <ac:spMkLst>
            <pc:docMk/>
            <pc:sldMk cId="2773429937" sldId="361"/>
            <ac:spMk id="5" creationId="{80B009C1-A0D6-49A0-9AF4-399AF1220B42}"/>
          </ac:spMkLst>
        </pc:spChg>
        <pc:spChg chg="mod topLvl">
          <ac:chgData name="Syphax Ait oubelli" userId="ecf726b1934da71b" providerId="LiveId" clId="{B71F60E7-0DDB-42E6-818B-77B87849ADF3}" dt="2021-08-28T22:25:47.428" v="1383" actId="165"/>
          <ac:spMkLst>
            <pc:docMk/>
            <pc:sldMk cId="2773429937" sldId="361"/>
            <ac:spMk id="6" creationId="{4B9F5BBD-A180-4FFD-8DFB-081AF6E7E304}"/>
          </ac:spMkLst>
        </pc:spChg>
        <pc:spChg chg="add mod">
          <ac:chgData name="Syphax Ait oubelli" userId="ecf726b1934da71b" providerId="LiveId" clId="{B71F60E7-0DDB-42E6-818B-77B87849ADF3}" dt="2021-08-28T22:25:53.835" v="1386" actId="1076"/>
          <ac:spMkLst>
            <pc:docMk/>
            <pc:sldMk cId="2773429937" sldId="361"/>
            <ac:spMk id="7" creationId="{F1D55254-B992-420C-9F1D-D22AE88F3BE8}"/>
          </ac:spMkLst>
        </pc:spChg>
        <pc:spChg chg="mod topLvl">
          <ac:chgData name="Syphax Ait oubelli" userId="ecf726b1934da71b" providerId="LiveId" clId="{B71F60E7-0DDB-42E6-818B-77B87849ADF3}" dt="2021-08-28T22:25:47.428" v="1383" actId="165"/>
          <ac:spMkLst>
            <pc:docMk/>
            <pc:sldMk cId="2773429937" sldId="361"/>
            <ac:spMk id="8" creationId="{911D0639-EC8E-4AF8-9009-4BACB413480F}"/>
          </ac:spMkLst>
        </pc:spChg>
        <pc:spChg chg="mod topLvl">
          <ac:chgData name="Syphax Ait oubelli" userId="ecf726b1934da71b" providerId="LiveId" clId="{B71F60E7-0DDB-42E6-818B-77B87849ADF3}" dt="2021-08-28T22:25:47.428" v="1383" actId="165"/>
          <ac:spMkLst>
            <pc:docMk/>
            <pc:sldMk cId="2773429937" sldId="361"/>
            <ac:spMk id="9" creationId="{CDE1A37A-27C3-421E-B02F-72D6E3E849AD}"/>
          </ac:spMkLst>
        </pc:spChg>
        <pc:spChg chg="mod topLvl">
          <ac:chgData name="Syphax Ait oubelli" userId="ecf726b1934da71b" providerId="LiveId" clId="{B71F60E7-0DDB-42E6-818B-77B87849ADF3}" dt="2021-08-28T22:25:47.428" v="1383" actId="165"/>
          <ac:spMkLst>
            <pc:docMk/>
            <pc:sldMk cId="2773429937" sldId="361"/>
            <ac:spMk id="10" creationId="{B2B34911-319C-4758-8874-80ADD65691C5}"/>
          </ac:spMkLst>
        </pc:spChg>
        <pc:spChg chg="mod topLvl">
          <ac:chgData name="Syphax Ait oubelli" userId="ecf726b1934da71b" providerId="LiveId" clId="{B71F60E7-0DDB-42E6-818B-77B87849ADF3}" dt="2021-08-28T22:25:47.428" v="1383" actId="165"/>
          <ac:spMkLst>
            <pc:docMk/>
            <pc:sldMk cId="2773429937" sldId="361"/>
            <ac:spMk id="11" creationId="{03C9099A-F533-4DB8-9748-628294C9F890}"/>
          </ac:spMkLst>
        </pc:spChg>
        <pc:spChg chg="mod topLvl">
          <ac:chgData name="Syphax Ait oubelli" userId="ecf726b1934da71b" providerId="LiveId" clId="{B71F60E7-0DDB-42E6-818B-77B87849ADF3}" dt="2021-08-28T22:25:47.428" v="1383" actId="165"/>
          <ac:spMkLst>
            <pc:docMk/>
            <pc:sldMk cId="2773429937" sldId="361"/>
            <ac:spMk id="53" creationId="{66BF9392-1DE8-4A52-A59C-D89C5928F634}"/>
          </ac:spMkLst>
        </pc:spChg>
        <pc:spChg chg="mod topLvl">
          <ac:chgData name="Syphax Ait oubelli" userId="ecf726b1934da71b" providerId="LiveId" clId="{B71F60E7-0DDB-42E6-818B-77B87849ADF3}" dt="2021-08-28T22:25:47.428" v="1383" actId="165"/>
          <ac:spMkLst>
            <pc:docMk/>
            <pc:sldMk cId="2773429937" sldId="361"/>
            <ac:spMk id="61" creationId="{7009E85D-77CD-47B3-8D26-D250B8A935B6}"/>
          </ac:spMkLst>
        </pc:spChg>
        <pc:grpChg chg="add del mod">
          <ac:chgData name="Syphax Ait oubelli" userId="ecf726b1934da71b" providerId="LiveId" clId="{B71F60E7-0DDB-42E6-818B-77B87849ADF3}" dt="2021-08-28T22:25:47.428" v="1383" actId="165"/>
          <ac:grpSpMkLst>
            <pc:docMk/>
            <pc:sldMk cId="2773429937" sldId="361"/>
            <ac:grpSpMk id="4" creationId="{8AED0997-07B0-49C9-A1D8-51D497D7D8B0}"/>
          </ac:grpSpMkLst>
        </pc:grp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079992820" sldId="361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712660966" sldId="362"/>
        </pc:sldMkLst>
      </pc:sldChg>
      <pc:sldChg chg="addSp delSp modSp add mod modAnim">
        <pc:chgData name="Syphax Ait oubelli" userId="ecf726b1934da71b" providerId="LiveId" clId="{B71F60E7-0DDB-42E6-818B-77B87849ADF3}" dt="2021-08-28T22:48:11.747" v="1519"/>
        <pc:sldMkLst>
          <pc:docMk/>
          <pc:sldMk cId="1419898474" sldId="362"/>
        </pc:sldMkLst>
        <pc:spChg chg="del">
          <ac:chgData name="Syphax Ait oubelli" userId="ecf726b1934da71b" providerId="LiveId" clId="{B71F60E7-0DDB-42E6-818B-77B87849ADF3}" dt="2021-08-28T22:34:00.402" v="1388" actId="478"/>
          <ac:spMkLst>
            <pc:docMk/>
            <pc:sldMk cId="1419898474" sldId="362"/>
            <ac:spMk id="2" creationId="{A928AFCD-2F18-41A7-A47B-059CAEF0D8FE}"/>
          </ac:spMkLst>
        </pc:spChg>
        <pc:spChg chg="del">
          <ac:chgData name="Syphax Ait oubelli" userId="ecf726b1934da71b" providerId="LiveId" clId="{B71F60E7-0DDB-42E6-818B-77B87849ADF3}" dt="2021-08-28T22:34:00.402" v="1388" actId="478"/>
          <ac:spMkLst>
            <pc:docMk/>
            <pc:sldMk cId="1419898474" sldId="362"/>
            <ac:spMk id="3" creationId="{EFAF0ED9-3090-4F69-9489-FB3CD910CBC9}"/>
          </ac:spMkLst>
        </pc:spChg>
        <pc:spChg chg="add del">
          <ac:chgData name="Syphax Ait oubelli" userId="ecf726b1934da71b" providerId="LiveId" clId="{B71F60E7-0DDB-42E6-818B-77B87849ADF3}" dt="2021-08-28T22:35:40.979" v="1390" actId="478"/>
          <ac:spMkLst>
            <pc:docMk/>
            <pc:sldMk cId="1419898474" sldId="362"/>
            <ac:spMk id="4" creationId="{33044068-0DB1-47E7-B5AC-98B6A9C0DF60}"/>
          </ac:spMkLst>
        </pc:spChg>
        <pc:spChg chg="del">
          <ac:chgData name="Syphax Ait oubelli" userId="ecf726b1934da71b" providerId="LiveId" clId="{B71F60E7-0DDB-42E6-818B-77B87849ADF3}" dt="2021-08-28T22:34:00.402" v="1388" actId="478"/>
          <ac:spMkLst>
            <pc:docMk/>
            <pc:sldMk cId="1419898474" sldId="362"/>
            <ac:spMk id="5" creationId="{80B009C1-A0D6-49A0-9AF4-399AF1220B42}"/>
          </ac:spMkLst>
        </pc:spChg>
        <pc:spChg chg="del">
          <ac:chgData name="Syphax Ait oubelli" userId="ecf726b1934da71b" providerId="LiveId" clId="{B71F60E7-0DDB-42E6-818B-77B87849ADF3}" dt="2021-08-28T22:34:00.402" v="1388" actId="478"/>
          <ac:spMkLst>
            <pc:docMk/>
            <pc:sldMk cId="1419898474" sldId="362"/>
            <ac:spMk id="6" creationId="{4B9F5BBD-A180-4FFD-8DFB-081AF6E7E304}"/>
          </ac:spMkLst>
        </pc:spChg>
        <pc:spChg chg="del">
          <ac:chgData name="Syphax Ait oubelli" userId="ecf726b1934da71b" providerId="LiveId" clId="{B71F60E7-0DDB-42E6-818B-77B87849ADF3}" dt="2021-08-28T22:34:00.402" v="1388" actId="478"/>
          <ac:spMkLst>
            <pc:docMk/>
            <pc:sldMk cId="1419898474" sldId="362"/>
            <ac:spMk id="7" creationId="{F1D55254-B992-420C-9F1D-D22AE88F3BE8}"/>
          </ac:spMkLst>
        </pc:spChg>
        <pc:spChg chg="del">
          <ac:chgData name="Syphax Ait oubelli" userId="ecf726b1934da71b" providerId="LiveId" clId="{B71F60E7-0DDB-42E6-818B-77B87849ADF3}" dt="2021-08-28T22:34:00.402" v="1388" actId="478"/>
          <ac:spMkLst>
            <pc:docMk/>
            <pc:sldMk cId="1419898474" sldId="362"/>
            <ac:spMk id="8" creationId="{911D0639-EC8E-4AF8-9009-4BACB413480F}"/>
          </ac:spMkLst>
        </pc:spChg>
        <pc:spChg chg="del">
          <ac:chgData name="Syphax Ait oubelli" userId="ecf726b1934da71b" providerId="LiveId" clId="{B71F60E7-0DDB-42E6-818B-77B87849ADF3}" dt="2021-08-28T22:34:00.402" v="1388" actId="478"/>
          <ac:spMkLst>
            <pc:docMk/>
            <pc:sldMk cId="1419898474" sldId="362"/>
            <ac:spMk id="9" creationId="{CDE1A37A-27C3-421E-B02F-72D6E3E849AD}"/>
          </ac:spMkLst>
        </pc:spChg>
        <pc:spChg chg="del">
          <ac:chgData name="Syphax Ait oubelli" userId="ecf726b1934da71b" providerId="LiveId" clId="{B71F60E7-0DDB-42E6-818B-77B87849ADF3}" dt="2021-08-28T22:34:00.402" v="1388" actId="478"/>
          <ac:spMkLst>
            <pc:docMk/>
            <pc:sldMk cId="1419898474" sldId="362"/>
            <ac:spMk id="10" creationId="{B2B34911-319C-4758-8874-80ADD65691C5}"/>
          </ac:spMkLst>
        </pc:spChg>
        <pc:spChg chg="del">
          <ac:chgData name="Syphax Ait oubelli" userId="ecf726b1934da71b" providerId="LiveId" clId="{B71F60E7-0DDB-42E6-818B-77B87849ADF3}" dt="2021-08-28T22:34:00.402" v="1388" actId="478"/>
          <ac:spMkLst>
            <pc:docMk/>
            <pc:sldMk cId="1419898474" sldId="362"/>
            <ac:spMk id="11" creationId="{03C9099A-F533-4DB8-9748-628294C9F890}"/>
          </ac:spMkLst>
        </pc:spChg>
        <pc:spChg chg="add mod">
          <ac:chgData name="Syphax Ait oubelli" userId="ecf726b1934da71b" providerId="LiveId" clId="{B71F60E7-0DDB-42E6-818B-77B87849ADF3}" dt="2021-08-28T22:40:07.600" v="1451" actId="20577"/>
          <ac:spMkLst>
            <pc:docMk/>
            <pc:sldMk cId="1419898474" sldId="362"/>
            <ac:spMk id="12" creationId="{525CBC9D-1999-4CF4-AF7B-1E96ADAD2221}"/>
          </ac:spMkLst>
        </pc:spChg>
        <pc:spChg chg="add mod">
          <ac:chgData name="Syphax Ait oubelli" userId="ecf726b1934da71b" providerId="LiveId" clId="{B71F60E7-0DDB-42E6-818B-77B87849ADF3}" dt="2021-08-28T22:36:35.164" v="1418" actId="571"/>
          <ac:spMkLst>
            <pc:docMk/>
            <pc:sldMk cId="1419898474" sldId="362"/>
            <ac:spMk id="15" creationId="{9FC13C02-6EBC-40E8-A6B3-478B4A2F5FCB}"/>
          </ac:spMkLst>
        </pc:spChg>
        <pc:spChg chg="add mod">
          <ac:chgData name="Syphax Ait oubelli" userId="ecf726b1934da71b" providerId="LiveId" clId="{B71F60E7-0DDB-42E6-818B-77B87849ADF3}" dt="2021-08-28T22:36:33.085" v="1417" actId="571"/>
          <ac:spMkLst>
            <pc:docMk/>
            <pc:sldMk cId="1419898474" sldId="362"/>
            <ac:spMk id="16" creationId="{A7D1D79C-BCCD-4092-87FF-BECD991A2E47}"/>
          </ac:spMkLst>
        </pc:spChg>
        <pc:spChg chg="add mod">
          <ac:chgData name="Syphax Ait oubelli" userId="ecf726b1934da71b" providerId="LiveId" clId="{B71F60E7-0DDB-42E6-818B-77B87849ADF3}" dt="2021-08-28T22:36:33.085" v="1417" actId="571"/>
          <ac:spMkLst>
            <pc:docMk/>
            <pc:sldMk cId="1419898474" sldId="362"/>
            <ac:spMk id="17" creationId="{9598F502-8F24-4F2B-8F0A-9F9709657059}"/>
          </ac:spMkLst>
        </pc:spChg>
        <pc:spChg chg="add mod">
          <ac:chgData name="Syphax Ait oubelli" userId="ecf726b1934da71b" providerId="LiveId" clId="{B71F60E7-0DDB-42E6-818B-77B87849ADF3}" dt="2021-08-28T22:40:02.904" v="1450" actId="20577"/>
          <ac:spMkLst>
            <pc:docMk/>
            <pc:sldMk cId="1419898474" sldId="362"/>
            <ac:spMk id="18" creationId="{61026CAB-CA5C-4A99-9BBE-43D6E794010B}"/>
          </ac:spMkLst>
        </pc:spChg>
        <pc:spChg chg="add mod">
          <ac:chgData name="Syphax Ait oubelli" userId="ecf726b1934da71b" providerId="LiveId" clId="{B71F60E7-0DDB-42E6-818B-77B87849ADF3}" dt="2021-08-28T22:36:59.517" v="1428" actId="571"/>
          <ac:spMkLst>
            <pc:docMk/>
            <pc:sldMk cId="1419898474" sldId="362"/>
            <ac:spMk id="19" creationId="{3241E15C-2B68-469C-95D4-5D7A6675AB90}"/>
          </ac:spMkLst>
        </pc:spChg>
        <pc:spChg chg="add mod">
          <ac:chgData name="Syphax Ait oubelli" userId="ecf726b1934da71b" providerId="LiveId" clId="{B71F60E7-0DDB-42E6-818B-77B87849ADF3}" dt="2021-08-28T22:36:59.517" v="1428" actId="571"/>
          <ac:spMkLst>
            <pc:docMk/>
            <pc:sldMk cId="1419898474" sldId="362"/>
            <ac:spMk id="20" creationId="{69B784F7-84CF-4E39-9638-F01ED44EB9F7}"/>
          </ac:spMkLst>
        </pc:spChg>
        <pc:spChg chg="add mod">
          <ac:chgData name="Syphax Ait oubelli" userId="ecf726b1934da71b" providerId="LiveId" clId="{B71F60E7-0DDB-42E6-818B-77B87849ADF3}" dt="2021-08-28T22:39:50.936" v="1448" actId="20577"/>
          <ac:spMkLst>
            <pc:docMk/>
            <pc:sldMk cId="1419898474" sldId="362"/>
            <ac:spMk id="21" creationId="{60941605-9863-429C-A6D2-7F370952B518}"/>
          </ac:spMkLst>
        </pc:spChg>
        <pc:spChg chg="add mod">
          <ac:chgData name="Syphax Ait oubelli" userId="ecf726b1934da71b" providerId="LiveId" clId="{B71F60E7-0DDB-42E6-818B-77B87849ADF3}" dt="2021-08-28T22:39:44.529" v="1446" actId="20577"/>
          <ac:spMkLst>
            <pc:docMk/>
            <pc:sldMk cId="1419898474" sldId="362"/>
            <ac:spMk id="22" creationId="{F4A3E931-8933-428C-AD0B-379F350FBFDB}"/>
          </ac:spMkLst>
        </pc:spChg>
        <pc:spChg chg="add mod">
          <ac:chgData name="Syphax Ait oubelli" userId="ecf726b1934da71b" providerId="LiveId" clId="{B71F60E7-0DDB-42E6-818B-77B87849ADF3}" dt="2021-08-28T22:39:16.109" v="1444" actId="20577"/>
          <ac:spMkLst>
            <pc:docMk/>
            <pc:sldMk cId="1419898474" sldId="362"/>
            <ac:spMk id="23" creationId="{B6D74433-9175-41AA-B395-134CF795D073}"/>
          </ac:spMkLst>
        </pc:spChg>
        <pc:spChg chg="add mod">
          <ac:chgData name="Syphax Ait oubelli" userId="ecf726b1934da71b" providerId="LiveId" clId="{B71F60E7-0DDB-42E6-818B-77B87849ADF3}" dt="2021-08-28T22:40:23.259" v="1459" actId="20577"/>
          <ac:spMkLst>
            <pc:docMk/>
            <pc:sldMk cId="1419898474" sldId="362"/>
            <ac:spMk id="24" creationId="{1768C003-84F3-4EFA-8B45-221C80ABFE54}"/>
          </ac:spMkLst>
        </pc:spChg>
        <pc:spChg chg="add mod">
          <ac:chgData name="Syphax Ait oubelli" userId="ecf726b1934da71b" providerId="LiveId" clId="{B71F60E7-0DDB-42E6-818B-77B87849ADF3}" dt="2021-08-28T22:40:19.755" v="1457" actId="20577"/>
          <ac:spMkLst>
            <pc:docMk/>
            <pc:sldMk cId="1419898474" sldId="362"/>
            <ac:spMk id="25" creationId="{9B103CA4-EB18-4DB9-AB87-600F5137CF89}"/>
          </ac:spMkLst>
        </pc:spChg>
        <pc:spChg chg="add mod">
          <ac:chgData name="Syphax Ait oubelli" userId="ecf726b1934da71b" providerId="LiveId" clId="{B71F60E7-0DDB-42E6-818B-77B87849ADF3}" dt="2021-08-28T22:40:14.668" v="1455" actId="20577"/>
          <ac:spMkLst>
            <pc:docMk/>
            <pc:sldMk cId="1419898474" sldId="362"/>
            <ac:spMk id="26" creationId="{CAE33999-6816-4B57-91AF-A796F87A6DF9}"/>
          </ac:spMkLst>
        </pc:spChg>
        <pc:spChg chg="add mod">
          <ac:chgData name="Syphax Ait oubelli" userId="ecf726b1934da71b" providerId="LiveId" clId="{B71F60E7-0DDB-42E6-818B-77B87849ADF3}" dt="2021-08-28T22:40:11.530" v="1453" actId="20577"/>
          <ac:spMkLst>
            <pc:docMk/>
            <pc:sldMk cId="1419898474" sldId="362"/>
            <ac:spMk id="27" creationId="{2E1543B4-DF0B-4A30-B6BB-B28A77E86F40}"/>
          </ac:spMkLst>
        </pc:spChg>
        <pc:spChg chg="add mod">
          <ac:chgData name="Syphax Ait oubelli" userId="ecf726b1934da71b" providerId="LiveId" clId="{B71F60E7-0DDB-42E6-818B-77B87849ADF3}" dt="2021-08-28T22:38:15.648" v="1440" actId="20577"/>
          <ac:spMkLst>
            <pc:docMk/>
            <pc:sldMk cId="1419898474" sldId="362"/>
            <ac:spMk id="28" creationId="{9B0EA184-43C5-43F0-A61C-496C6E34E599}"/>
          </ac:spMkLst>
        </pc:spChg>
        <pc:spChg chg="add mod">
          <ac:chgData name="Syphax Ait oubelli" userId="ecf726b1934da71b" providerId="LiveId" clId="{B71F60E7-0DDB-42E6-818B-77B87849ADF3}" dt="2021-08-28T22:38:19.402" v="1441" actId="20577"/>
          <ac:spMkLst>
            <pc:docMk/>
            <pc:sldMk cId="1419898474" sldId="362"/>
            <ac:spMk id="29" creationId="{2976A3D8-0ACD-43FA-9B0C-021467C22A8F}"/>
          </ac:spMkLst>
        </pc:spChg>
        <pc:spChg chg="add mod">
          <ac:chgData name="Syphax Ait oubelli" userId="ecf726b1934da71b" providerId="LiveId" clId="{B71F60E7-0DDB-42E6-818B-77B87849ADF3}" dt="2021-08-28T22:39:04.576" v="1443" actId="20577"/>
          <ac:spMkLst>
            <pc:docMk/>
            <pc:sldMk cId="1419898474" sldId="362"/>
            <ac:spMk id="30" creationId="{4242EDA7-398B-4654-83D7-AC8DCF1D3430}"/>
          </ac:spMkLst>
        </pc:spChg>
        <pc:spChg chg="add mod">
          <ac:chgData name="Syphax Ait oubelli" userId="ecf726b1934da71b" providerId="LiveId" clId="{B71F60E7-0DDB-42E6-818B-77B87849ADF3}" dt="2021-08-28T22:38:03.548" v="1439" actId="1076"/>
          <ac:spMkLst>
            <pc:docMk/>
            <pc:sldMk cId="1419898474" sldId="362"/>
            <ac:spMk id="31" creationId="{0F2D9427-355D-499D-9631-1903B98E850B}"/>
          </ac:spMkLst>
        </pc:spChg>
        <pc:spChg chg="add mod">
          <ac:chgData name="Syphax Ait oubelli" userId="ecf726b1934da71b" providerId="LiveId" clId="{B71F60E7-0DDB-42E6-818B-77B87849ADF3}" dt="2021-08-28T22:42:15.942" v="1501" actId="1076"/>
          <ac:spMkLst>
            <pc:docMk/>
            <pc:sldMk cId="1419898474" sldId="362"/>
            <ac:spMk id="48" creationId="{CA1FFAB5-0D8B-48B5-BAC0-9CA89A48B9DA}"/>
          </ac:spMkLst>
        </pc:spChg>
        <pc:spChg chg="del">
          <ac:chgData name="Syphax Ait oubelli" userId="ecf726b1934da71b" providerId="LiveId" clId="{B71F60E7-0DDB-42E6-818B-77B87849ADF3}" dt="2021-08-28T22:34:00.402" v="1388" actId="478"/>
          <ac:spMkLst>
            <pc:docMk/>
            <pc:sldMk cId="1419898474" sldId="362"/>
            <ac:spMk id="53" creationId="{66BF9392-1DE8-4A52-A59C-D89C5928F634}"/>
          </ac:spMkLst>
        </pc:spChg>
        <pc:spChg chg="add mod">
          <ac:chgData name="Syphax Ait oubelli" userId="ecf726b1934da71b" providerId="LiveId" clId="{B71F60E7-0DDB-42E6-818B-77B87849ADF3}" dt="2021-08-28T22:42:17.610" v="1502" actId="571"/>
          <ac:spMkLst>
            <pc:docMk/>
            <pc:sldMk cId="1419898474" sldId="362"/>
            <ac:spMk id="57" creationId="{E37F8ADF-D79D-4194-A978-1E8A9DC22BA0}"/>
          </ac:spMkLst>
        </pc:spChg>
        <pc:spChg chg="add mod">
          <ac:chgData name="Syphax Ait oubelli" userId="ecf726b1934da71b" providerId="LiveId" clId="{B71F60E7-0DDB-42E6-818B-77B87849ADF3}" dt="2021-08-28T22:42:21.034" v="1503" actId="571"/>
          <ac:spMkLst>
            <pc:docMk/>
            <pc:sldMk cId="1419898474" sldId="362"/>
            <ac:spMk id="58" creationId="{A560F1FA-2023-46E6-AFAE-F4F2C36F4AE2}"/>
          </ac:spMkLst>
        </pc:spChg>
        <pc:spChg chg="add mod">
          <ac:chgData name="Syphax Ait oubelli" userId="ecf726b1934da71b" providerId="LiveId" clId="{B71F60E7-0DDB-42E6-818B-77B87849ADF3}" dt="2021-08-28T22:42:49.175" v="1504" actId="571"/>
          <ac:spMkLst>
            <pc:docMk/>
            <pc:sldMk cId="1419898474" sldId="362"/>
            <ac:spMk id="59" creationId="{0A02C955-EB18-4ADF-BCE5-026A48656F2D}"/>
          </ac:spMkLst>
        </pc:spChg>
        <pc:spChg chg="add mod">
          <ac:chgData name="Syphax Ait oubelli" userId="ecf726b1934da71b" providerId="LiveId" clId="{B71F60E7-0DDB-42E6-818B-77B87849ADF3}" dt="2021-08-28T22:42:49.175" v="1504" actId="571"/>
          <ac:spMkLst>
            <pc:docMk/>
            <pc:sldMk cId="1419898474" sldId="362"/>
            <ac:spMk id="60" creationId="{F5DCCAE7-6AF2-4B66-9CE4-4AFB8E3593EA}"/>
          </ac:spMkLst>
        </pc:spChg>
        <pc:spChg chg="del">
          <ac:chgData name="Syphax Ait oubelli" userId="ecf726b1934da71b" providerId="LiveId" clId="{B71F60E7-0DDB-42E6-818B-77B87849ADF3}" dt="2021-08-28T22:34:00.402" v="1388" actId="478"/>
          <ac:spMkLst>
            <pc:docMk/>
            <pc:sldMk cId="1419898474" sldId="362"/>
            <ac:spMk id="61" creationId="{7009E85D-77CD-47B3-8D26-D250B8A935B6}"/>
          </ac:spMkLst>
        </pc:spChg>
        <pc:spChg chg="add mod">
          <ac:chgData name="Syphax Ait oubelli" userId="ecf726b1934da71b" providerId="LiveId" clId="{B71F60E7-0DDB-42E6-818B-77B87849ADF3}" dt="2021-08-28T22:42:49.175" v="1504" actId="571"/>
          <ac:spMkLst>
            <pc:docMk/>
            <pc:sldMk cId="1419898474" sldId="362"/>
            <ac:spMk id="62" creationId="{EC1FCB2E-5F71-4EDB-9474-132735BDACFD}"/>
          </ac:spMkLst>
        </pc:spChg>
        <pc:spChg chg="add mod">
          <ac:chgData name="Syphax Ait oubelli" userId="ecf726b1934da71b" providerId="LiveId" clId="{B71F60E7-0DDB-42E6-818B-77B87849ADF3}" dt="2021-08-28T22:42:53.708" v="1505" actId="571"/>
          <ac:spMkLst>
            <pc:docMk/>
            <pc:sldMk cId="1419898474" sldId="362"/>
            <ac:spMk id="63" creationId="{CAC5B611-CD31-446A-B112-603A50653BB6}"/>
          </ac:spMkLst>
        </pc:spChg>
        <pc:spChg chg="add mod">
          <ac:chgData name="Syphax Ait oubelli" userId="ecf726b1934da71b" providerId="LiveId" clId="{B71F60E7-0DDB-42E6-818B-77B87849ADF3}" dt="2021-08-28T22:42:53.708" v="1505" actId="571"/>
          <ac:spMkLst>
            <pc:docMk/>
            <pc:sldMk cId="1419898474" sldId="362"/>
            <ac:spMk id="64" creationId="{288D61B8-3C3B-4B83-B096-9FE430CB72E1}"/>
          </ac:spMkLst>
        </pc:spChg>
        <pc:spChg chg="add mod">
          <ac:chgData name="Syphax Ait oubelli" userId="ecf726b1934da71b" providerId="LiveId" clId="{B71F60E7-0DDB-42E6-818B-77B87849ADF3}" dt="2021-08-28T22:42:53.708" v="1505" actId="571"/>
          <ac:spMkLst>
            <pc:docMk/>
            <pc:sldMk cId="1419898474" sldId="362"/>
            <ac:spMk id="65" creationId="{899C1BB1-DBE0-43DA-A999-7B99D8F247B9}"/>
          </ac:spMkLst>
        </pc:spChg>
        <pc:cxnChg chg="add mod">
          <ac:chgData name="Syphax Ait oubelli" userId="ecf726b1934da71b" providerId="LiveId" clId="{B71F60E7-0DDB-42E6-818B-77B87849ADF3}" dt="2021-08-28T22:40:34.376" v="1462" actId="1582"/>
          <ac:cxnSpMkLst>
            <pc:docMk/>
            <pc:sldMk cId="1419898474" sldId="362"/>
            <ac:cxnSpMk id="14" creationId="{810003AF-8E0D-4840-BF51-60717C66BE3A}"/>
          </ac:cxnSpMkLst>
        </pc:cxnChg>
        <pc:cxnChg chg="add mod ord">
          <ac:chgData name="Syphax Ait oubelli" userId="ecf726b1934da71b" providerId="LiveId" clId="{B71F60E7-0DDB-42E6-818B-77B87849ADF3}" dt="2021-08-28T22:40:51.460" v="1466" actId="167"/>
          <ac:cxnSpMkLst>
            <pc:docMk/>
            <pc:sldMk cId="1419898474" sldId="362"/>
            <ac:cxnSpMk id="34" creationId="{302AD18C-A7DC-4D9A-8E68-DDE708B62688}"/>
          </ac:cxnSpMkLst>
        </pc:cxnChg>
        <pc:cxnChg chg="add mod ord">
          <ac:chgData name="Syphax Ait oubelli" userId="ecf726b1934da71b" providerId="LiveId" clId="{B71F60E7-0DDB-42E6-818B-77B87849ADF3}" dt="2021-08-28T22:41:01.311" v="1470" actId="167"/>
          <ac:cxnSpMkLst>
            <pc:docMk/>
            <pc:sldMk cId="1419898474" sldId="362"/>
            <ac:cxnSpMk id="37" creationId="{83C3A4C5-F7D2-4991-BEC2-E6A1C178D192}"/>
          </ac:cxnSpMkLst>
        </pc:cxnChg>
        <pc:cxnChg chg="add mod">
          <ac:chgData name="Syphax Ait oubelli" userId="ecf726b1934da71b" providerId="LiveId" clId="{B71F60E7-0DDB-42E6-818B-77B87849ADF3}" dt="2021-08-28T22:41:08.223" v="1474" actId="14100"/>
          <ac:cxnSpMkLst>
            <pc:docMk/>
            <pc:sldMk cId="1419898474" sldId="362"/>
            <ac:cxnSpMk id="38" creationId="{D6ACB37D-866C-4F39-9FB8-FD1FD5ADAB58}"/>
          </ac:cxnSpMkLst>
        </pc:cxnChg>
        <pc:cxnChg chg="add mod">
          <ac:chgData name="Syphax Ait oubelli" userId="ecf726b1934da71b" providerId="LiveId" clId="{B71F60E7-0DDB-42E6-818B-77B87849ADF3}" dt="2021-08-28T22:41:14.620" v="1477" actId="14100"/>
          <ac:cxnSpMkLst>
            <pc:docMk/>
            <pc:sldMk cId="1419898474" sldId="362"/>
            <ac:cxnSpMk id="42" creationId="{DCEF6224-A1A5-4D98-AC08-B058390D395B}"/>
          </ac:cxnSpMkLst>
        </pc:cxnChg>
        <pc:cxnChg chg="add mod">
          <ac:chgData name="Syphax Ait oubelli" userId="ecf726b1934da71b" providerId="LiveId" clId="{B71F60E7-0DDB-42E6-818B-77B87849ADF3}" dt="2021-08-28T22:41:18.579" v="1480" actId="14100"/>
          <ac:cxnSpMkLst>
            <pc:docMk/>
            <pc:sldMk cId="1419898474" sldId="362"/>
            <ac:cxnSpMk id="45" creationId="{0E637FA8-77CA-408B-AE77-0A73D310D5C2}"/>
          </ac:cxnSpMkLst>
        </pc:cxnChg>
        <pc:cxnChg chg="add mod ord">
          <ac:chgData name="Syphax Ait oubelli" userId="ecf726b1934da71b" providerId="LiveId" clId="{B71F60E7-0DDB-42E6-818B-77B87849ADF3}" dt="2021-08-28T22:41:53.147" v="1490" actId="167"/>
          <ac:cxnSpMkLst>
            <pc:docMk/>
            <pc:sldMk cId="1419898474" sldId="362"/>
            <ac:cxnSpMk id="49" creationId="{B4D8CC88-008B-400C-876F-A10A6853FA39}"/>
          </ac:cxnSpMkLst>
        </pc:cxnChg>
        <pc:cxnChg chg="add mod ord">
          <ac:chgData name="Syphax Ait oubelli" userId="ecf726b1934da71b" providerId="LiveId" clId="{B71F60E7-0DDB-42E6-818B-77B87849ADF3}" dt="2021-08-28T22:41:53.147" v="1490" actId="167"/>
          <ac:cxnSpMkLst>
            <pc:docMk/>
            <pc:sldMk cId="1419898474" sldId="362"/>
            <ac:cxnSpMk id="51" creationId="{71C2E385-729B-4AAA-B686-9AF2C59F533B}"/>
          </ac:cxnSpMkLst>
        </pc:cxnChg>
        <pc:cxnChg chg="add mod ord">
          <ac:chgData name="Syphax Ait oubelli" userId="ecf726b1934da71b" providerId="LiveId" clId="{B71F60E7-0DDB-42E6-818B-77B87849ADF3}" dt="2021-08-28T22:41:50.773" v="1489" actId="167"/>
          <ac:cxnSpMkLst>
            <pc:docMk/>
            <pc:sldMk cId="1419898474" sldId="362"/>
            <ac:cxnSpMk id="52" creationId="{1CC8A8F7-CDF6-4AE1-94EA-9B9EB569EE6D}"/>
          </ac:cxnSpMkLst>
        </pc:cxnChg>
        <pc:cxnChg chg="add mod ord">
          <ac:chgData name="Syphax Ait oubelli" userId="ecf726b1934da71b" providerId="LiveId" clId="{B71F60E7-0DDB-42E6-818B-77B87849ADF3}" dt="2021-08-28T22:41:50.773" v="1489" actId="167"/>
          <ac:cxnSpMkLst>
            <pc:docMk/>
            <pc:sldMk cId="1419898474" sldId="362"/>
            <ac:cxnSpMk id="54" creationId="{9C083F9F-3845-4884-8790-D1A973037267}"/>
          </ac:cxnSpMkLst>
        </pc:cxnChg>
        <pc:cxnChg chg="add mod ord">
          <ac:chgData name="Syphax Ait oubelli" userId="ecf726b1934da71b" providerId="LiveId" clId="{B71F60E7-0DDB-42E6-818B-77B87849ADF3}" dt="2021-08-28T22:41:48.344" v="1488" actId="167"/>
          <ac:cxnSpMkLst>
            <pc:docMk/>
            <pc:sldMk cId="1419898474" sldId="362"/>
            <ac:cxnSpMk id="55" creationId="{30DADACA-2DC6-45FC-828F-3CB3382B9450}"/>
          </ac:cxnSpMkLst>
        </pc:cxnChg>
        <pc:cxnChg chg="add mod ord">
          <ac:chgData name="Syphax Ait oubelli" userId="ecf726b1934da71b" providerId="LiveId" clId="{B71F60E7-0DDB-42E6-818B-77B87849ADF3}" dt="2021-08-28T22:41:48.344" v="1488" actId="167"/>
          <ac:cxnSpMkLst>
            <pc:docMk/>
            <pc:sldMk cId="1419898474" sldId="362"/>
            <ac:cxnSpMk id="56" creationId="{A47DED77-D93F-4921-AC3B-9422BF260ADA}"/>
          </ac:cxnSpMkLst>
        </pc:cxnChg>
      </pc:sldChg>
      <pc:sldChg chg="addSp modSp add mod modAnim">
        <pc:chgData name="Syphax Ait oubelli" userId="ecf726b1934da71b" providerId="LiveId" clId="{B71F60E7-0DDB-42E6-818B-77B87849ADF3}" dt="2021-08-28T22:51:25.663" v="1551" actId="207"/>
        <pc:sldMkLst>
          <pc:docMk/>
          <pc:sldMk cId="461291826" sldId="363"/>
        </pc:sldMkLst>
        <pc:spChg chg="add mod">
          <ac:chgData name="Syphax Ait oubelli" userId="ecf726b1934da71b" providerId="LiveId" clId="{B71F60E7-0DDB-42E6-818B-77B87849ADF3}" dt="2021-08-28T22:50:51.803" v="1533" actId="207"/>
          <ac:spMkLst>
            <pc:docMk/>
            <pc:sldMk cId="461291826" sldId="363"/>
            <ac:spMk id="2" creationId="{C51D87D1-FCFE-4691-AB92-C8A0DFE2428E}"/>
          </ac:spMkLst>
        </pc:spChg>
        <pc:spChg chg="add mod">
          <ac:chgData name="Syphax Ait oubelli" userId="ecf726b1934da71b" providerId="LiveId" clId="{B71F60E7-0DDB-42E6-818B-77B87849ADF3}" dt="2021-08-28T22:51:13.282" v="1543" actId="1037"/>
          <ac:spMkLst>
            <pc:docMk/>
            <pc:sldMk cId="461291826" sldId="363"/>
            <ac:spMk id="3" creationId="{B6987FB1-2EA4-41E3-B732-7A42B1EEE768}"/>
          </ac:spMkLst>
        </pc:spChg>
        <pc:spChg chg="add mod">
          <ac:chgData name="Syphax Ait oubelli" userId="ecf726b1934da71b" providerId="LiveId" clId="{B71F60E7-0DDB-42E6-818B-77B87849ADF3}" dt="2021-08-28T22:51:25.663" v="1551" actId="207"/>
          <ac:spMkLst>
            <pc:docMk/>
            <pc:sldMk cId="461291826" sldId="363"/>
            <ac:spMk id="4" creationId="{C52AC3B0-1DF1-4680-8225-4847E12C7FF2}"/>
          </ac:spMkLst>
        </pc:sp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180877989" sldId="363"/>
        </pc:sldMkLst>
      </pc:sldChg>
      <pc:sldChg chg="addSp delSp modSp add mod">
        <pc:chgData name="Syphax Ait oubelli" userId="ecf726b1934da71b" providerId="LiveId" clId="{B71F60E7-0DDB-42E6-818B-77B87849ADF3}" dt="2021-08-28T22:56:48.941" v="1653" actId="20577"/>
        <pc:sldMkLst>
          <pc:docMk/>
          <pc:sldMk cId="355326313" sldId="364"/>
        </pc:sldMkLst>
        <pc:spChg chg="del">
          <ac:chgData name="Syphax Ait oubelli" userId="ecf726b1934da71b" providerId="LiveId" clId="{B71F60E7-0DDB-42E6-818B-77B87849ADF3}" dt="2021-08-28T22:52:50.917" v="1553" actId="478"/>
          <ac:spMkLst>
            <pc:docMk/>
            <pc:sldMk cId="355326313" sldId="364"/>
            <ac:spMk id="2" creationId="{C51D87D1-FCFE-4691-AB92-C8A0DFE2428E}"/>
          </ac:spMkLst>
        </pc:spChg>
        <pc:spChg chg="del">
          <ac:chgData name="Syphax Ait oubelli" userId="ecf726b1934da71b" providerId="LiveId" clId="{B71F60E7-0DDB-42E6-818B-77B87849ADF3}" dt="2021-08-28T22:52:50.917" v="1553" actId="478"/>
          <ac:spMkLst>
            <pc:docMk/>
            <pc:sldMk cId="355326313" sldId="364"/>
            <ac:spMk id="3" creationId="{B6987FB1-2EA4-41E3-B732-7A42B1EEE768}"/>
          </ac:spMkLst>
        </pc:spChg>
        <pc:spChg chg="del">
          <ac:chgData name="Syphax Ait oubelli" userId="ecf726b1934da71b" providerId="LiveId" clId="{B71F60E7-0DDB-42E6-818B-77B87849ADF3}" dt="2021-08-28T22:52:50.917" v="1553" actId="478"/>
          <ac:spMkLst>
            <pc:docMk/>
            <pc:sldMk cId="355326313" sldId="364"/>
            <ac:spMk id="4" creationId="{C52AC3B0-1DF1-4680-8225-4847E12C7FF2}"/>
          </ac:spMkLst>
        </pc:spChg>
        <pc:spChg chg="add mod">
          <ac:chgData name="Syphax Ait oubelli" userId="ecf726b1934da71b" providerId="LiveId" clId="{B71F60E7-0DDB-42E6-818B-77B87849ADF3}" dt="2021-08-28T22:56:48.941" v="1653" actId="20577"/>
          <ac:spMkLst>
            <pc:docMk/>
            <pc:sldMk cId="355326313" sldId="364"/>
            <ac:spMk id="5" creationId="{46A0A066-A66F-4492-9AFB-A5178D603CE6}"/>
          </ac:spMkLst>
        </pc:spChg>
        <pc:spChg chg="del">
          <ac:chgData name="Syphax Ait oubelli" userId="ecf726b1934da71b" providerId="LiveId" clId="{B71F60E7-0DDB-42E6-818B-77B87849ADF3}" dt="2021-08-28T22:52:50.917" v="1553" actId="478"/>
          <ac:spMkLst>
            <pc:docMk/>
            <pc:sldMk cId="355326313" sldId="364"/>
            <ac:spMk id="12" creationId="{525CBC9D-1999-4CF4-AF7B-1E96ADAD2221}"/>
          </ac:spMkLst>
        </pc:spChg>
        <pc:spChg chg="del">
          <ac:chgData name="Syphax Ait oubelli" userId="ecf726b1934da71b" providerId="LiveId" clId="{B71F60E7-0DDB-42E6-818B-77B87849ADF3}" dt="2021-08-28T22:52:50.917" v="1553" actId="478"/>
          <ac:spMkLst>
            <pc:docMk/>
            <pc:sldMk cId="355326313" sldId="364"/>
            <ac:spMk id="18" creationId="{61026CAB-CA5C-4A99-9BBE-43D6E794010B}"/>
          </ac:spMkLst>
        </pc:spChg>
        <pc:spChg chg="del">
          <ac:chgData name="Syphax Ait oubelli" userId="ecf726b1934da71b" providerId="LiveId" clId="{B71F60E7-0DDB-42E6-818B-77B87849ADF3}" dt="2021-08-28T22:52:50.917" v="1553" actId="478"/>
          <ac:spMkLst>
            <pc:docMk/>
            <pc:sldMk cId="355326313" sldId="364"/>
            <ac:spMk id="21" creationId="{60941605-9863-429C-A6D2-7F370952B518}"/>
          </ac:spMkLst>
        </pc:spChg>
        <pc:spChg chg="del">
          <ac:chgData name="Syphax Ait oubelli" userId="ecf726b1934da71b" providerId="LiveId" clId="{B71F60E7-0DDB-42E6-818B-77B87849ADF3}" dt="2021-08-28T22:52:50.917" v="1553" actId="478"/>
          <ac:spMkLst>
            <pc:docMk/>
            <pc:sldMk cId="355326313" sldId="364"/>
            <ac:spMk id="22" creationId="{F4A3E931-8933-428C-AD0B-379F350FBFDB}"/>
          </ac:spMkLst>
        </pc:spChg>
        <pc:spChg chg="del">
          <ac:chgData name="Syphax Ait oubelli" userId="ecf726b1934da71b" providerId="LiveId" clId="{B71F60E7-0DDB-42E6-818B-77B87849ADF3}" dt="2021-08-28T22:52:50.917" v="1553" actId="478"/>
          <ac:spMkLst>
            <pc:docMk/>
            <pc:sldMk cId="355326313" sldId="364"/>
            <ac:spMk id="23" creationId="{B6D74433-9175-41AA-B395-134CF795D073}"/>
          </ac:spMkLst>
        </pc:spChg>
        <pc:spChg chg="del">
          <ac:chgData name="Syphax Ait oubelli" userId="ecf726b1934da71b" providerId="LiveId" clId="{B71F60E7-0DDB-42E6-818B-77B87849ADF3}" dt="2021-08-28T22:52:50.917" v="1553" actId="478"/>
          <ac:spMkLst>
            <pc:docMk/>
            <pc:sldMk cId="355326313" sldId="364"/>
            <ac:spMk id="24" creationId="{1768C003-84F3-4EFA-8B45-221C80ABFE54}"/>
          </ac:spMkLst>
        </pc:spChg>
        <pc:spChg chg="del">
          <ac:chgData name="Syphax Ait oubelli" userId="ecf726b1934da71b" providerId="LiveId" clId="{B71F60E7-0DDB-42E6-818B-77B87849ADF3}" dt="2021-08-28T22:52:50.917" v="1553" actId="478"/>
          <ac:spMkLst>
            <pc:docMk/>
            <pc:sldMk cId="355326313" sldId="364"/>
            <ac:spMk id="25" creationId="{9B103CA4-EB18-4DB9-AB87-600F5137CF89}"/>
          </ac:spMkLst>
        </pc:spChg>
        <pc:spChg chg="del">
          <ac:chgData name="Syphax Ait oubelli" userId="ecf726b1934da71b" providerId="LiveId" clId="{B71F60E7-0DDB-42E6-818B-77B87849ADF3}" dt="2021-08-28T22:52:50.917" v="1553" actId="478"/>
          <ac:spMkLst>
            <pc:docMk/>
            <pc:sldMk cId="355326313" sldId="364"/>
            <ac:spMk id="26" creationId="{CAE33999-6816-4B57-91AF-A796F87A6DF9}"/>
          </ac:spMkLst>
        </pc:spChg>
        <pc:spChg chg="del">
          <ac:chgData name="Syphax Ait oubelli" userId="ecf726b1934da71b" providerId="LiveId" clId="{B71F60E7-0DDB-42E6-818B-77B87849ADF3}" dt="2021-08-28T22:52:50.917" v="1553" actId="478"/>
          <ac:spMkLst>
            <pc:docMk/>
            <pc:sldMk cId="355326313" sldId="364"/>
            <ac:spMk id="27" creationId="{2E1543B4-DF0B-4A30-B6BB-B28A77E86F40}"/>
          </ac:spMkLst>
        </pc:spChg>
        <pc:spChg chg="del">
          <ac:chgData name="Syphax Ait oubelli" userId="ecf726b1934da71b" providerId="LiveId" clId="{B71F60E7-0DDB-42E6-818B-77B87849ADF3}" dt="2021-08-28T22:52:50.917" v="1553" actId="478"/>
          <ac:spMkLst>
            <pc:docMk/>
            <pc:sldMk cId="355326313" sldId="364"/>
            <ac:spMk id="28" creationId="{9B0EA184-43C5-43F0-A61C-496C6E34E599}"/>
          </ac:spMkLst>
        </pc:spChg>
        <pc:spChg chg="del">
          <ac:chgData name="Syphax Ait oubelli" userId="ecf726b1934da71b" providerId="LiveId" clId="{B71F60E7-0DDB-42E6-818B-77B87849ADF3}" dt="2021-08-28T22:52:50.917" v="1553" actId="478"/>
          <ac:spMkLst>
            <pc:docMk/>
            <pc:sldMk cId="355326313" sldId="364"/>
            <ac:spMk id="29" creationId="{2976A3D8-0ACD-43FA-9B0C-021467C22A8F}"/>
          </ac:spMkLst>
        </pc:spChg>
        <pc:spChg chg="del">
          <ac:chgData name="Syphax Ait oubelli" userId="ecf726b1934da71b" providerId="LiveId" clId="{B71F60E7-0DDB-42E6-818B-77B87849ADF3}" dt="2021-08-28T22:52:50.917" v="1553" actId="478"/>
          <ac:spMkLst>
            <pc:docMk/>
            <pc:sldMk cId="355326313" sldId="364"/>
            <ac:spMk id="30" creationId="{4242EDA7-398B-4654-83D7-AC8DCF1D3430}"/>
          </ac:spMkLst>
        </pc:spChg>
        <pc:spChg chg="del">
          <ac:chgData name="Syphax Ait oubelli" userId="ecf726b1934da71b" providerId="LiveId" clId="{B71F60E7-0DDB-42E6-818B-77B87849ADF3}" dt="2021-08-28T22:52:50.917" v="1553" actId="478"/>
          <ac:spMkLst>
            <pc:docMk/>
            <pc:sldMk cId="355326313" sldId="364"/>
            <ac:spMk id="31" creationId="{0F2D9427-355D-499D-9631-1903B98E850B}"/>
          </ac:spMkLst>
        </pc:spChg>
        <pc:spChg chg="del">
          <ac:chgData name="Syphax Ait oubelli" userId="ecf726b1934da71b" providerId="LiveId" clId="{B71F60E7-0DDB-42E6-818B-77B87849ADF3}" dt="2021-08-28T22:52:50.917" v="1553" actId="478"/>
          <ac:spMkLst>
            <pc:docMk/>
            <pc:sldMk cId="355326313" sldId="364"/>
            <ac:spMk id="48" creationId="{CA1FFAB5-0D8B-48B5-BAC0-9CA89A48B9DA}"/>
          </ac:spMkLst>
        </pc:spChg>
        <pc:spChg chg="del">
          <ac:chgData name="Syphax Ait oubelli" userId="ecf726b1934da71b" providerId="LiveId" clId="{B71F60E7-0DDB-42E6-818B-77B87849ADF3}" dt="2021-08-28T22:52:50.917" v="1553" actId="478"/>
          <ac:spMkLst>
            <pc:docMk/>
            <pc:sldMk cId="355326313" sldId="364"/>
            <ac:spMk id="57" creationId="{E37F8ADF-D79D-4194-A978-1E8A9DC22BA0}"/>
          </ac:spMkLst>
        </pc:spChg>
        <pc:spChg chg="del">
          <ac:chgData name="Syphax Ait oubelli" userId="ecf726b1934da71b" providerId="LiveId" clId="{B71F60E7-0DDB-42E6-818B-77B87849ADF3}" dt="2021-08-28T22:52:50.917" v="1553" actId="478"/>
          <ac:spMkLst>
            <pc:docMk/>
            <pc:sldMk cId="355326313" sldId="364"/>
            <ac:spMk id="58" creationId="{A560F1FA-2023-46E6-AFAE-F4F2C36F4AE2}"/>
          </ac:spMkLst>
        </pc:spChg>
        <pc:spChg chg="del">
          <ac:chgData name="Syphax Ait oubelli" userId="ecf726b1934da71b" providerId="LiveId" clId="{B71F60E7-0DDB-42E6-818B-77B87849ADF3}" dt="2021-08-28T22:52:50.917" v="1553" actId="478"/>
          <ac:spMkLst>
            <pc:docMk/>
            <pc:sldMk cId="355326313" sldId="364"/>
            <ac:spMk id="59" creationId="{0A02C955-EB18-4ADF-BCE5-026A48656F2D}"/>
          </ac:spMkLst>
        </pc:spChg>
        <pc:spChg chg="del">
          <ac:chgData name="Syphax Ait oubelli" userId="ecf726b1934da71b" providerId="LiveId" clId="{B71F60E7-0DDB-42E6-818B-77B87849ADF3}" dt="2021-08-28T22:52:50.917" v="1553" actId="478"/>
          <ac:spMkLst>
            <pc:docMk/>
            <pc:sldMk cId="355326313" sldId="364"/>
            <ac:spMk id="60" creationId="{F5DCCAE7-6AF2-4B66-9CE4-4AFB8E3593EA}"/>
          </ac:spMkLst>
        </pc:spChg>
        <pc:spChg chg="del">
          <ac:chgData name="Syphax Ait oubelli" userId="ecf726b1934da71b" providerId="LiveId" clId="{B71F60E7-0DDB-42E6-818B-77B87849ADF3}" dt="2021-08-28T22:52:50.917" v="1553" actId="478"/>
          <ac:spMkLst>
            <pc:docMk/>
            <pc:sldMk cId="355326313" sldId="364"/>
            <ac:spMk id="62" creationId="{EC1FCB2E-5F71-4EDB-9474-132735BDACFD}"/>
          </ac:spMkLst>
        </pc:spChg>
        <pc:spChg chg="del">
          <ac:chgData name="Syphax Ait oubelli" userId="ecf726b1934da71b" providerId="LiveId" clId="{B71F60E7-0DDB-42E6-818B-77B87849ADF3}" dt="2021-08-28T22:52:50.917" v="1553" actId="478"/>
          <ac:spMkLst>
            <pc:docMk/>
            <pc:sldMk cId="355326313" sldId="364"/>
            <ac:spMk id="63" creationId="{CAC5B611-CD31-446A-B112-603A50653BB6}"/>
          </ac:spMkLst>
        </pc:spChg>
        <pc:spChg chg="del">
          <ac:chgData name="Syphax Ait oubelli" userId="ecf726b1934da71b" providerId="LiveId" clId="{B71F60E7-0DDB-42E6-818B-77B87849ADF3}" dt="2021-08-28T22:52:50.917" v="1553" actId="478"/>
          <ac:spMkLst>
            <pc:docMk/>
            <pc:sldMk cId="355326313" sldId="364"/>
            <ac:spMk id="64" creationId="{288D61B8-3C3B-4B83-B096-9FE430CB72E1}"/>
          </ac:spMkLst>
        </pc:spChg>
        <pc:spChg chg="del">
          <ac:chgData name="Syphax Ait oubelli" userId="ecf726b1934da71b" providerId="LiveId" clId="{B71F60E7-0DDB-42E6-818B-77B87849ADF3}" dt="2021-08-28T22:52:50.917" v="1553" actId="478"/>
          <ac:spMkLst>
            <pc:docMk/>
            <pc:sldMk cId="355326313" sldId="364"/>
            <ac:spMk id="65" creationId="{899C1BB1-DBE0-43DA-A999-7B99D8F247B9}"/>
          </ac:spMkLst>
        </pc:spChg>
        <pc:cxnChg chg="del mod">
          <ac:chgData name="Syphax Ait oubelli" userId="ecf726b1934da71b" providerId="LiveId" clId="{B71F60E7-0DDB-42E6-818B-77B87849ADF3}" dt="2021-08-28T22:52:50.917" v="1553" actId="478"/>
          <ac:cxnSpMkLst>
            <pc:docMk/>
            <pc:sldMk cId="355326313" sldId="364"/>
            <ac:cxnSpMk id="14" creationId="{810003AF-8E0D-4840-BF51-60717C66BE3A}"/>
          </ac:cxnSpMkLst>
        </pc:cxnChg>
        <pc:cxnChg chg="del">
          <ac:chgData name="Syphax Ait oubelli" userId="ecf726b1934da71b" providerId="LiveId" clId="{B71F60E7-0DDB-42E6-818B-77B87849ADF3}" dt="2021-08-28T22:52:50.917" v="1553" actId="478"/>
          <ac:cxnSpMkLst>
            <pc:docMk/>
            <pc:sldMk cId="355326313" sldId="364"/>
            <ac:cxnSpMk id="34" creationId="{302AD18C-A7DC-4D9A-8E68-DDE708B62688}"/>
          </ac:cxnSpMkLst>
        </pc:cxnChg>
        <pc:cxnChg chg="del">
          <ac:chgData name="Syphax Ait oubelli" userId="ecf726b1934da71b" providerId="LiveId" clId="{B71F60E7-0DDB-42E6-818B-77B87849ADF3}" dt="2021-08-28T22:52:50.917" v="1553" actId="478"/>
          <ac:cxnSpMkLst>
            <pc:docMk/>
            <pc:sldMk cId="355326313" sldId="364"/>
            <ac:cxnSpMk id="37" creationId="{83C3A4C5-F7D2-4991-BEC2-E6A1C178D192}"/>
          </ac:cxnSpMkLst>
        </pc:cxnChg>
        <pc:cxnChg chg="del mod">
          <ac:chgData name="Syphax Ait oubelli" userId="ecf726b1934da71b" providerId="LiveId" clId="{B71F60E7-0DDB-42E6-818B-77B87849ADF3}" dt="2021-08-28T22:52:50.917" v="1553" actId="478"/>
          <ac:cxnSpMkLst>
            <pc:docMk/>
            <pc:sldMk cId="355326313" sldId="364"/>
            <ac:cxnSpMk id="38" creationId="{D6ACB37D-866C-4F39-9FB8-FD1FD5ADAB58}"/>
          </ac:cxnSpMkLst>
        </pc:cxnChg>
        <pc:cxnChg chg="del mod">
          <ac:chgData name="Syphax Ait oubelli" userId="ecf726b1934da71b" providerId="LiveId" clId="{B71F60E7-0DDB-42E6-818B-77B87849ADF3}" dt="2021-08-28T22:52:50.917" v="1553" actId="478"/>
          <ac:cxnSpMkLst>
            <pc:docMk/>
            <pc:sldMk cId="355326313" sldId="364"/>
            <ac:cxnSpMk id="42" creationId="{DCEF6224-A1A5-4D98-AC08-B058390D395B}"/>
          </ac:cxnSpMkLst>
        </pc:cxnChg>
        <pc:cxnChg chg="del mod">
          <ac:chgData name="Syphax Ait oubelli" userId="ecf726b1934da71b" providerId="LiveId" clId="{B71F60E7-0DDB-42E6-818B-77B87849ADF3}" dt="2021-08-28T22:52:50.917" v="1553" actId="478"/>
          <ac:cxnSpMkLst>
            <pc:docMk/>
            <pc:sldMk cId="355326313" sldId="364"/>
            <ac:cxnSpMk id="45" creationId="{0E637FA8-77CA-408B-AE77-0A73D310D5C2}"/>
          </ac:cxnSpMkLst>
        </pc:cxnChg>
        <pc:cxnChg chg="del">
          <ac:chgData name="Syphax Ait oubelli" userId="ecf726b1934da71b" providerId="LiveId" clId="{B71F60E7-0DDB-42E6-818B-77B87849ADF3}" dt="2021-08-28T22:52:50.917" v="1553" actId="478"/>
          <ac:cxnSpMkLst>
            <pc:docMk/>
            <pc:sldMk cId="355326313" sldId="364"/>
            <ac:cxnSpMk id="49" creationId="{B4D8CC88-008B-400C-876F-A10A6853FA39}"/>
          </ac:cxnSpMkLst>
        </pc:cxnChg>
        <pc:cxnChg chg="del">
          <ac:chgData name="Syphax Ait oubelli" userId="ecf726b1934da71b" providerId="LiveId" clId="{B71F60E7-0DDB-42E6-818B-77B87849ADF3}" dt="2021-08-28T22:52:50.917" v="1553" actId="478"/>
          <ac:cxnSpMkLst>
            <pc:docMk/>
            <pc:sldMk cId="355326313" sldId="364"/>
            <ac:cxnSpMk id="51" creationId="{71C2E385-729B-4AAA-B686-9AF2C59F533B}"/>
          </ac:cxnSpMkLst>
        </pc:cxnChg>
        <pc:cxnChg chg="del">
          <ac:chgData name="Syphax Ait oubelli" userId="ecf726b1934da71b" providerId="LiveId" clId="{B71F60E7-0DDB-42E6-818B-77B87849ADF3}" dt="2021-08-28T22:52:50.917" v="1553" actId="478"/>
          <ac:cxnSpMkLst>
            <pc:docMk/>
            <pc:sldMk cId="355326313" sldId="364"/>
            <ac:cxnSpMk id="52" creationId="{1CC8A8F7-CDF6-4AE1-94EA-9B9EB569EE6D}"/>
          </ac:cxnSpMkLst>
        </pc:cxnChg>
        <pc:cxnChg chg="del">
          <ac:chgData name="Syphax Ait oubelli" userId="ecf726b1934da71b" providerId="LiveId" clId="{B71F60E7-0DDB-42E6-818B-77B87849ADF3}" dt="2021-08-28T22:52:50.917" v="1553" actId="478"/>
          <ac:cxnSpMkLst>
            <pc:docMk/>
            <pc:sldMk cId="355326313" sldId="364"/>
            <ac:cxnSpMk id="54" creationId="{9C083F9F-3845-4884-8790-D1A973037267}"/>
          </ac:cxnSpMkLst>
        </pc:cxnChg>
        <pc:cxnChg chg="del">
          <ac:chgData name="Syphax Ait oubelli" userId="ecf726b1934da71b" providerId="LiveId" clId="{B71F60E7-0DDB-42E6-818B-77B87849ADF3}" dt="2021-08-28T22:52:50.917" v="1553" actId="478"/>
          <ac:cxnSpMkLst>
            <pc:docMk/>
            <pc:sldMk cId="355326313" sldId="364"/>
            <ac:cxnSpMk id="55" creationId="{30DADACA-2DC6-45FC-828F-3CB3382B9450}"/>
          </ac:cxnSpMkLst>
        </pc:cxnChg>
        <pc:cxnChg chg="del">
          <ac:chgData name="Syphax Ait oubelli" userId="ecf726b1934da71b" providerId="LiveId" clId="{B71F60E7-0DDB-42E6-818B-77B87849ADF3}" dt="2021-08-28T22:52:50.917" v="1553" actId="478"/>
          <ac:cxnSpMkLst>
            <pc:docMk/>
            <pc:sldMk cId="355326313" sldId="364"/>
            <ac:cxnSpMk id="56" creationId="{A47DED77-D93F-4921-AC3B-9422BF260ADA}"/>
          </ac:cxnSpMkLst>
        </pc:cxn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1379128087" sldId="365"/>
        </pc:sldMkLst>
      </pc:sldChg>
      <pc:sldChg chg="addSp delSp modSp add mod">
        <pc:chgData name="Syphax Ait oubelli" userId="ecf726b1934da71b" providerId="LiveId" clId="{B71F60E7-0DDB-42E6-818B-77B87849ADF3}" dt="2021-08-28T22:56:02.155" v="1636" actId="948"/>
        <pc:sldMkLst>
          <pc:docMk/>
          <pc:sldMk cId="3647836904" sldId="365"/>
        </pc:sldMkLst>
        <pc:spChg chg="add mod">
          <ac:chgData name="Syphax Ait oubelli" userId="ecf726b1934da71b" providerId="LiveId" clId="{B71F60E7-0DDB-42E6-818B-77B87849ADF3}" dt="2021-08-28T22:55:09.482" v="1615" actId="14100"/>
          <ac:spMkLst>
            <pc:docMk/>
            <pc:sldMk cId="3647836904" sldId="365"/>
            <ac:spMk id="2" creationId="{BE11999B-13D7-4C1C-8945-8322ADF8E4B8}"/>
          </ac:spMkLst>
        </pc:spChg>
        <pc:spChg chg="del">
          <ac:chgData name="Syphax Ait oubelli" userId="ecf726b1934da71b" providerId="LiveId" clId="{B71F60E7-0DDB-42E6-818B-77B87849ADF3}" dt="2021-08-28T22:53:34.826" v="1581" actId="478"/>
          <ac:spMkLst>
            <pc:docMk/>
            <pc:sldMk cId="3647836904" sldId="365"/>
            <ac:spMk id="5" creationId="{46A0A066-A66F-4492-9AFB-A5178D603CE6}"/>
          </ac:spMkLst>
        </pc:spChg>
        <pc:spChg chg="add mod">
          <ac:chgData name="Syphax Ait oubelli" userId="ecf726b1934da71b" providerId="LiveId" clId="{B71F60E7-0DDB-42E6-818B-77B87849ADF3}" dt="2021-08-28T22:55:44.143" v="1630" actId="20577"/>
          <ac:spMkLst>
            <pc:docMk/>
            <pc:sldMk cId="3647836904" sldId="365"/>
            <ac:spMk id="6" creationId="{C199DEAE-E246-465A-8286-BB77B7369019}"/>
          </ac:spMkLst>
        </pc:spChg>
        <pc:spChg chg="add mod">
          <ac:chgData name="Syphax Ait oubelli" userId="ecf726b1934da71b" providerId="LiveId" clId="{B71F60E7-0DDB-42E6-818B-77B87849ADF3}" dt="2021-08-28T22:55:47.187" v="1632" actId="20577"/>
          <ac:spMkLst>
            <pc:docMk/>
            <pc:sldMk cId="3647836904" sldId="365"/>
            <ac:spMk id="7" creationId="{A004048C-BBEB-4B13-B4F9-533A469E6FD7}"/>
          </ac:spMkLst>
        </pc:spChg>
        <pc:spChg chg="add mod">
          <ac:chgData name="Syphax Ait oubelli" userId="ecf726b1934da71b" providerId="LiveId" clId="{B71F60E7-0DDB-42E6-818B-77B87849ADF3}" dt="2021-08-28T22:55:41.346" v="1629" actId="20577"/>
          <ac:spMkLst>
            <pc:docMk/>
            <pc:sldMk cId="3647836904" sldId="365"/>
            <ac:spMk id="8" creationId="{F2733163-3E37-4C11-82E1-5934FC7C3AAD}"/>
          </ac:spMkLst>
        </pc:spChg>
        <pc:spChg chg="add mod">
          <ac:chgData name="Syphax Ait oubelli" userId="ecf726b1934da71b" providerId="LiveId" clId="{B71F60E7-0DDB-42E6-818B-77B87849ADF3}" dt="2021-08-28T22:55:35.587" v="1623" actId="1076"/>
          <ac:spMkLst>
            <pc:docMk/>
            <pc:sldMk cId="3647836904" sldId="365"/>
            <ac:spMk id="9" creationId="{9C0AD0D8-71A4-417C-BBD4-0ADE5C537A6E}"/>
          </ac:spMkLst>
        </pc:spChg>
        <pc:spChg chg="add mod">
          <ac:chgData name="Syphax Ait oubelli" userId="ecf726b1934da71b" providerId="LiveId" clId="{B71F60E7-0DDB-42E6-818B-77B87849ADF3}" dt="2021-08-28T22:56:02.155" v="1636" actId="948"/>
          <ac:spMkLst>
            <pc:docMk/>
            <pc:sldMk cId="3647836904" sldId="365"/>
            <ac:spMk id="10" creationId="{557B01FF-B53C-441D-9893-1E8299348E35}"/>
          </ac:spMkLst>
        </pc:spChg>
        <pc:spChg chg="add mod">
          <ac:chgData name="Syphax Ait oubelli" userId="ecf726b1934da71b" providerId="LiveId" clId="{B71F60E7-0DDB-42E6-818B-77B87849ADF3}" dt="2021-08-28T22:55:59.010" v="1634" actId="1076"/>
          <ac:spMkLst>
            <pc:docMk/>
            <pc:sldMk cId="3647836904" sldId="365"/>
            <ac:spMk id="11" creationId="{D417C1D1-36FE-462F-A1C1-281F4EE1C077}"/>
          </ac:spMkLst>
        </pc:spChg>
        <pc:picChg chg="add mod">
          <ac:chgData name="Syphax Ait oubelli" userId="ecf726b1934da71b" providerId="LiveId" clId="{B71F60E7-0DDB-42E6-818B-77B87849ADF3}" dt="2021-08-28T22:54:38.040" v="1602"/>
          <ac:picMkLst>
            <pc:docMk/>
            <pc:sldMk cId="3647836904" sldId="365"/>
            <ac:picMk id="4" creationId="{2834CCBE-06AB-4C29-B9A1-96A4725AF488}"/>
          </ac:picMkLst>
        </pc:pic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4045911566" sldId="366"/>
        </pc:sldMkLst>
      </pc:sldChg>
      <pc:sldChg chg="addSp modSp add mod">
        <pc:chgData name="Syphax Ait oubelli" userId="ecf726b1934da71b" providerId="LiveId" clId="{B71F60E7-0DDB-42E6-818B-77B87849ADF3}" dt="2021-08-28T22:56:45.921" v="1651" actId="12789"/>
        <pc:sldMkLst>
          <pc:docMk/>
          <pc:sldMk cId="4082866921" sldId="366"/>
        </pc:sldMkLst>
        <pc:spChg chg="mod">
          <ac:chgData name="Syphax Ait oubelli" userId="ecf726b1934da71b" providerId="LiveId" clId="{B71F60E7-0DDB-42E6-818B-77B87849ADF3}" dt="2021-08-28T22:56:22.776" v="1638" actId="1076"/>
          <ac:spMkLst>
            <pc:docMk/>
            <pc:sldMk cId="4082866921" sldId="366"/>
            <ac:spMk id="2" creationId="{BE11999B-13D7-4C1C-8945-8322ADF8E4B8}"/>
          </ac:spMkLst>
        </pc:spChg>
        <pc:spChg chg="mod">
          <ac:chgData name="Syphax Ait oubelli" userId="ecf726b1934da71b" providerId="LiveId" clId="{B71F60E7-0DDB-42E6-818B-77B87849ADF3}" dt="2021-08-28T22:56:22.776" v="1638" actId="1076"/>
          <ac:spMkLst>
            <pc:docMk/>
            <pc:sldMk cId="4082866921" sldId="366"/>
            <ac:spMk id="6" creationId="{C199DEAE-E246-465A-8286-BB77B7369019}"/>
          </ac:spMkLst>
        </pc:spChg>
        <pc:spChg chg="mod">
          <ac:chgData name="Syphax Ait oubelli" userId="ecf726b1934da71b" providerId="LiveId" clId="{B71F60E7-0DDB-42E6-818B-77B87849ADF3}" dt="2021-08-28T22:56:22.776" v="1638" actId="1076"/>
          <ac:spMkLst>
            <pc:docMk/>
            <pc:sldMk cId="4082866921" sldId="366"/>
            <ac:spMk id="7" creationId="{A004048C-BBEB-4B13-B4F9-533A469E6FD7}"/>
          </ac:spMkLst>
        </pc:spChg>
        <pc:spChg chg="mod">
          <ac:chgData name="Syphax Ait oubelli" userId="ecf726b1934da71b" providerId="LiveId" clId="{B71F60E7-0DDB-42E6-818B-77B87849ADF3}" dt="2021-08-28T22:56:22.776" v="1638" actId="1076"/>
          <ac:spMkLst>
            <pc:docMk/>
            <pc:sldMk cId="4082866921" sldId="366"/>
            <ac:spMk id="8" creationId="{F2733163-3E37-4C11-82E1-5934FC7C3AAD}"/>
          </ac:spMkLst>
        </pc:spChg>
        <pc:spChg chg="mod">
          <ac:chgData name="Syphax Ait oubelli" userId="ecf726b1934da71b" providerId="LiveId" clId="{B71F60E7-0DDB-42E6-818B-77B87849ADF3}" dt="2021-08-28T22:56:22.776" v="1638" actId="1076"/>
          <ac:spMkLst>
            <pc:docMk/>
            <pc:sldMk cId="4082866921" sldId="366"/>
            <ac:spMk id="9" creationId="{9C0AD0D8-71A4-417C-BBD4-0ADE5C537A6E}"/>
          </ac:spMkLst>
        </pc:spChg>
        <pc:spChg chg="mod">
          <ac:chgData name="Syphax Ait oubelli" userId="ecf726b1934da71b" providerId="LiveId" clId="{B71F60E7-0DDB-42E6-818B-77B87849ADF3}" dt="2021-08-28T22:56:22.776" v="1638" actId="1076"/>
          <ac:spMkLst>
            <pc:docMk/>
            <pc:sldMk cId="4082866921" sldId="366"/>
            <ac:spMk id="10" creationId="{557B01FF-B53C-441D-9893-1E8299348E35}"/>
          </ac:spMkLst>
        </pc:spChg>
        <pc:spChg chg="mod">
          <ac:chgData name="Syphax Ait oubelli" userId="ecf726b1934da71b" providerId="LiveId" clId="{B71F60E7-0DDB-42E6-818B-77B87849ADF3}" dt="2021-08-28T22:56:22.776" v="1638" actId="1076"/>
          <ac:spMkLst>
            <pc:docMk/>
            <pc:sldMk cId="4082866921" sldId="366"/>
            <ac:spMk id="11" creationId="{D417C1D1-36FE-462F-A1C1-281F4EE1C077}"/>
          </ac:spMkLst>
        </pc:spChg>
        <pc:spChg chg="add mod">
          <ac:chgData name="Syphax Ait oubelli" userId="ecf726b1934da71b" providerId="LiveId" clId="{B71F60E7-0DDB-42E6-818B-77B87849ADF3}" dt="2021-08-28T22:56:45.921" v="1651" actId="12789"/>
          <ac:spMkLst>
            <pc:docMk/>
            <pc:sldMk cId="4082866921" sldId="366"/>
            <ac:spMk id="12" creationId="{5C717CC4-FD7A-4250-810C-623B37903E38}"/>
          </ac:spMkLst>
        </pc:sp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615178044" sldId="367"/>
        </pc:sldMkLst>
      </pc:sldChg>
      <pc:sldChg chg="addSp delSp modSp add mod">
        <pc:chgData name="Syphax Ait oubelli" userId="ecf726b1934da71b" providerId="LiveId" clId="{B71F60E7-0DDB-42E6-818B-77B87849ADF3}" dt="2021-08-29T09:32:29.043" v="4545"/>
        <pc:sldMkLst>
          <pc:docMk/>
          <pc:sldMk cId="4156340816" sldId="367"/>
        </pc:sldMkLst>
        <pc:spChg chg="mod topLvl">
          <ac:chgData name="Syphax Ait oubelli" userId="ecf726b1934da71b" providerId="LiveId" clId="{B71F60E7-0DDB-42E6-818B-77B87849ADF3}" dt="2021-08-28T23:05:51.410" v="1725"/>
          <ac:spMkLst>
            <pc:docMk/>
            <pc:sldMk cId="4156340816" sldId="367"/>
            <ac:spMk id="2" creationId="{2EF1AD09-A787-4A29-BFDA-BBE3345A9B20}"/>
          </ac:spMkLst>
        </pc:spChg>
        <pc:spChg chg="del">
          <ac:chgData name="Syphax Ait oubelli" userId="ecf726b1934da71b" providerId="LiveId" clId="{B71F60E7-0DDB-42E6-818B-77B87849ADF3}" dt="2021-08-28T23:01:24.370" v="1663" actId="478"/>
          <ac:spMkLst>
            <pc:docMk/>
            <pc:sldMk cId="4156340816" sldId="367"/>
            <ac:spMk id="3" creationId="{C8936033-D011-4A6A-A29D-D4DB4F926DA7}"/>
          </ac:spMkLst>
        </pc:spChg>
        <pc:spChg chg="add mod">
          <ac:chgData name="Syphax Ait oubelli" userId="ecf726b1934da71b" providerId="LiveId" clId="{B71F60E7-0DDB-42E6-818B-77B87849ADF3}" dt="2021-08-29T09:32:29.043" v="4545"/>
          <ac:spMkLst>
            <pc:docMk/>
            <pc:sldMk cId="4156340816" sldId="367"/>
            <ac:spMk id="4" creationId="{2434C871-44A6-4BE4-8DE0-8C101B830B9E}"/>
          </ac:spMkLst>
        </pc:spChg>
        <pc:spChg chg="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13" creationId="{2708DA76-CD76-4C5B-BAEF-A8E9C0306062}"/>
          </ac:spMkLst>
        </pc:spChg>
        <pc:spChg chg="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18" creationId="{DE53F814-AE52-4831-BAE0-D7CD11BD15B8}"/>
          </ac:spMkLst>
        </pc:spChg>
        <pc:spChg chg="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19" creationId="{8F425977-37C6-4279-B7B6-B0DF6F7402D7}"/>
          </ac:spMkLst>
        </pc:spChg>
        <pc:spChg chg="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20" creationId="{44AF0FB0-33C5-4F04-851C-39FCC0F2E2AC}"/>
          </ac:spMkLst>
        </pc:spChg>
        <pc:spChg chg="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21" creationId="{B51BABCF-9A49-48EA-80BE-7FDFA7EB49B1}"/>
          </ac:spMkLst>
        </pc:spChg>
        <pc:spChg chg="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22" creationId="{2140FB87-6094-4589-98EC-203E1566FEBF}"/>
          </ac:spMkLst>
        </pc:spChg>
        <pc:spChg chg="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23" creationId="{6A1436DC-A68F-4D4F-ACD7-AF96CA22B4FF}"/>
          </ac:spMkLst>
        </pc:spChg>
        <pc:spChg chg="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24" creationId="{55F3803A-D19A-4668-85EE-D8236D6E680C}"/>
          </ac:spMkLst>
        </pc:spChg>
        <pc:spChg chg="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25" creationId="{A6E1D522-F47B-406F-8548-AD21CE88F773}"/>
          </ac:spMkLst>
        </pc:spChg>
        <pc:spChg chg="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26" creationId="{35F27BDE-1A01-42BC-ABF1-EF4B3CABF583}"/>
          </ac:spMkLst>
        </pc:spChg>
        <pc:spChg chg="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27" creationId="{1CBCFB81-7CF5-4441-BD4A-6F097E2B16A8}"/>
          </ac:spMkLst>
        </pc:spChg>
        <pc:spChg chg="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28" creationId="{ED61A7FA-EDC4-4557-AF2E-8EE08780075D}"/>
          </ac:spMkLst>
        </pc:spChg>
        <pc:spChg chg="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29" creationId="{97E9F4B8-B779-4E08-9D71-AB7BC7A5C6D6}"/>
          </ac:spMkLst>
        </pc:spChg>
        <pc:spChg chg="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30" creationId="{9ADCFE91-A93E-4A7A-86AB-43021A79DE97}"/>
          </ac:spMkLst>
        </pc:spChg>
        <pc:spChg chg="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31" creationId="{FA2AE604-38DE-4F92-954C-34130A255440}"/>
          </ac:spMkLst>
        </pc:spChg>
        <pc:spChg chg="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32" creationId="{6BFF968B-D4FE-4958-A6E1-5BC60450384A}"/>
          </ac:spMkLst>
        </pc:spChg>
        <pc:spChg chg="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34" creationId="{6F7E3A56-865D-4013-8046-468B6170BEAE}"/>
          </ac:spMkLst>
        </pc:spChg>
        <pc:spChg chg="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37" creationId="{583D9FAF-0020-4454-9901-F08B59AB2CD8}"/>
          </ac:spMkLst>
        </pc:spChg>
        <pc:spChg chg="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39" creationId="{3F8314C3-EF89-45E0-9036-31AB62FD3853}"/>
          </ac:spMkLst>
        </pc:spChg>
        <pc:spChg chg="add 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56" creationId="{6FC9BC8D-9FB5-4ED2-BC73-C781D94BD422}"/>
          </ac:spMkLst>
        </pc:spChg>
        <pc:spChg chg="add 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57" creationId="{61DB7A5A-D957-4C8A-961E-4D8304A3C830}"/>
          </ac:spMkLst>
        </pc:spChg>
        <pc:spChg chg="add 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59" creationId="{F6C7A507-8D6E-46CA-A49B-D37581BCF68D}"/>
          </ac:spMkLst>
        </pc:spChg>
        <pc:spChg chg="add 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60" creationId="{F33C7910-CCA2-4AE9-9516-A2EF213D37EE}"/>
          </ac:spMkLst>
        </pc:spChg>
        <pc:spChg chg="add 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93" creationId="{3DAA0282-BDE5-44C2-87FC-78070FB321FF}"/>
          </ac:spMkLst>
        </pc:spChg>
        <pc:spChg chg="add 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94" creationId="{291A32F3-215A-4C9C-A676-541BC68C5A37}"/>
          </ac:spMkLst>
        </pc:spChg>
        <pc:spChg chg="add 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95" creationId="{D0847FCB-A611-468F-8161-D042CE7D3668}"/>
          </ac:spMkLst>
        </pc:spChg>
        <pc:spChg chg="add 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96" creationId="{682BBECA-50FD-4D5A-8F1E-59A3C4F1091F}"/>
          </ac:spMkLst>
        </pc:spChg>
        <pc:spChg chg="add 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97" creationId="{6D674886-E416-4FD4-8463-4DDB6914C8B9}"/>
          </ac:spMkLst>
        </pc:spChg>
        <pc:spChg chg="add 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98" creationId="{65A8A03D-33E7-4B25-BC56-26883240C17F}"/>
          </ac:spMkLst>
        </pc:spChg>
        <pc:spChg chg="add 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99" creationId="{A5AD48C2-4E8F-4470-B72A-060E49FF2C51}"/>
          </ac:spMkLst>
        </pc:spChg>
        <pc:spChg chg="add 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100" creationId="{8CA0419A-697E-4D59-8E38-C2D2666EE666}"/>
          </ac:spMkLst>
        </pc:spChg>
        <pc:spChg chg="add 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101" creationId="{FC16FC16-BA46-44C5-8C61-9EF532637052}"/>
          </ac:spMkLst>
        </pc:spChg>
        <pc:spChg chg="add 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102" creationId="{9C2149D5-F763-4523-8C49-BE133D68B728}"/>
          </ac:spMkLst>
        </pc:spChg>
        <pc:spChg chg="add 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103" creationId="{DEECCD5A-5C19-42EE-8006-C5AE3DBB1308}"/>
          </ac:spMkLst>
        </pc:spChg>
        <pc:spChg chg="add 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104" creationId="{DF86CF6E-8090-42CC-9E2E-9E799431D2E9}"/>
          </ac:spMkLst>
        </pc:spChg>
        <pc:spChg chg="add 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105" creationId="{997B542F-249E-4B64-9AA4-8E875F8A19FB}"/>
          </ac:spMkLst>
        </pc:spChg>
        <pc:spChg chg="add 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106" creationId="{D9D5F003-C805-4995-A883-F95F1F375F4C}"/>
          </ac:spMkLst>
        </pc:spChg>
        <pc:spChg chg="add 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107" creationId="{2E699381-9C2F-432A-9FB6-9C3F4E78DCC2}"/>
          </ac:spMkLst>
        </pc:spChg>
        <pc:spChg chg="add 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135" creationId="{938E0353-4CEF-4AEC-96EB-4A9DE6CE9F24}"/>
          </ac:spMkLst>
        </pc:spChg>
        <pc:spChg chg="add 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136" creationId="{50CB276B-E892-4471-9155-29F65BC664A9}"/>
          </ac:spMkLst>
        </pc:spChg>
        <pc:spChg chg="add 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137" creationId="{1DA7C945-BE86-4388-A0C3-F7E47FDAC661}"/>
          </ac:spMkLst>
        </pc:spChg>
        <pc:spChg chg="add del mod">
          <ac:chgData name="Syphax Ait oubelli" userId="ecf726b1934da71b" providerId="LiveId" clId="{B71F60E7-0DDB-42E6-818B-77B87849ADF3}" dt="2021-08-29T09:32:28.742" v="4544" actId="478"/>
          <ac:spMkLst>
            <pc:docMk/>
            <pc:sldMk cId="4156340816" sldId="367"/>
            <ac:spMk id="174" creationId="{10AA65FD-9AFE-4791-885F-B0E87D6A0F27}"/>
          </ac:spMkLst>
        </pc:spChg>
        <pc:grpChg chg="add del mod">
          <ac:chgData name="Syphax Ait oubelli" userId="ecf726b1934da71b" providerId="LiveId" clId="{B71F60E7-0DDB-42E6-818B-77B87849ADF3}" dt="2021-08-28T23:01:12.318" v="1661" actId="165"/>
          <ac:grpSpMkLst>
            <pc:docMk/>
            <pc:sldMk cId="4156340816" sldId="367"/>
            <ac:grpSpMk id="4" creationId="{DAE66C76-A800-4AA8-8FDD-DE876170D776}"/>
          </ac:grpSpMkLst>
        </pc:grpChg>
        <pc:grpChg chg="add del mod">
          <ac:chgData name="Syphax Ait oubelli" userId="ecf726b1934da71b" providerId="LiveId" clId="{B71F60E7-0DDB-42E6-818B-77B87849ADF3}" dt="2021-08-28T23:02:21.181" v="1675" actId="165"/>
          <ac:grpSpMkLst>
            <pc:docMk/>
            <pc:sldMk cId="4156340816" sldId="367"/>
            <ac:grpSpMk id="5" creationId="{9F7EB210-3777-4BA9-A51E-17DD7E26AF97}"/>
          </ac:grpSpMkLst>
        </pc:grpChg>
        <pc:grpChg chg="add del mod">
          <ac:chgData name="Syphax Ait oubelli" userId="ecf726b1934da71b" providerId="LiveId" clId="{B71F60E7-0DDB-42E6-818B-77B87849ADF3}" dt="2021-08-28T23:02:27.760" v="1679" actId="165"/>
          <ac:grpSpMkLst>
            <pc:docMk/>
            <pc:sldMk cId="4156340816" sldId="367"/>
            <ac:grpSpMk id="6" creationId="{0D2F3C0F-A216-48DC-8397-4ABC8B2839FC}"/>
          </ac:grpSpMkLst>
        </pc:grpChg>
        <pc:cxnChg chg="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40" creationId="{8E1BE425-CFB1-4DB5-9C87-492F5C904764}"/>
          </ac:cxnSpMkLst>
        </pc:cxnChg>
        <pc:cxnChg chg="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46" creationId="{77466ED3-50E2-4AC0-8646-5C0E87C12CE8}"/>
          </ac:cxnSpMkLst>
        </pc:cxnChg>
        <pc:cxnChg chg="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49" creationId="{C5E7C092-CE86-4E62-8FFD-157E17D53539}"/>
          </ac:cxnSpMkLst>
        </pc:cxnChg>
        <pc:cxnChg chg="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52" creationId="{50237F27-9DC6-48E7-A96D-400A7D1E3811}"/>
          </ac:cxnSpMkLst>
        </pc:cxnChg>
        <pc:cxnChg chg="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55" creationId="{E915ABB8-71B0-4CD4-9BED-FB604A04EBBE}"/>
          </ac:cxnSpMkLst>
        </pc:cxnChg>
        <pc:cxnChg chg="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58" creationId="{1654457F-4884-4DE9-A863-7CFB3D3B5588}"/>
          </ac:cxnSpMkLst>
        </pc:cxnChg>
        <pc:cxnChg chg="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61" creationId="{5ED443CF-289D-465E-9A2B-A4F15C95E0FC}"/>
          </ac:cxnSpMkLst>
        </pc:cxnChg>
        <pc:cxnChg chg="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62" creationId="{B11EE222-772D-43D7-8462-99CD564F1FBE}"/>
          </ac:cxnSpMkLst>
        </pc:cxnChg>
        <pc:cxnChg chg="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63" creationId="{AC7549D2-F225-423B-B4D0-65887094276E}"/>
          </ac:cxnSpMkLst>
        </pc:cxnChg>
        <pc:cxnChg chg="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64" creationId="{7D4B3943-466F-4269-B0F8-E3C46F6EA64C}"/>
          </ac:cxnSpMkLst>
        </pc:cxnChg>
        <pc:cxnChg chg="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65" creationId="{F6540F59-4612-43AA-8258-476AC6F421B2}"/>
          </ac:cxnSpMkLst>
        </pc:cxnChg>
        <pc:cxnChg chg="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66" creationId="{F719078E-9E8F-4A0C-88F1-83B459665D59}"/>
          </ac:cxnSpMkLst>
        </pc:cxnChg>
        <pc:cxnChg chg="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67" creationId="{EEB3D52C-08D0-4740-87DD-E511B67E2508}"/>
          </ac:cxnSpMkLst>
        </pc:cxnChg>
        <pc:cxnChg chg="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68" creationId="{CDD812BE-8616-4C70-8538-412AD196C42C}"/>
          </ac:cxnSpMkLst>
        </pc:cxnChg>
        <pc:cxnChg chg="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69" creationId="{79F698B9-267E-4392-80CA-040D4D1CE3AB}"/>
          </ac:cxnSpMkLst>
        </pc:cxnChg>
        <pc:cxnChg chg="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70" creationId="{8AE26588-3E34-4B96-835A-C68F9C18F6F9}"/>
          </ac:cxnSpMkLst>
        </pc:cxnChg>
        <pc:cxnChg chg="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71" creationId="{EC9A1ECA-E784-41A3-84AC-AE001644FEB6}"/>
          </ac:cxnSpMkLst>
        </pc:cxnChg>
        <pc:cxnChg chg="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72" creationId="{E4DC49D5-DF58-4BEB-8B84-EE034D31D32C}"/>
          </ac:cxnSpMkLst>
        </pc:cxnChg>
        <pc:cxnChg chg="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73" creationId="{DCE4A205-07AA-42EE-B9E2-9506875A3C18}"/>
          </ac:cxnSpMkLst>
        </pc:cxnChg>
        <pc:cxnChg chg="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74" creationId="{EDA297D5-D58C-47BC-A5F1-C216E7E2E73A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75" creationId="{24425F88-38C0-4C95-9A0B-0CFF7FA4E077}"/>
          </ac:cxnSpMkLst>
        </pc:cxnChg>
        <pc:cxnChg chg="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76" creationId="{3F1FEA92-0EC4-4149-9326-55ADBC7BD74A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77" creationId="{D21E4855-FF4E-4CC1-89EB-E2813A80A196}"/>
          </ac:cxnSpMkLst>
        </pc:cxnChg>
        <pc:cxnChg chg="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78" creationId="{324BBE19-535F-4379-9301-AF19E2FCD2FA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79" creationId="{249DD223-FA29-4D5D-96CB-D46F7F7AAC7B}"/>
          </ac:cxnSpMkLst>
        </pc:cxnChg>
        <pc:cxnChg chg="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80" creationId="{3B95B65D-61D3-44D1-8632-F3FBCCFD96BA}"/>
          </ac:cxnSpMkLst>
        </pc:cxnChg>
        <pc:cxnChg chg="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81" creationId="{34C1D08A-5F90-48AE-9C83-E271EDF67077}"/>
          </ac:cxnSpMkLst>
        </pc:cxnChg>
        <pc:cxnChg chg="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82" creationId="{6500FEC8-5B81-4A68-8FB8-4B5677201D23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83" creationId="{1872F545-EF66-431C-AEA7-34526101BE1F}"/>
          </ac:cxnSpMkLst>
        </pc:cxnChg>
        <pc:cxnChg chg="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84" creationId="{CF0313A0-283B-4892-9F12-B05D5BB04FC1}"/>
          </ac:cxnSpMkLst>
        </pc:cxnChg>
        <pc:cxnChg chg="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85" creationId="{55CF22F9-B839-4376-92EC-BACBDFFA2E21}"/>
          </ac:cxnSpMkLst>
        </pc:cxnChg>
        <pc:cxnChg chg="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86" creationId="{6615F312-6622-4837-9FC5-59ED46BBE67E}"/>
          </ac:cxnSpMkLst>
        </pc:cxnChg>
        <pc:cxnChg chg="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87" creationId="{B5316A1E-419F-4FC9-91A6-7025FFE58AAE}"/>
          </ac:cxnSpMkLst>
        </pc:cxnChg>
        <pc:cxnChg chg="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88" creationId="{A62F9CC7-34EC-43E6-883C-2B84FA0F371B}"/>
          </ac:cxnSpMkLst>
        </pc:cxnChg>
        <pc:cxnChg chg="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89" creationId="{B90BC1F8-F51D-48A0-AA2C-0F04F109792A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90" creationId="{BD6DD809-B41B-4683-BFA3-DDB5D350D585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91" creationId="{D7EBCF86-3E04-454B-9BFF-B881E7A57398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92" creationId="{6E639BBC-CE86-4BC6-90BF-C50704DFDA1D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08" creationId="{E9716DBA-D6FE-4FF2-B4A6-2A19E55258F5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09" creationId="{813D8E09-A0E9-4587-8373-81AFEA1FD04D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10" creationId="{8A4A048C-3B30-437D-BADE-13B91E82DCA5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11" creationId="{F031B600-A0B9-44C3-B5A1-D196876272EB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12" creationId="{86528CDC-FFB4-422E-ABEF-A525C18DFCA0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13" creationId="{2F38C998-BACB-44D3-AC7A-7B08D0A6DDB4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14" creationId="{F290EF91-C365-4467-A631-98D26A34E6C8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15" creationId="{EE1AB095-6B81-4AB1-A7CE-652D9BAE70DD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16" creationId="{9D747D72-65E7-46D5-BC82-B012B6DA903D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17" creationId="{D234FA22-A8B6-49A0-B39B-9EB321355C5C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18" creationId="{0D6C8499-235C-4F56-AEE9-C65C0965FA35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19" creationId="{CD3FADA4-0AF0-4D9E-B5F9-B650B904F8E3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20" creationId="{D1AA61F3-F48F-4B88-8DA5-0B03FBC92D91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21" creationId="{F31EB7DA-EF78-4DCC-94B9-7416967565C5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22" creationId="{D64CCFB8-921E-49E4-82DC-7DF2929113D9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23" creationId="{AE3ADD21-DF41-4CE0-ADA3-8E6A0EF48018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24" creationId="{F4A4081D-BFCB-4C91-986B-B30FDF897C8D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25" creationId="{1C6EC515-21DB-4637-9689-ED8CD79D4DB1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26" creationId="{C1E2E81D-BF15-4FC1-83AC-614FF94C93B8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27" creationId="{BDE0A8A8-8FC2-4720-A615-C556194CEE6F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28" creationId="{EC56BE79-749C-46BB-891D-21CF28ADC3ED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29" creationId="{1BB3A79D-874B-430C-97AF-95C83F4AB16B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30" creationId="{0FC43E1B-5B8F-453A-A623-9B44E7833D9B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31" creationId="{9401E363-4929-4980-962A-327ABDF34124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32" creationId="{916B1D62-23B6-4F54-B143-22758452B680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33" creationId="{AC438639-2347-4CE0-8BBC-6A21692D765C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34" creationId="{25AA13BF-02D1-4A9A-B8BF-48911DDF2142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38" creationId="{25056734-447C-4A09-A20E-98B93417D4B4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39" creationId="{4476316A-4304-4DB1-9BCC-F873A5016E06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40" creationId="{CD4E8DB2-E5C0-47E0-8D41-69FF8780DBC0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41" creationId="{1D2B4501-BD18-45F2-A155-4D88A203672E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42" creationId="{C98C7584-F270-4E63-908C-9FAEBD57208C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43" creationId="{DDDF05F2-9F43-4859-B791-8A56C027E41B}"/>
          </ac:cxnSpMkLst>
        </pc:cxnChg>
        <pc:cxnChg chg="add del mod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44" creationId="{439326A9-06BF-4AE0-915B-2B63B111FCEB}"/>
          </ac:cxnSpMkLst>
        </pc:cxnChg>
        <pc:cxnChg chg="add del mod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45" creationId="{1EC301DB-3FCD-45EB-A1C8-38C222B7B74E}"/>
          </ac:cxnSpMkLst>
        </pc:cxnChg>
        <pc:cxnChg chg="add del mod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46" creationId="{5FBA1F4D-F181-420C-BC4D-236D52A02B2A}"/>
          </ac:cxnSpMkLst>
        </pc:cxnChg>
        <pc:cxnChg chg="add del mod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47" creationId="{C2BAF3D3-B4F4-4B60-B0FA-D600861BCCA4}"/>
          </ac:cxnSpMkLst>
        </pc:cxnChg>
        <pc:cxnChg chg="add del mod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48" creationId="{EF763310-D5C5-4F26-ABD0-57A7FE878434}"/>
          </ac:cxnSpMkLst>
        </pc:cxnChg>
        <pc:cxnChg chg="add del mod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49" creationId="{FAF502EE-A1D6-4D5B-B7A5-6CC8F978FD30}"/>
          </ac:cxnSpMkLst>
        </pc:cxnChg>
        <pc:cxnChg chg="add del mod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50" creationId="{3BAF3DC0-DB94-4CAE-AF88-689BBC9548F5}"/>
          </ac:cxnSpMkLst>
        </pc:cxnChg>
        <pc:cxnChg chg="add del mod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51" creationId="{7994A5B6-B9CB-4553-809A-EC748253BE49}"/>
          </ac:cxnSpMkLst>
        </pc:cxnChg>
        <pc:cxnChg chg="add del mod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52" creationId="{5157B8CA-9015-4C01-8AB8-A358EB887F4B}"/>
          </ac:cxnSpMkLst>
        </pc:cxnChg>
        <pc:cxnChg chg="add del mod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53" creationId="{C1CA2857-F524-45AD-BDE4-EB5B9DE3B8C6}"/>
          </ac:cxnSpMkLst>
        </pc:cxnChg>
        <pc:cxnChg chg="add del mod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54" creationId="{AA67EA57-AD1E-4C87-808A-B8559C29C3D0}"/>
          </ac:cxnSpMkLst>
        </pc:cxnChg>
        <pc:cxnChg chg="add del mod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55" creationId="{DC7688EC-1BC6-40E8-9532-DABA3EB4C6B5}"/>
          </ac:cxnSpMkLst>
        </pc:cxnChg>
        <pc:cxnChg chg="add del mod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56" creationId="{0D86C857-A5D0-405D-A108-DB908BAAAD00}"/>
          </ac:cxnSpMkLst>
        </pc:cxnChg>
        <pc:cxnChg chg="add del mod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57" creationId="{BECB736F-F7C1-4DC8-BDDA-A0F2F456381D}"/>
          </ac:cxnSpMkLst>
        </pc:cxnChg>
        <pc:cxnChg chg="add del mod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58" creationId="{444D36A5-AD93-474F-B8DA-9DA15016C802}"/>
          </ac:cxnSpMkLst>
        </pc:cxnChg>
        <pc:cxnChg chg="add del mod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59" creationId="{F4F705FE-B7E6-4927-917F-DBB680D0FE62}"/>
          </ac:cxnSpMkLst>
        </pc:cxnChg>
        <pc:cxnChg chg="add del mod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60" creationId="{9B0F9086-D6A5-4301-A3EE-F178D6B75FCC}"/>
          </ac:cxnSpMkLst>
        </pc:cxnChg>
        <pc:cxnChg chg="add del mod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61" creationId="{07E085D8-C4EA-40B8-ABCF-C33CB82F6BC8}"/>
          </ac:cxnSpMkLst>
        </pc:cxnChg>
        <pc:cxnChg chg="add del mod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62" creationId="{1BD8B288-DBF6-4610-97A8-EBA815C5AA6A}"/>
          </ac:cxnSpMkLst>
        </pc:cxnChg>
        <pc:cxnChg chg="add del mod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63" creationId="{280BDD94-4453-403F-9426-E7BCECB52267}"/>
          </ac:cxnSpMkLst>
        </pc:cxnChg>
        <pc:cxnChg chg="add del mod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64" creationId="{043DF190-2439-43E9-80B7-63F193C19778}"/>
          </ac:cxnSpMkLst>
        </pc:cxnChg>
        <pc:cxnChg chg="add del mod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65" creationId="{EB6A9D94-6B2C-4B35-81F7-91151A700763}"/>
          </ac:cxnSpMkLst>
        </pc:cxnChg>
        <pc:cxnChg chg="add del mod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66" creationId="{0C236782-DE8D-468C-80FA-5B15ADDDF327}"/>
          </ac:cxnSpMkLst>
        </pc:cxnChg>
        <pc:cxnChg chg="add del mod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67" creationId="{8D55238F-C163-4816-9A90-65A520D78105}"/>
          </ac:cxnSpMkLst>
        </pc:cxnChg>
        <pc:cxnChg chg="add del mod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68" creationId="{A5E3098C-E71A-4190-A6AC-AB5D17F6D639}"/>
          </ac:cxnSpMkLst>
        </pc:cxnChg>
        <pc:cxnChg chg="add del mod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69" creationId="{65F0BAFB-380C-4447-A98F-B725B69C8EDD}"/>
          </ac:cxnSpMkLst>
        </pc:cxnChg>
        <pc:cxnChg chg="add del mod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70" creationId="{8750EB54-8597-42C5-BED6-CD07D294A0F8}"/>
          </ac:cxnSpMkLst>
        </pc:cxnChg>
        <pc:cxnChg chg="add del mod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71" creationId="{AAA87F95-A70D-4D1D-AC6C-764280E02EDF}"/>
          </ac:cxnSpMkLst>
        </pc:cxnChg>
        <pc:cxnChg chg="add del mod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72" creationId="{6021FA46-309D-49C6-98BE-18A1E95AEF1D}"/>
          </ac:cxnSpMkLst>
        </pc:cxnChg>
        <pc:cxnChg chg="add del mod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73" creationId="{802977A4-99AB-498D-8265-1FFA50A7A224}"/>
          </ac:cxnSpMkLst>
        </pc:cxn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948129299" sldId="368"/>
        </pc:sldMkLst>
      </pc:sldChg>
      <pc:sldChg chg="addSp delSp modSp add mod">
        <pc:chgData name="Syphax Ait oubelli" userId="ecf726b1934da71b" providerId="LiveId" clId="{B71F60E7-0DDB-42E6-818B-77B87849ADF3}" dt="2021-08-29T09:32:26.984" v="4543"/>
        <pc:sldMkLst>
          <pc:docMk/>
          <pc:sldMk cId="3849361227" sldId="368"/>
        </pc:sldMkLst>
        <pc:spChg chg="add mod">
          <ac:chgData name="Syphax Ait oubelli" userId="ecf726b1934da71b" providerId="LiveId" clId="{B71F60E7-0DDB-42E6-818B-77B87849ADF3}" dt="2021-08-29T09:32:26.984" v="4543"/>
          <ac:spMkLst>
            <pc:docMk/>
            <pc:sldMk cId="3849361227" sldId="368"/>
            <ac:spMk id="10" creationId="{51A2BD40-5B19-498F-B5F8-8F8CD11FA0BB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18" creationId="{DE53F814-AE52-4831-BAE0-D7CD11BD15B8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19" creationId="{8F425977-37C6-4279-B7B6-B0DF6F7402D7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20" creationId="{44AF0FB0-33C5-4F04-851C-39FCC0F2E2AC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22" creationId="{2140FB87-6094-4589-98EC-203E1566FEBF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23" creationId="{6A1436DC-A68F-4D4F-ACD7-AF96CA22B4FF}"/>
          </ac:spMkLst>
        </pc:spChg>
        <pc:spChg chg="add del">
          <ac:chgData name="Syphax Ait oubelli" userId="ecf726b1934da71b" providerId="LiveId" clId="{B71F60E7-0DDB-42E6-818B-77B87849ADF3}" dt="2021-08-28T23:14:46.568" v="1772" actId="478"/>
          <ac:spMkLst>
            <pc:docMk/>
            <pc:sldMk cId="3849361227" sldId="368"/>
            <ac:spMk id="24" creationId="{55F3803A-D19A-4668-85EE-D8236D6E680C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25" creationId="{A6E1D522-F47B-406F-8548-AD21CE88F773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26" creationId="{35F27BDE-1A01-42BC-ABF1-EF4B3CABF583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27" creationId="{1CBCFB81-7CF5-4441-BD4A-6F097E2B16A8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28" creationId="{ED61A7FA-EDC4-4557-AF2E-8EE08780075D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29" creationId="{97E9F4B8-B779-4E08-9D71-AB7BC7A5C6D6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30" creationId="{9ADCFE91-A93E-4A7A-86AB-43021A79DE97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31" creationId="{FA2AE604-38DE-4F92-954C-34130A255440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32" creationId="{6BFF968B-D4FE-4958-A6E1-5BC60450384A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34" creationId="{6F7E3A56-865D-4013-8046-468B6170BEAE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37" creationId="{583D9FAF-0020-4454-9901-F08B59AB2CD8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39" creationId="{3F8314C3-EF89-45E0-9036-31AB62FD3853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56" creationId="{6FC9BC8D-9FB5-4ED2-BC73-C781D94BD422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57" creationId="{61DB7A5A-D957-4C8A-961E-4D8304A3C830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59" creationId="{F6C7A507-8D6E-46CA-A49B-D37581BCF68D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60" creationId="{F33C7910-CCA2-4AE9-9516-A2EF213D37EE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93" creationId="{3DAA0282-BDE5-44C2-87FC-78070FB321FF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94" creationId="{291A32F3-215A-4C9C-A676-541BC68C5A37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95" creationId="{D0847FCB-A611-468F-8161-D042CE7D3668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96" creationId="{682BBECA-50FD-4D5A-8F1E-59A3C4F1091F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97" creationId="{6D674886-E416-4FD4-8463-4DDB6914C8B9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98" creationId="{65A8A03D-33E7-4B25-BC56-26883240C17F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99" creationId="{A5AD48C2-4E8F-4470-B72A-060E49FF2C51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100" creationId="{8CA0419A-697E-4D59-8E38-C2D2666EE666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101" creationId="{FC16FC16-BA46-44C5-8C61-9EF532637052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102" creationId="{9C2149D5-F763-4523-8C49-BE133D68B728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103" creationId="{DEECCD5A-5C19-42EE-8006-C5AE3DBB1308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104" creationId="{DF86CF6E-8090-42CC-9E2E-9E799431D2E9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105" creationId="{997B542F-249E-4B64-9AA4-8E875F8A19FB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106" creationId="{D9D5F003-C805-4995-A883-F95F1F375F4C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107" creationId="{2E699381-9C2F-432A-9FB6-9C3F4E78DCC2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135" creationId="{938E0353-4CEF-4AEC-96EB-4A9DE6CE9F24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136" creationId="{50CB276B-E892-4471-9155-29F65BC664A9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137" creationId="{1DA7C945-BE86-4388-A0C3-F7E47FDAC661}"/>
          </ac:spMkLst>
        </pc:spChg>
        <pc:spChg chg="del">
          <ac:chgData name="Syphax Ait oubelli" userId="ecf726b1934da71b" providerId="LiveId" clId="{B71F60E7-0DDB-42E6-818B-77B87849ADF3}" dt="2021-08-29T09:32:26.646" v="4542" actId="478"/>
          <ac:spMkLst>
            <pc:docMk/>
            <pc:sldMk cId="3849361227" sldId="368"/>
            <ac:spMk id="174" creationId="{10AA65FD-9AFE-4791-885F-B0E87D6A0F27}"/>
          </ac:spMkLst>
        </pc:spChg>
        <pc:cxnChg chg="add del mod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49" creationId="{C5E7C092-CE86-4E62-8FFD-157E17D53539}"/>
          </ac:cxnSpMkLst>
        </pc:cxnChg>
        <pc:cxnChg chg="add del mod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52" creationId="{50237F27-9DC6-48E7-A96D-400A7D1E3811}"/>
          </ac:cxnSpMkLst>
        </pc:cxnChg>
        <pc:cxnChg chg="add del mod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55" creationId="{E915ABB8-71B0-4CD4-9BED-FB604A04EBBE}"/>
          </ac:cxnSpMkLst>
        </pc:cxnChg>
        <pc:cxnChg chg="add del mod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58" creationId="{1654457F-4884-4DE9-A863-7CFB3D3B5588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61" creationId="{5ED443CF-289D-465E-9A2B-A4F15C95E0FC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62" creationId="{B11EE222-772D-43D7-8462-99CD564F1FBE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63" creationId="{AC7549D2-F225-423B-B4D0-65887094276E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64" creationId="{7D4B3943-466F-4269-B0F8-E3C46F6EA64C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65" creationId="{F6540F59-4612-43AA-8258-476AC6F421B2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66" creationId="{F719078E-9E8F-4A0C-88F1-83B459665D59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67" creationId="{EEB3D52C-08D0-4740-87DD-E511B67E2508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68" creationId="{CDD812BE-8616-4C70-8538-412AD196C42C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69" creationId="{79F698B9-267E-4392-80CA-040D4D1CE3AB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70" creationId="{8AE26588-3E34-4B96-835A-C68F9C18F6F9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71" creationId="{EC9A1ECA-E784-41A3-84AC-AE001644FEB6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72" creationId="{E4DC49D5-DF58-4BEB-8B84-EE034D31D32C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73" creationId="{DCE4A205-07AA-42EE-B9E2-9506875A3C18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74" creationId="{EDA297D5-D58C-47BC-A5F1-C216E7E2E73A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75" creationId="{24425F88-38C0-4C95-9A0B-0CFF7FA4E077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76" creationId="{3F1FEA92-0EC4-4149-9326-55ADBC7BD74A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77" creationId="{D21E4855-FF4E-4CC1-89EB-E2813A80A196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78" creationId="{324BBE19-535F-4379-9301-AF19E2FCD2FA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79" creationId="{249DD223-FA29-4D5D-96CB-D46F7F7AAC7B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80" creationId="{3B95B65D-61D3-44D1-8632-F3FBCCFD96BA}"/>
          </ac:cxnSpMkLst>
        </pc:cxnChg>
        <pc:cxnChg chg="add del mod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81" creationId="{34C1D08A-5F90-48AE-9C83-E271EDF67077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82" creationId="{6500FEC8-5B81-4A68-8FB8-4B5677201D23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83" creationId="{1872F545-EF66-431C-AEA7-34526101BE1F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84" creationId="{CF0313A0-283B-4892-9F12-B05D5BB04FC1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85" creationId="{55CF22F9-B839-4376-92EC-BACBDFFA2E21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86" creationId="{6615F312-6622-4837-9FC5-59ED46BBE67E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87" creationId="{B5316A1E-419F-4FC9-91A6-7025FFE58AAE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88" creationId="{A62F9CC7-34EC-43E6-883C-2B84FA0F371B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89" creationId="{B90BC1F8-F51D-48A0-AA2C-0F04F109792A}"/>
          </ac:cxnSpMkLst>
        </pc:cxnChg>
        <pc:cxnChg chg="add del mod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90" creationId="{BD6DD809-B41B-4683-BFA3-DDB5D350D585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91" creationId="{D7EBCF86-3E04-454B-9BFF-B881E7A57398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92" creationId="{6E639BBC-CE86-4BC6-90BF-C50704DFDA1D}"/>
          </ac:cxnSpMkLst>
        </pc:cxnChg>
        <pc:cxnChg chg="add del mod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08" creationId="{E9716DBA-D6FE-4FF2-B4A6-2A19E55258F5}"/>
          </ac:cxnSpMkLst>
        </pc:cxnChg>
        <pc:cxnChg chg="add del mod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09" creationId="{813D8E09-A0E9-4587-8373-81AFEA1FD04D}"/>
          </ac:cxnSpMkLst>
        </pc:cxnChg>
        <pc:cxnChg chg="add del mod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10" creationId="{8A4A048C-3B30-437D-BADE-13B91E82DCA5}"/>
          </ac:cxnSpMkLst>
        </pc:cxnChg>
        <pc:cxnChg chg="add del mod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11" creationId="{F031B600-A0B9-44C3-B5A1-D196876272EB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12" creationId="{86528CDC-FFB4-422E-ABEF-A525C18DFCA0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13" creationId="{2F38C998-BACB-44D3-AC7A-7B08D0A6DDB4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14" creationId="{F290EF91-C365-4467-A631-98D26A34E6C8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15" creationId="{EE1AB095-6B81-4AB1-A7CE-652D9BAE70DD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16" creationId="{9D747D72-65E7-46D5-BC82-B012B6DA903D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17" creationId="{D234FA22-A8B6-49A0-B39B-9EB321355C5C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18" creationId="{0D6C8499-235C-4F56-AEE9-C65C0965FA35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19" creationId="{CD3FADA4-0AF0-4D9E-B5F9-B650B904F8E3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20" creationId="{D1AA61F3-F48F-4B88-8DA5-0B03FBC92D91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21" creationId="{F31EB7DA-EF78-4DCC-94B9-7416967565C5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22" creationId="{D64CCFB8-921E-49E4-82DC-7DF2929113D9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23" creationId="{AE3ADD21-DF41-4CE0-ADA3-8E6A0EF48018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24" creationId="{F4A4081D-BFCB-4C91-986B-B30FDF897C8D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25" creationId="{1C6EC515-21DB-4637-9689-ED8CD79D4DB1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26" creationId="{C1E2E81D-BF15-4FC1-83AC-614FF94C93B8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27" creationId="{BDE0A8A8-8FC2-4720-A615-C556194CEE6F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28" creationId="{EC56BE79-749C-46BB-891D-21CF28ADC3ED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29" creationId="{1BB3A79D-874B-430C-97AF-95C83F4AB16B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30" creationId="{0FC43E1B-5B8F-453A-A623-9B44E7833D9B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31" creationId="{9401E363-4929-4980-962A-327ABDF34124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32" creationId="{916B1D62-23B6-4F54-B143-22758452B680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33" creationId="{AC438639-2347-4CE0-8BBC-6A21692D765C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34" creationId="{25AA13BF-02D1-4A9A-B8BF-48911DDF2142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38" creationId="{25056734-447C-4A09-A20E-98B93417D4B4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39" creationId="{4476316A-4304-4DB1-9BCC-F873A5016E06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40" creationId="{CD4E8DB2-E5C0-47E0-8D41-69FF8780DBC0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41" creationId="{1D2B4501-BD18-45F2-A155-4D88A203672E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42" creationId="{C98C7584-F270-4E63-908C-9FAEBD57208C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43" creationId="{DDDF05F2-9F43-4859-B791-8A56C027E41B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45" creationId="{1EC301DB-3FCD-45EB-A1C8-38C222B7B74E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46" creationId="{5FBA1F4D-F181-420C-BC4D-236D52A02B2A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47" creationId="{C2BAF3D3-B4F4-4B60-B0FA-D600861BCCA4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48" creationId="{EF763310-D5C5-4F26-ABD0-57A7FE878434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49" creationId="{FAF502EE-A1D6-4D5B-B7A5-6CC8F978FD30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50" creationId="{3BAF3DC0-DB94-4CAE-AF88-689BBC9548F5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51" creationId="{7994A5B6-B9CB-4553-809A-EC748253BE49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52" creationId="{5157B8CA-9015-4C01-8AB8-A358EB887F4B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53" creationId="{C1CA2857-F524-45AD-BDE4-EB5B9DE3B8C6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54" creationId="{AA67EA57-AD1E-4C87-808A-B8559C29C3D0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55" creationId="{DC7688EC-1BC6-40E8-9532-DABA3EB4C6B5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56" creationId="{0D86C857-A5D0-405D-A108-DB908BAAAD00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57" creationId="{BECB736F-F7C1-4DC8-BDDA-A0F2F456381D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58" creationId="{444D36A5-AD93-474F-B8DA-9DA15016C802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59" creationId="{F4F705FE-B7E6-4927-917F-DBB680D0FE62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60" creationId="{9B0F9086-D6A5-4301-A3EE-F178D6B75FCC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61" creationId="{07E085D8-C4EA-40B8-ABCF-C33CB82F6BC8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62" creationId="{1BD8B288-DBF6-4610-97A8-EBA815C5AA6A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63" creationId="{280BDD94-4453-403F-9426-E7BCECB52267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64" creationId="{043DF190-2439-43E9-80B7-63F193C19778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65" creationId="{EB6A9D94-6B2C-4B35-81F7-91151A700763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66" creationId="{0C236782-DE8D-468C-80FA-5B15ADDDF327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67" creationId="{8D55238F-C163-4816-9A90-65A520D78105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68" creationId="{A5E3098C-E71A-4190-A6AC-AB5D17F6D639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69" creationId="{65F0BAFB-380C-4447-A98F-B725B69C8EDD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70" creationId="{8750EB54-8597-42C5-BED6-CD07D294A0F8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71" creationId="{AAA87F95-A70D-4D1D-AC6C-764280E02EDF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72" creationId="{6021FA46-309D-49C6-98BE-18A1E95AEF1D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73" creationId="{802977A4-99AB-498D-8265-1FFA50A7A224}"/>
          </ac:cxnSpMkLst>
        </pc:cxnChg>
      </pc:sldChg>
      <pc:sldChg chg="addSp delSp modSp add mod">
        <pc:chgData name="Syphax Ait oubelli" userId="ecf726b1934da71b" providerId="LiveId" clId="{B71F60E7-0DDB-42E6-818B-77B87849ADF3}" dt="2021-08-29T09:32:24.602" v="4541"/>
        <pc:sldMkLst>
          <pc:docMk/>
          <pc:sldMk cId="888838979" sldId="369"/>
        </pc:sldMkLst>
        <pc:spChg chg="add mod">
          <ac:chgData name="Syphax Ait oubelli" userId="ecf726b1934da71b" providerId="LiveId" clId="{B71F60E7-0DDB-42E6-818B-77B87849ADF3}" dt="2021-08-29T09:32:24.602" v="4541"/>
          <ac:spMkLst>
            <pc:docMk/>
            <pc:sldMk cId="888838979" sldId="369"/>
            <ac:spMk id="15" creationId="{86E49CAB-8BEC-4543-AAF3-07A256E71309}"/>
          </ac:spMkLst>
        </pc:spChg>
        <pc:spChg chg="add del">
          <ac:chgData name="Syphax Ait oubelli" userId="ecf726b1934da71b" providerId="LiveId" clId="{B71F60E7-0DDB-42E6-818B-77B87849ADF3}" dt="2021-08-28T23:15:11.335" v="1783" actId="478"/>
          <ac:spMkLst>
            <pc:docMk/>
            <pc:sldMk cId="888838979" sldId="369"/>
            <ac:spMk id="18" creationId="{DE53F814-AE52-4831-BAE0-D7CD11BD15B8}"/>
          </ac:spMkLst>
        </pc:spChg>
        <pc:spChg chg="add del">
          <ac:chgData name="Syphax Ait oubelli" userId="ecf726b1934da71b" providerId="LiveId" clId="{B71F60E7-0DDB-42E6-818B-77B87849ADF3}" dt="2021-08-28T23:15:11.335" v="1783" actId="478"/>
          <ac:spMkLst>
            <pc:docMk/>
            <pc:sldMk cId="888838979" sldId="369"/>
            <ac:spMk id="19" creationId="{8F425977-37C6-4279-B7B6-B0DF6F7402D7}"/>
          </ac:spMkLst>
        </pc:spChg>
        <pc:spChg chg="add del">
          <ac:chgData name="Syphax Ait oubelli" userId="ecf726b1934da71b" providerId="LiveId" clId="{B71F60E7-0DDB-42E6-818B-77B87849ADF3}" dt="2021-08-28T23:15:11.335" v="1783" actId="478"/>
          <ac:spMkLst>
            <pc:docMk/>
            <pc:sldMk cId="888838979" sldId="369"/>
            <ac:spMk id="20" creationId="{44AF0FB0-33C5-4F04-851C-39FCC0F2E2AC}"/>
          </ac:spMkLst>
        </pc:spChg>
        <pc:spChg chg="add del">
          <ac:chgData name="Syphax Ait oubelli" userId="ecf726b1934da71b" providerId="LiveId" clId="{B71F60E7-0DDB-42E6-818B-77B87849ADF3}" dt="2021-08-28T23:15:11.335" v="1783" actId="478"/>
          <ac:spMkLst>
            <pc:docMk/>
            <pc:sldMk cId="888838979" sldId="369"/>
            <ac:spMk id="23" creationId="{6A1436DC-A68F-4D4F-ACD7-AF96CA22B4FF}"/>
          </ac:spMkLst>
        </pc:spChg>
        <pc:spChg chg="add del">
          <ac:chgData name="Syphax Ait oubelli" userId="ecf726b1934da71b" providerId="LiveId" clId="{B71F60E7-0DDB-42E6-818B-77B87849ADF3}" dt="2021-08-28T23:15:11.335" v="1783" actId="478"/>
          <ac:spMkLst>
            <pc:docMk/>
            <pc:sldMk cId="888838979" sldId="369"/>
            <ac:spMk id="25" creationId="{A6E1D522-F47B-406F-8548-AD21CE88F773}"/>
          </ac:spMkLst>
        </pc:spChg>
        <pc:spChg chg="add del">
          <ac:chgData name="Syphax Ait oubelli" userId="ecf726b1934da71b" providerId="LiveId" clId="{B71F60E7-0DDB-42E6-818B-77B87849ADF3}" dt="2021-08-28T23:15:11.335" v="1783" actId="478"/>
          <ac:spMkLst>
            <pc:docMk/>
            <pc:sldMk cId="888838979" sldId="369"/>
            <ac:spMk id="26" creationId="{35F27BDE-1A01-42BC-ABF1-EF4B3CABF583}"/>
          </ac:spMkLst>
        </pc:spChg>
        <pc:spChg chg="add del">
          <ac:chgData name="Syphax Ait oubelli" userId="ecf726b1934da71b" providerId="LiveId" clId="{B71F60E7-0DDB-42E6-818B-77B87849ADF3}" dt="2021-08-28T23:15:11.335" v="1783" actId="478"/>
          <ac:spMkLst>
            <pc:docMk/>
            <pc:sldMk cId="888838979" sldId="369"/>
            <ac:spMk id="27" creationId="{1CBCFB81-7CF5-4441-BD4A-6F097E2B16A8}"/>
          </ac:spMkLst>
        </pc:spChg>
        <pc:spChg chg="add del">
          <ac:chgData name="Syphax Ait oubelli" userId="ecf726b1934da71b" providerId="LiveId" clId="{B71F60E7-0DDB-42E6-818B-77B87849ADF3}" dt="2021-08-28T23:15:11.335" v="1783" actId="478"/>
          <ac:spMkLst>
            <pc:docMk/>
            <pc:sldMk cId="888838979" sldId="369"/>
            <ac:spMk id="29" creationId="{97E9F4B8-B779-4E08-9D71-AB7BC7A5C6D6}"/>
          </ac:spMkLst>
        </pc:spChg>
        <pc:spChg chg="add del">
          <ac:chgData name="Syphax Ait oubelli" userId="ecf726b1934da71b" providerId="LiveId" clId="{B71F60E7-0DDB-42E6-818B-77B87849ADF3}" dt="2021-08-28T23:15:11.335" v="1783" actId="478"/>
          <ac:spMkLst>
            <pc:docMk/>
            <pc:sldMk cId="888838979" sldId="369"/>
            <ac:spMk id="30" creationId="{9ADCFE91-A93E-4A7A-86AB-43021A79DE97}"/>
          </ac:spMkLst>
        </pc:spChg>
        <pc:spChg chg="add del">
          <ac:chgData name="Syphax Ait oubelli" userId="ecf726b1934da71b" providerId="LiveId" clId="{B71F60E7-0DDB-42E6-818B-77B87849ADF3}" dt="2021-08-28T23:15:11.335" v="1783" actId="478"/>
          <ac:spMkLst>
            <pc:docMk/>
            <pc:sldMk cId="888838979" sldId="369"/>
            <ac:spMk id="31" creationId="{FA2AE604-38DE-4F92-954C-34130A255440}"/>
          </ac:spMkLst>
        </pc:spChg>
        <pc:spChg chg="add del">
          <ac:chgData name="Syphax Ait oubelli" userId="ecf726b1934da71b" providerId="LiveId" clId="{B71F60E7-0DDB-42E6-818B-77B87849ADF3}" dt="2021-08-28T23:15:11.335" v="1783" actId="478"/>
          <ac:spMkLst>
            <pc:docMk/>
            <pc:sldMk cId="888838979" sldId="369"/>
            <ac:spMk id="32" creationId="{6BFF968B-D4FE-4958-A6E1-5BC60450384A}"/>
          </ac:spMkLst>
        </pc:spChg>
        <pc:spChg chg="add del">
          <ac:chgData name="Syphax Ait oubelli" userId="ecf726b1934da71b" providerId="LiveId" clId="{B71F60E7-0DDB-42E6-818B-77B87849ADF3}" dt="2021-08-28T23:15:11.335" v="1783" actId="478"/>
          <ac:spMkLst>
            <pc:docMk/>
            <pc:sldMk cId="888838979" sldId="369"/>
            <ac:spMk id="34" creationId="{6F7E3A56-865D-4013-8046-468B6170BEAE}"/>
          </ac:spMkLst>
        </pc:spChg>
        <pc:spChg chg="add del">
          <ac:chgData name="Syphax Ait oubelli" userId="ecf726b1934da71b" providerId="LiveId" clId="{B71F60E7-0DDB-42E6-818B-77B87849ADF3}" dt="2021-08-28T23:15:11.335" v="1783" actId="478"/>
          <ac:spMkLst>
            <pc:docMk/>
            <pc:sldMk cId="888838979" sldId="369"/>
            <ac:spMk id="37" creationId="{583D9FAF-0020-4454-9901-F08B59AB2CD8}"/>
          </ac:spMkLst>
        </pc:spChg>
        <pc:spChg chg="add del">
          <ac:chgData name="Syphax Ait oubelli" userId="ecf726b1934da71b" providerId="LiveId" clId="{B71F60E7-0DDB-42E6-818B-77B87849ADF3}" dt="2021-08-28T23:15:11.335" v="1783" actId="478"/>
          <ac:spMkLst>
            <pc:docMk/>
            <pc:sldMk cId="888838979" sldId="369"/>
            <ac:spMk id="39" creationId="{3F8314C3-EF89-45E0-9036-31AB62FD3853}"/>
          </ac:spMkLst>
        </pc:spChg>
        <pc:spChg chg="add del">
          <ac:chgData name="Syphax Ait oubelli" userId="ecf726b1934da71b" providerId="LiveId" clId="{B71F60E7-0DDB-42E6-818B-77B87849ADF3}" dt="2021-08-28T23:15:11.335" v="1783" actId="478"/>
          <ac:spMkLst>
            <pc:docMk/>
            <pc:sldMk cId="888838979" sldId="369"/>
            <ac:spMk id="56" creationId="{6FC9BC8D-9FB5-4ED2-BC73-C781D94BD422}"/>
          </ac:spMkLst>
        </pc:spChg>
        <pc:spChg chg="add del">
          <ac:chgData name="Syphax Ait oubelli" userId="ecf726b1934da71b" providerId="LiveId" clId="{B71F60E7-0DDB-42E6-818B-77B87849ADF3}" dt="2021-08-28T23:15:11.335" v="1783" actId="478"/>
          <ac:spMkLst>
            <pc:docMk/>
            <pc:sldMk cId="888838979" sldId="369"/>
            <ac:spMk id="57" creationId="{61DB7A5A-D957-4C8A-961E-4D8304A3C830}"/>
          </ac:spMkLst>
        </pc:spChg>
        <pc:spChg chg="add del">
          <ac:chgData name="Syphax Ait oubelli" userId="ecf726b1934da71b" providerId="LiveId" clId="{B71F60E7-0DDB-42E6-818B-77B87849ADF3}" dt="2021-08-28T23:15:11.335" v="1783" actId="478"/>
          <ac:spMkLst>
            <pc:docMk/>
            <pc:sldMk cId="888838979" sldId="369"/>
            <ac:spMk id="59" creationId="{F6C7A507-8D6E-46CA-A49B-D37581BCF68D}"/>
          </ac:spMkLst>
        </pc:spChg>
        <pc:spChg chg="add del">
          <ac:chgData name="Syphax Ait oubelli" userId="ecf726b1934da71b" providerId="LiveId" clId="{B71F60E7-0DDB-42E6-818B-77B87849ADF3}" dt="2021-08-28T23:15:11.335" v="1783" actId="478"/>
          <ac:spMkLst>
            <pc:docMk/>
            <pc:sldMk cId="888838979" sldId="369"/>
            <ac:spMk id="60" creationId="{F33C7910-CCA2-4AE9-9516-A2EF213D37EE}"/>
          </ac:spMkLst>
        </pc:spChg>
        <pc:spChg chg="add del">
          <ac:chgData name="Syphax Ait oubelli" userId="ecf726b1934da71b" providerId="LiveId" clId="{B71F60E7-0DDB-42E6-818B-77B87849ADF3}" dt="2021-08-28T23:15:11.335" v="1783" actId="478"/>
          <ac:spMkLst>
            <pc:docMk/>
            <pc:sldMk cId="888838979" sldId="369"/>
            <ac:spMk id="93" creationId="{3DAA0282-BDE5-44C2-87FC-78070FB321FF}"/>
          </ac:spMkLst>
        </pc:spChg>
        <pc:spChg chg="add del">
          <ac:chgData name="Syphax Ait oubelli" userId="ecf726b1934da71b" providerId="LiveId" clId="{B71F60E7-0DDB-42E6-818B-77B87849ADF3}" dt="2021-08-28T23:15:11.335" v="1783" actId="478"/>
          <ac:spMkLst>
            <pc:docMk/>
            <pc:sldMk cId="888838979" sldId="369"/>
            <ac:spMk id="94" creationId="{291A32F3-215A-4C9C-A676-541BC68C5A37}"/>
          </ac:spMkLst>
        </pc:spChg>
        <pc:spChg chg="add del">
          <ac:chgData name="Syphax Ait oubelli" userId="ecf726b1934da71b" providerId="LiveId" clId="{B71F60E7-0DDB-42E6-818B-77B87849ADF3}" dt="2021-08-28T23:15:11.335" v="1783" actId="478"/>
          <ac:spMkLst>
            <pc:docMk/>
            <pc:sldMk cId="888838979" sldId="369"/>
            <ac:spMk id="95" creationId="{D0847FCB-A611-468F-8161-D042CE7D3668}"/>
          </ac:spMkLst>
        </pc:spChg>
        <pc:spChg chg="add del">
          <ac:chgData name="Syphax Ait oubelli" userId="ecf726b1934da71b" providerId="LiveId" clId="{B71F60E7-0DDB-42E6-818B-77B87849ADF3}" dt="2021-08-28T23:15:11.335" v="1783" actId="478"/>
          <ac:spMkLst>
            <pc:docMk/>
            <pc:sldMk cId="888838979" sldId="369"/>
            <ac:spMk id="96" creationId="{682BBECA-50FD-4D5A-8F1E-59A3C4F1091F}"/>
          </ac:spMkLst>
        </pc:spChg>
        <pc:spChg chg="add del">
          <ac:chgData name="Syphax Ait oubelli" userId="ecf726b1934da71b" providerId="LiveId" clId="{B71F60E7-0DDB-42E6-818B-77B87849ADF3}" dt="2021-08-28T23:15:11.335" v="1783" actId="478"/>
          <ac:spMkLst>
            <pc:docMk/>
            <pc:sldMk cId="888838979" sldId="369"/>
            <ac:spMk id="97" creationId="{6D674886-E416-4FD4-8463-4DDB6914C8B9}"/>
          </ac:spMkLst>
        </pc:spChg>
        <pc:spChg chg="add del">
          <ac:chgData name="Syphax Ait oubelli" userId="ecf726b1934da71b" providerId="LiveId" clId="{B71F60E7-0DDB-42E6-818B-77B87849ADF3}" dt="2021-08-28T23:15:11.335" v="1783" actId="478"/>
          <ac:spMkLst>
            <pc:docMk/>
            <pc:sldMk cId="888838979" sldId="369"/>
            <ac:spMk id="98" creationId="{65A8A03D-33E7-4B25-BC56-26883240C17F}"/>
          </ac:spMkLst>
        </pc:spChg>
        <pc:spChg chg="add del">
          <ac:chgData name="Syphax Ait oubelli" userId="ecf726b1934da71b" providerId="LiveId" clId="{B71F60E7-0DDB-42E6-818B-77B87849ADF3}" dt="2021-08-28T23:15:11.335" v="1783" actId="478"/>
          <ac:spMkLst>
            <pc:docMk/>
            <pc:sldMk cId="888838979" sldId="369"/>
            <ac:spMk id="99" creationId="{A5AD48C2-4E8F-4470-B72A-060E49FF2C51}"/>
          </ac:spMkLst>
        </pc:spChg>
        <pc:spChg chg="add del">
          <ac:chgData name="Syphax Ait oubelli" userId="ecf726b1934da71b" providerId="LiveId" clId="{B71F60E7-0DDB-42E6-818B-77B87849ADF3}" dt="2021-08-28T23:15:11.335" v="1783" actId="478"/>
          <ac:spMkLst>
            <pc:docMk/>
            <pc:sldMk cId="888838979" sldId="369"/>
            <ac:spMk id="100" creationId="{8CA0419A-697E-4D59-8E38-C2D2666EE666}"/>
          </ac:spMkLst>
        </pc:spChg>
        <pc:spChg chg="add del">
          <ac:chgData name="Syphax Ait oubelli" userId="ecf726b1934da71b" providerId="LiveId" clId="{B71F60E7-0DDB-42E6-818B-77B87849ADF3}" dt="2021-08-28T23:15:11.335" v="1783" actId="478"/>
          <ac:spMkLst>
            <pc:docMk/>
            <pc:sldMk cId="888838979" sldId="369"/>
            <ac:spMk id="101" creationId="{FC16FC16-BA46-44C5-8C61-9EF532637052}"/>
          </ac:spMkLst>
        </pc:spChg>
        <pc:spChg chg="add del">
          <ac:chgData name="Syphax Ait oubelli" userId="ecf726b1934da71b" providerId="LiveId" clId="{B71F60E7-0DDB-42E6-818B-77B87849ADF3}" dt="2021-08-28T23:15:11.335" v="1783" actId="478"/>
          <ac:spMkLst>
            <pc:docMk/>
            <pc:sldMk cId="888838979" sldId="369"/>
            <ac:spMk id="102" creationId="{9C2149D5-F763-4523-8C49-BE133D68B728}"/>
          </ac:spMkLst>
        </pc:spChg>
        <pc:spChg chg="add del">
          <ac:chgData name="Syphax Ait oubelli" userId="ecf726b1934da71b" providerId="LiveId" clId="{B71F60E7-0DDB-42E6-818B-77B87849ADF3}" dt="2021-08-28T23:15:11.335" v="1783" actId="478"/>
          <ac:spMkLst>
            <pc:docMk/>
            <pc:sldMk cId="888838979" sldId="369"/>
            <ac:spMk id="103" creationId="{DEECCD5A-5C19-42EE-8006-C5AE3DBB1308}"/>
          </ac:spMkLst>
        </pc:spChg>
        <pc:spChg chg="add del">
          <ac:chgData name="Syphax Ait oubelli" userId="ecf726b1934da71b" providerId="LiveId" clId="{B71F60E7-0DDB-42E6-818B-77B87849ADF3}" dt="2021-08-28T23:15:11.335" v="1783" actId="478"/>
          <ac:spMkLst>
            <pc:docMk/>
            <pc:sldMk cId="888838979" sldId="369"/>
            <ac:spMk id="104" creationId="{DF86CF6E-8090-42CC-9E2E-9E799431D2E9}"/>
          </ac:spMkLst>
        </pc:spChg>
        <pc:spChg chg="add del">
          <ac:chgData name="Syphax Ait oubelli" userId="ecf726b1934da71b" providerId="LiveId" clId="{B71F60E7-0DDB-42E6-818B-77B87849ADF3}" dt="2021-08-28T23:15:11.335" v="1783" actId="478"/>
          <ac:spMkLst>
            <pc:docMk/>
            <pc:sldMk cId="888838979" sldId="369"/>
            <ac:spMk id="105" creationId="{997B542F-249E-4B64-9AA4-8E875F8A19FB}"/>
          </ac:spMkLst>
        </pc:spChg>
        <pc:spChg chg="add del">
          <ac:chgData name="Syphax Ait oubelli" userId="ecf726b1934da71b" providerId="LiveId" clId="{B71F60E7-0DDB-42E6-818B-77B87849ADF3}" dt="2021-08-28T23:15:11.335" v="1783" actId="478"/>
          <ac:spMkLst>
            <pc:docMk/>
            <pc:sldMk cId="888838979" sldId="369"/>
            <ac:spMk id="106" creationId="{D9D5F003-C805-4995-A883-F95F1F375F4C}"/>
          </ac:spMkLst>
        </pc:spChg>
        <pc:spChg chg="add del">
          <ac:chgData name="Syphax Ait oubelli" userId="ecf726b1934da71b" providerId="LiveId" clId="{B71F60E7-0DDB-42E6-818B-77B87849ADF3}" dt="2021-08-28T23:15:11.335" v="1783" actId="478"/>
          <ac:spMkLst>
            <pc:docMk/>
            <pc:sldMk cId="888838979" sldId="369"/>
            <ac:spMk id="107" creationId="{2E699381-9C2F-432A-9FB6-9C3F4E78DCC2}"/>
          </ac:spMkLst>
        </pc:spChg>
        <pc:spChg chg="add del">
          <ac:chgData name="Syphax Ait oubelli" userId="ecf726b1934da71b" providerId="LiveId" clId="{B71F60E7-0DDB-42E6-818B-77B87849ADF3}" dt="2021-08-28T23:15:11.335" v="1783" actId="478"/>
          <ac:spMkLst>
            <pc:docMk/>
            <pc:sldMk cId="888838979" sldId="369"/>
            <ac:spMk id="135" creationId="{938E0353-4CEF-4AEC-96EB-4A9DE6CE9F24}"/>
          </ac:spMkLst>
        </pc:spChg>
        <pc:spChg chg="add del">
          <ac:chgData name="Syphax Ait oubelli" userId="ecf726b1934da71b" providerId="LiveId" clId="{B71F60E7-0DDB-42E6-818B-77B87849ADF3}" dt="2021-08-28T23:15:11.335" v="1783" actId="478"/>
          <ac:spMkLst>
            <pc:docMk/>
            <pc:sldMk cId="888838979" sldId="369"/>
            <ac:spMk id="136" creationId="{50CB276B-E892-4471-9155-29F65BC664A9}"/>
          </ac:spMkLst>
        </pc:spChg>
        <pc:spChg chg="add del">
          <ac:chgData name="Syphax Ait oubelli" userId="ecf726b1934da71b" providerId="LiveId" clId="{B71F60E7-0DDB-42E6-818B-77B87849ADF3}" dt="2021-08-28T23:15:11.335" v="1783" actId="478"/>
          <ac:spMkLst>
            <pc:docMk/>
            <pc:sldMk cId="888838979" sldId="369"/>
            <ac:spMk id="137" creationId="{1DA7C945-BE86-4388-A0C3-F7E47FDAC661}"/>
          </ac:spMkLst>
        </pc:spChg>
        <pc:spChg chg="del">
          <ac:chgData name="Syphax Ait oubelli" userId="ecf726b1934da71b" providerId="LiveId" clId="{B71F60E7-0DDB-42E6-818B-77B87849ADF3}" dt="2021-08-29T09:32:24.326" v="4540" actId="478"/>
          <ac:spMkLst>
            <pc:docMk/>
            <pc:sldMk cId="888838979" sldId="369"/>
            <ac:spMk id="174" creationId="{10AA65FD-9AFE-4791-885F-B0E87D6A0F27}"/>
          </ac:spMkLst>
        </pc:spChg>
        <pc:cxnChg chg="add del mod">
          <ac:chgData name="Syphax Ait oubelli" userId="ecf726b1934da71b" providerId="LiveId" clId="{B71F60E7-0DDB-42E6-818B-77B87849ADF3}" dt="2021-08-28T23:15:09.178" v="1782" actId="478"/>
          <ac:cxnSpMkLst>
            <pc:docMk/>
            <pc:sldMk cId="888838979" sldId="369"/>
            <ac:cxnSpMk id="40" creationId="{8E1BE425-CFB1-4DB5-9C87-492F5C904764}"/>
          </ac:cxnSpMkLst>
        </pc:cxnChg>
        <pc:cxnChg chg="add del mod">
          <ac:chgData name="Syphax Ait oubelli" userId="ecf726b1934da71b" providerId="LiveId" clId="{B71F60E7-0DDB-42E6-818B-77B87849ADF3}" dt="2021-08-28T23:15:09.178" v="1782" actId="478"/>
          <ac:cxnSpMkLst>
            <pc:docMk/>
            <pc:sldMk cId="888838979" sldId="369"/>
            <ac:cxnSpMk id="46" creationId="{77466ED3-50E2-4AC0-8646-5C0E87C12CE8}"/>
          </ac:cxnSpMkLst>
        </pc:cxnChg>
        <pc:cxnChg chg="add del mod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49" creationId="{C5E7C092-CE86-4E62-8FFD-157E17D53539}"/>
          </ac:cxnSpMkLst>
        </pc:cxnChg>
        <pc:cxnChg chg="add del mod">
          <ac:chgData name="Syphax Ait oubelli" userId="ecf726b1934da71b" providerId="LiveId" clId="{B71F60E7-0DDB-42E6-818B-77B87849ADF3}" dt="2021-08-28T23:15:05.672" v="1780" actId="478"/>
          <ac:cxnSpMkLst>
            <pc:docMk/>
            <pc:sldMk cId="888838979" sldId="369"/>
            <ac:cxnSpMk id="55" creationId="{E915ABB8-71B0-4CD4-9BED-FB604A04EBBE}"/>
          </ac:cxnSpMkLst>
        </pc:cxnChg>
        <pc:cxnChg chg="add del mod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58" creationId="{1654457F-4884-4DE9-A863-7CFB3D3B5588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61" creationId="{5ED443CF-289D-465E-9A2B-A4F15C95E0FC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62" creationId="{B11EE222-772D-43D7-8462-99CD564F1FBE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63" creationId="{AC7549D2-F225-423B-B4D0-65887094276E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64" creationId="{7D4B3943-466F-4269-B0F8-E3C46F6EA64C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65" creationId="{F6540F59-4612-43AA-8258-476AC6F421B2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66" creationId="{F719078E-9E8F-4A0C-88F1-83B459665D59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67" creationId="{EEB3D52C-08D0-4740-87DD-E511B67E2508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68" creationId="{CDD812BE-8616-4C70-8538-412AD196C42C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69" creationId="{79F698B9-267E-4392-80CA-040D4D1CE3AB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70" creationId="{8AE26588-3E34-4B96-835A-C68F9C18F6F9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71" creationId="{EC9A1ECA-E784-41A3-84AC-AE001644FEB6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72" creationId="{E4DC49D5-DF58-4BEB-8B84-EE034D31D32C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73" creationId="{DCE4A205-07AA-42EE-B9E2-9506875A3C18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74" creationId="{EDA297D5-D58C-47BC-A5F1-C216E7E2E73A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75" creationId="{24425F88-38C0-4C95-9A0B-0CFF7FA4E077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76" creationId="{3F1FEA92-0EC4-4149-9326-55ADBC7BD74A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77" creationId="{D21E4855-FF4E-4CC1-89EB-E2813A80A196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78" creationId="{324BBE19-535F-4379-9301-AF19E2FCD2FA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79" creationId="{249DD223-FA29-4D5D-96CB-D46F7F7AAC7B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80" creationId="{3B95B65D-61D3-44D1-8632-F3FBCCFD96BA}"/>
          </ac:cxnSpMkLst>
        </pc:cxnChg>
        <pc:cxnChg chg="add del mod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81" creationId="{34C1D08A-5F90-48AE-9C83-E271EDF67077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82" creationId="{6500FEC8-5B81-4A68-8FB8-4B5677201D23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83" creationId="{1872F545-EF66-431C-AEA7-34526101BE1F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84" creationId="{CF0313A0-283B-4892-9F12-B05D5BB04FC1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85" creationId="{55CF22F9-B839-4376-92EC-BACBDFFA2E21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86" creationId="{6615F312-6622-4837-9FC5-59ED46BBE67E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87" creationId="{B5316A1E-419F-4FC9-91A6-7025FFE58AAE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88" creationId="{A62F9CC7-34EC-43E6-883C-2B84FA0F371B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89" creationId="{B90BC1F8-F51D-48A0-AA2C-0F04F109792A}"/>
          </ac:cxnSpMkLst>
        </pc:cxnChg>
        <pc:cxnChg chg="add del mod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90" creationId="{BD6DD809-B41B-4683-BFA3-DDB5D350D585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91" creationId="{D7EBCF86-3E04-454B-9BFF-B881E7A57398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92" creationId="{6E639BBC-CE86-4BC6-90BF-C50704DFDA1D}"/>
          </ac:cxnSpMkLst>
        </pc:cxnChg>
        <pc:cxnChg chg="add del mod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08" creationId="{E9716DBA-D6FE-4FF2-B4A6-2A19E55258F5}"/>
          </ac:cxnSpMkLst>
        </pc:cxnChg>
        <pc:cxnChg chg="add del mod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09" creationId="{813D8E09-A0E9-4587-8373-81AFEA1FD04D}"/>
          </ac:cxnSpMkLst>
        </pc:cxnChg>
        <pc:cxnChg chg="add del mod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10" creationId="{8A4A048C-3B30-437D-BADE-13B91E82DCA5}"/>
          </ac:cxnSpMkLst>
        </pc:cxnChg>
        <pc:cxnChg chg="add del mod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11" creationId="{F031B600-A0B9-44C3-B5A1-D196876272EB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12" creationId="{86528CDC-FFB4-422E-ABEF-A525C18DFCA0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13" creationId="{2F38C998-BACB-44D3-AC7A-7B08D0A6DDB4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14" creationId="{F290EF91-C365-4467-A631-98D26A34E6C8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15" creationId="{EE1AB095-6B81-4AB1-A7CE-652D9BAE70DD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16" creationId="{9D747D72-65E7-46D5-BC82-B012B6DA903D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17" creationId="{D234FA22-A8B6-49A0-B39B-9EB321355C5C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18" creationId="{0D6C8499-235C-4F56-AEE9-C65C0965FA35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19" creationId="{CD3FADA4-0AF0-4D9E-B5F9-B650B904F8E3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20" creationId="{D1AA61F3-F48F-4B88-8DA5-0B03FBC92D91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21" creationId="{F31EB7DA-EF78-4DCC-94B9-7416967565C5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22" creationId="{D64CCFB8-921E-49E4-82DC-7DF2929113D9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23" creationId="{AE3ADD21-DF41-4CE0-ADA3-8E6A0EF48018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24" creationId="{F4A4081D-BFCB-4C91-986B-B30FDF897C8D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25" creationId="{1C6EC515-21DB-4637-9689-ED8CD79D4DB1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26" creationId="{C1E2E81D-BF15-4FC1-83AC-614FF94C93B8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27" creationId="{BDE0A8A8-8FC2-4720-A615-C556194CEE6F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28" creationId="{EC56BE79-749C-46BB-891D-21CF28ADC3ED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29" creationId="{1BB3A79D-874B-430C-97AF-95C83F4AB16B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30" creationId="{0FC43E1B-5B8F-453A-A623-9B44E7833D9B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31" creationId="{9401E363-4929-4980-962A-327ABDF34124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32" creationId="{916B1D62-23B6-4F54-B143-22758452B680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33" creationId="{AC438639-2347-4CE0-8BBC-6A21692D765C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34" creationId="{25AA13BF-02D1-4A9A-B8BF-48911DDF2142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38" creationId="{25056734-447C-4A09-A20E-98B93417D4B4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39" creationId="{4476316A-4304-4DB1-9BCC-F873A5016E06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40" creationId="{CD4E8DB2-E5C0-47E0-8D41-69FF8780DBC0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41" creationId="{1D2B4501-BD18-45F2-A155-4D88A203672E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42" creationId="{C98C7584-F270-4E63-908C-9FAEBD57208C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43" creationId="{DDDF05F2-9F43-4859-B791-8A56C027E41B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45" creationId="{1EC301DB-3FCD-45EB-A1C8-38C222B7B74E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46" creationId="{5FBA1F4D-F181-420C-BC4D-236D52A02B2A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47" creationId="{C2BAF3D3-B4F4-4B60-B0FA-D600861BCCA4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48" creationId="{EF763310-D5C5-4F26-ABD0-57A7FE878434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50" creationId="{3BAF3DC0-DB94-4CAE-AF88-689BBC9548F5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51" creationId="{7994A5B6-B9CB-4553-809A-EC748253BE49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52" creationId="{5157B8CA-9015-4C01-8AB8-A358EB887F4B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53" creationId="{C1CA2857-F524-45AD-BDE4-EB5B9DE3B8C6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54" creationId="{AA67EA57-AD1E-4C87-808A-B8559C29C3D0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55" creationId="{DC7688EC-1BC6-40E8-9532-DABA3EB4C6B5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56" creationId="{0D86C857-A5D0-405D-A108-DB908BAAAD00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57" creationId="{BECB736F-F7C1-4DC8-BDDA-A0F2F456381D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58" creationId="{444D36A5-AD93-474F-B8DA-9DA15016C802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59" creationId="{F4F705FE-B7E6-4927-917F-DBB680D0FE62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60" creationId="{9B0F9086-D6A5-4301-A3EE-F178D6B75FCC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61" creationId="{07E085D8-C4EA-40B8-ABCF-C33CB82F6BC8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62" creationId="{1BD8B288-DBF6-4610-97A8-EBA815C5AA6A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63" creationId="{280BDD94-4453-403F-9426-E7BCECB52267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64" creationId="{043DF190-2439-43E9-80B7-63F193C19778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65" creationId="{EB6A9D94-6B2C-4B35-81F7-91151A700763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66" creationId="{0C236782-DE8D-468C-80FA-5B15ADDDF327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67" creationId="{8D55238F-C163-4816-9A90-65A520D78105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68" creationId="{A5E3098C-E71A-4190-A6AC-AB5D17F6D639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69" creationId="{65F0BAFB-380C-4447-A98F-B725B69C8EDD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70" creationId="{8750EB54-8597-42C5-BED6-CD07D294A0F8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71" creationId="{AAA87F95-A70D-4D1D-AC6C-764280E02EDF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72" creationId="{6021FA46-309D-49C6-98BE-18A1E95AEF1D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73" creationId="{802977A4-99AB-498D-8265-1FFA50A7A224}"/>
          </ac:cxnSpMkLst>
        </pc:cxn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1842538034" sldId="369"/>
        </pc:sldMkLst>
      </pc:sldChg>
      <pc:sldChg chg="addSp delSp modSp add mod">
        <pc:chgData name="Syphax Ait oubelli" userId="ecf726b1934da71b" providerId="LiveId" clId="{B71F60E7-0DDB-42E6-818B-77B87849ADF3}" dt="2021-08-29T09:32:22.456" v="4539"/>
        <pc:sldMkLst>
          <pc:docMk/>
          <pc:sldMk cId="1063024655" sldId="370"/>
        </pc:sldMkLst>
        <pc:spChg chg="del">
          <ac:chgData name="Syphax Ait oubelli" userId="ecf726b1934da71b" providerId="LiveId" clId="{B71F60E7-0DDB-42E6-818B-77B87849ADF3}" dt="2021-08-28T23:21:03.659" v="1788" actId="478"/>
          <ac:spMkLst>
            <pc:docMk/>
            <pc:sldMk cId="1063024655" sldId="370"/>
            <ac:spMk id="18" creationId="{DE53F814-AE52-4831-BAE0-D7CD11BD15B8}"/>
          </ac:spMkLst>
        </pc:spChg>
        <pc:spChg chg="del">
          <ac:chgData name="Syphax Ait oubelli" userId="ecf726b1934da71b" providerId="LiveId" clId="{B71F60E7-0DDB-42E6-818B-77B87849ADF3}" dt="2021-08-28T23:15:29.471" v="1784" actId="478"/>
          <ac:spMkLst>
            <pc:docMk/>
            <pc:sldMk cId="1063024655" sldId="370"/>
            <ac:spMk id="19" creationId="{8F425977-37C6-4279-B7B6-B0DF6F7402D7}"/>
          </ac:spMkLst>
        </pc:spChg>
        <pc:spChg chg="add mod">
          <ac:chgData name="Syphax Ait oubelli" userId="ecf726b1934da71b" providerId="LiveId" clId="{B71F60E7-0DDB-42E6-818B-77B87849ADF3}" dt="2021-08-29T09:32:22.456" v="4539"/>
          <ac:spMkLst>
            <pc:docMk/>
            <pc:sldMk cId="1063024655" sldId="370"/>
            <ac:spMk id="20" creationId="{0701EDEB-1FC8-49E7-81DF-EF150B3F6FFD}"/>
          </ac:spMkLst>
        </pc:spChg>
        <pc:spChg chg="del">
          <ac:chgData name="Syphax Ait oubelli" userId="ecf726b1934da71b" providerId="LiveId" clId="{B71F60E7-0DDB-42E6-818B-77B87849ADF3}" dt="2021-08-28T23:15:29.471" v="1784" actId="478"/>
          <ac:spMkLst>
            <pc:docMk/>
            <pc:sldMk cId="1063024655" sldId="370"/>
            <ac:spMk id="20" creationId="{44AF0FB0-33C5-4F04-851C-39FCC0F2E2AC}"/>
          </ac:spMkLst>
        </pc:spChg>
        <pc:spChg chg="del">
          <ac:chgData name="Syphax Ait oubelli" userId="ecf726b1934da71b" providerId="LiveId" clId="{B71F60E7-0DDB-42E6-818B-77B87849ADF3}" dt="2021-08-28T23:15:29.471" v="1784" actId="478"/>
          <ac:spMkLst>
            <pc:docMk/>
            <pc:sldMk cId="1063024655" sldId="370"/>
            <ac:spMk id="23" creationId="{6A1436DC-A68F-4D4F-ACD7-AF96CA22B4FF}"/>
          </ac:spMkLst>
        </pc:spChg>
        <pc:spChg chg="del">
          <ac:chgData name="Syphax Ait oubelli" userId="ecf726b1934da71b" providerId="LiveId" clId="{B71F60E7-0DDB-42E6-818B-77B87849ADF3}" dt="2021-08-28T23:15:29.471" v="1784" actId="478"/>
          <ac:spMkLst>
            <pc:docMk/>
            <pc:sldMk cId="1063024655" sldId="370"/>
            <ac:spMk id="26" creationId="{35F27BDE-1A01-42BC-ABF1-EF4B3CABF583}"/>
          </ac:spMkLst>
        </pc:spChg>
        <pc:spChg chg="del">
          <ac:chgData name="Syphax Ait oubelli" userId="ecf726b1934da71b" providerId="LiveId" clId="{B71F60E7-0DDB-42E6-818B-77B87849ADF3}" dt="2021-08-28T23:15:29.471" v="1784" actId="478"/>
          <ac:spMkLst>
            <pc:docMk/>
            <pc:sldMk cId="1063024655" sldId="370"/>
            <ac:spMk id="27" creationId="{1CBCFB81-7CF5-4441-BD4A-6F097E2B16A8}"/>
          </ac:spMkLst>
        </pc:spChg>
        <pc:spChg chg="del">
          <ac:chgData name="Syphax Ait oubelli" userId="ecf726b1934da71b" providerId="LiveId" clId="{B71F60E7-0DDB-42E6-818B-77B87849ADF3}" dt="2021-08-28T23:15:29.471" v="1784" actId="478"/>
          <ac:spMkLst>
            <pc:docMk/>
            <pc:sldMk cId="1063024655" sldId="370"/>
            <ac:spMk id="30" creationId="{9ADCFE91-A93E-4A7A-86AB-43021A79DE97}"/>
          </ac:spMkLst>
        </pc:spChg>
        <pc:spChg chg="del">
          <ac:chgData name="Syphax Ait oubelli" userId="ecf726b1934da71b" providerId="LiveId" clId="{B71F60E7-0DDB-42E6-818B-77B87849ADF3}" dt="2021-08-28T23:15:29.471" v="1784" actId="478"/>
          <ac:spMkLst>
            <pc:docMk/>
            <pc:sldMk cId="1063024655" sldId="370"/>
            <ac:spMk id="31" creationId="{FA2AE604-38DE-4F92-954C-34130A255440}"/>
          </ac:spMkLst>
        </pc:spChg>
        <pc:spChg chg="del">
          <ac:chgData name="Syphax Ait oubelli" userId="ecf726b1934da71b" providerId="LiveId" clId="{B71F60E7-0DDB-42E6-818B-77B87849ADF3}" dt="2021-08-28T23:15:29.471" v="1784" actId="478"/>
          <ac:spMkLst>
            <pc:docMk/>
            <pc:sldMk cId="1063024655" sldId="370"/>
            <ac:spMk id="32" creationId="{6BFF968B-D4FE-4958-A6E1-5BC60450384A}"/>
          </ac:spMkLst>
        </pc:spChg>
        <pc:spChg chg="del">
          <ac:chgData name="Syphax Ait oubelli" userId="ecf726b1934da71b" providerId="LiveId" clId="{B71F60E7-0DDB-42E6-818B-77B87849ADF3}" dt="2021-08-28T23:15:29.471" v="1784" actId="478"/>
          <ac:spMkLst>
            <pc:docMk/>
            <pc:sldMk cId="1063024655" sldId="370"/>
            <ac:spMk id="34" creationId="{6F7E3A56-865D-4013-8046-468B6170BEAE}"/>
          </ac:spMkLst>
        </pc:spChg>
        <pc:spChg chg="del">
          <ac:chgData name="Syphax Ait oubelli" userId="ecf726b1934da71b" providerId="LiveId" clId="{B71F60E7-0DDB-42E6-818B-77B87849ADF3}" dt="2021-08-28T23:15:29.471" v="1784" actId="478"/>
          <ac:spMkLst>
            <pc:docMk/>
            <pc:sldMk cId="1063024655" sldId="370"/>
            <ac:spMk id="37" creationId="{583D9FAF-0020-4454-9901-F08B59AB2CD8}"/>
          </ac:spMkLst>
        </pc:spChg>
        <pc:spChg chg="del">
          <ac:chgData name="Syphax Ait oubelli" userId="ecf726b1934da71b" providerId="LiveId" clId="{B71F60E7-0DDB-42E6-818B-77B87849ADF3}" dt="2021-08-28T23:15:29.471" v="1784" actId="478"/>
          <ac:spMkLst>
            <pc:docMk/>
            <pc:sldMk cId="1063024655" sldId="370"/>
            <ac:spMk id="39" creationId="{3F8314C3-EF89-45E0-9036-31AB62FD3853}"/>
          </ac:spMkLst>
        </pc:spChg>
        <pc:spChg chg="del">
          <ac:chgData name="Syphax Ait oubelli" userId="ecf726b1934da71b" providerId="LiveId" clId="{B71F60E7-0DDB-42E6-818B-77B87849ADF3}" dt="2021-08-28T23:15:29.471" v="1784" actId="478"/>
          <ac:spMkLst>
            <pc:docMk/>
            <pc:sldMk cId="1063024655" sldId="370"/>
            <ac:spMk id="56" creationId="{6FC9BC8D-9FB5-4ED2-BC73-C781D94BD422}"/>
          </ac:spMkLst>
        </pc:spChg>
        <pc:spChg chg="del">
          <ac:chgData name="Syphax Ait oubelli" userId="ecf726b1934da71b" providerId="LiveId" clId="{B71F60E7-0DDB-42E6-818B-77B87849ADF3}" dt="2021-08-28T23:15:29.471" v="1784" actId="478"/>
          <ac:spMkLst>
            <pc:docMk/>
            <pc:sldMk cId="1063024655" sldId="370"/>
            <ac:spMk id="57" creationId="{61DB7A5A-D957-4C8A-961E-4D8304A3C830}"/>
          </ac:spMkLst>
        </pc:spChg>
        <pc:spChg chg="del">
          <ac:chgData name="Syphax Ait oubelli" userId="ecf726b1934da71b" providerId="LiveId" clId="{B71F60E7-0DDB-42E6-818B-77B87849ADF3}" dt="2021-08-28T23:15:29.471" v="1784" actId="478"/>
          <ac:spMkLst>
            <pc:docMk/>
            <pc:sldMk cId="1063024655" sldId="370"/>
            <ac:spMk id="59" creationId="{F6C7A507-8D6E-46CA-A49B-D37581BCF68D}"/>
          </ac:spMkLst>
        </pc:spChg>
        <pc:spChg chg="del">
          <ac:chgData name="Syphax Ait oubelli" userId="ecf726b1934da71b" providerId="LiveId" clId="{B71F60E7-0DDB-42E6-818B-77B87849ADF3}" dt="2021-08-28T23:15:29.471" v="1784" actId="478"/>
          <ac:spMkLst>
            <pc:docMk/>
            <pc:sldMk cId="1063024655" sldId="370"/>
            <ac:spMk id="60" creationId="{F33C7910-CCA2-4AE9-9516-A2EF213D37EE}"/>
          </ac:spMkLst>
        </pc:spChg>
        <pc:spChg chg="del">
          <ac:chgData name="Syphax Ait oubelli" userId="ecf726b1934da71b" providerId="LiveId" clId="{B71F60E7-0DDB-42E6-818B-77B87849ADF3}" dt="2021-08-28T23:15:29.471" v="1784" actId="478"/>
          <ac:spMkLst>
            <pc:docMk/>
            <pc:sldMk cId="1063024655" sldId="370"/>
            <ac:spMk id="93" creationId="{3DAA0282-BDE5-44C2-87FC-78070FB321FF}"/>
          </ac:spMkLst>
        </pc:spChg>
        <pc:spChg chg="del">
          <ac:chgData name="Syphax Ait oubelli" userId="ecf726b1934da71b" providerId="LiveId" clId="{B71F60E7-0DDB-42E6-818B-77B87849ADF3}" dt="2021-08-28T23:15:29.471" v="1784" actId="478"/>
          <ac:spMkLst>
            <pc:docMk/>
            <pc:sldMk cId="1063024655" sldId="370"/>
            <ac:spMk id="94" creationId="{291A32F3-215A-4C9C-A676-541BC68C5A37}"/>
          </ac:spMkLst>
        </pc:spChg>
        <pc:spChg chg="del">
          <ac:chgData name="Syphax Ait oubelli" userId="ecf726b1934da71b" providerId="LiveId" clId="{B71F60E7-0DDB-42E6-818B-77B87849ADF3}" dt="2021-08-28T23:15:29.471" v="1784" actId="478"/>
          <ac:spMkLst>
            <pc:docMk/>
            <pc:sldMk cId="1063024655" sldId="370"/>
            <ac:spMk id="95" creationId="{D0847FCB-A611-468F-8161-D042CE7D3668}"/>
          </ac:spMkLst>
        </pc:spChg>
        <pc:spChg chg="del">
          <ac:chgData name="Syphax Ait oubelli" userId="ecf726b1934da71b" providerId="LiveId" clId="{B71F60E7-0DDB-42E6-818B-77B87849ADF3}" dt="2021-08-28T23:15:29.471" v="1784" actId="478"/>
          <ac:spMkLst>
            <pc:docMk/>
            <pc:sldMk cId="1063024655" sldId="370"/>
            <ac:spMk id="96" creationId="{682BBECA-50FD-4D5A-8F1E-59A3C4F1091F}"/>
          </ac:spMkLst>
        </pc:spChg>
        <pc:spChg chg="del">
          <ac:chgData name="Syphax Ait oubelli" userId="ecf726b1934da71b" providerId="LiveId" clId="{B71F60E7-0DDB-42E6-818B-77B87849ADF3}" dt="2021-08-28T23:15:29.471" v="1784" actId="478"/>
          <ac:spMkLst>
            <pc:docMk/>
            <pc:sldMk cId="1063024655" sldId="370"/>
            <ac:spMk id="97" creationId="{6D674886-E416-4FD4-8463-4DDB6914C8B9}"/>
          </ac:spMkLst>
        </pc:spChg>
        <pc:spChg chg="del">
          <ac:chgData name="Syphax Ait oubelli" userId="ecf726b1934da71b" providerId="LiveId" clId="{B71F60E7-0DDB-42E6-818B-77B87849ADF3}" dt="2021-08-28T23:15:29.471" v="1784" actId="478"/>
          <ac:spMkLst>
            <pc:docMk/>
            <pc:sldMk cId="1063024655" sldId="370"/>
            <ac:spMk id="98" creationId="{65A8A03D-33E7-4B25-BC56-26883240C17F}"/>
          </ac:spMkLst>
        </pc:spChg>
        <pc:spChg chg="del">
          <ac:chgData name="Syphax Ait oubelli" userId="ecf726b1934da71b" providerId="LiveId" clId="{B71F60E7-0DDB-42E6-818B-77B87849ADF3}" dt="2021-08-28T23:15:29.471" v="1784" actId="478"/>
          <ac:spMkLst>
            <pc:docMk/>
            <pc:sldMk cId="1063024655" sldId="370"/>
            <ac:spMk id="99" creationId="{A5AD48C2-4E8F-4470-B72A-060E49FF2C51}"/>
          </ac:spMkLst>
        </pc:spChg>
        <pc:spChg chg="del">
          <ac:chgData name="Syphax Ait oubelli" userId="ecf726b1934da71b" providerId="LiveId" clId="{B71F60E7-0DDB-42E6-818B-77B87849ADF3}" dt="2021-08-28T23:15:29.471" v="1784" actId="478"/>
          <ac:spMkLst>
            <pc:docMk/>
            <pc:sldMk cId="1063024655" sldId="370"/>
            <ac:spMk id="100" creationId="{8CA0419A-697E-4D59-8E38-C2D2666EE666}"/>
          </ac:spMkLst>
        </pc:spChg>
        <pc:spChg chg="del">
          <ac:chgData name="Syphax Ait oubelli" userId="ecf726b1934da71b" providerId="LiveId" clId="{B71F60E7-0DDB-42E6-818B-77B87849ADF3}" dt="2021-08-28T23:15:29.471" v="1784" actId="478"/>
          <ac:spMkLst>
            <pc:docMk/>
            <pc:sldMk cId="1063024655" sldId="370"/>
            <ac:spMk id="101" creationId="{FC16FC16-BA46-44C5-8C61-9EF532637052}"/>
          </ac:spMkLst>
        </pc:spChg>
        <pc:spChg chg="del">
          <ac:chgData name="Syphax Ait oubelli" userId="ecf726b1934da71b" providerId="LiveId" clId="{B71F60E7-0DDB-42E6-818B-77B87849ADF3}" dt="2021-08-28T23:15:29.471" v="1784" actId="478"/>
          <ac:spMkLst>
            <pc:docMk/>
            <pc:sldMk cId="1063024655" sldId="370"/>
            <ac:spMk id="102" creationId="{9C2149D5-F763-4523-8C49-BE133D68B728}"/>
          </ac:spMkLst>
        </pc:spChg>
        <pc:spChg chg="del">
          <ac:chgData name="Syphax Ait oubelli" userId="ecf726b1934da71b" providerId="LiveId" clId="{B71F60E7-0DDB-42E6-818B-77B87849ADF3}" dt="2021-08-28T23:15:29.471" v="1784" actId="478"/>
          <ac:spMkLst>
            <pc:docMk/>
            <pc:sldMk cId="1063024655" sldId="370"/>
            <ac:spMk id="103" creationId="{DEECCD5A-5C19-42EE-8006-C5AE3DBB1308}"/>
          </ac:spMkLst>
        </pc:spChg>
        <pc:spChg chg="del">
          <ac:chgData name="Syphax Ait oubelli" userId="ecf726b1934da71b" providerId="LiveId" clId="{B71F60E7-0DDB-42E6-818B-77B87849ADF3}" dt="2021-08-28T23:15:29.471" v="1784" actId="478"/>
          <ac:spMkLst>
            <pc:docMk/>
            <pc:sldMk cId="1063024655" sldId="370"/>
            <ac:spMk id="104" creationId="{DF86CF6E-8090-42CC-9E2E-9E799431D2E9}"/>
          </ac:spMkLst>
        </pc:spChg>
        <pc:spChg chg="del">
          <ac:chgData name="Syphax Ait oubelli" userId="ecf726b1934da71b" providerId="LiveId" clId="{B71F60E7-0DDB-42E6-818B-77B87849ADF3}" dt="2021-08-28T23:15:29.471" v="1784" actId="478"/>
          <ac:spMkLst>
            <pc:docMk/>
            <pc:sldMk cId="1063024655" sldId="370"/>
            <ac:spMk id="105" creationId="{997B542F-249E-4B64-9AA4-8E875F8A19FB}"/>
          </ac:spMkLst>
        </pc:spChg>
        <pc:spChg chg="del">
          <ac:chgData name="Syphax Ait oubelli" userId="ecf726b1934da71b" providerId="LiveId" clId="{B71F60E7-0DDB-42E6-818B-77B87849ADF3}" dt="2021-08-28T23:15:29.471" v="1784" actId="478"/>
          <ac:spMkLst>
            <pc:docMk/>
            <pc:sldMk cId="1063024655" sldId="370"/>
            <ac:spMk id="106" creationId="{D9D5F003-C805-4995-A883-F95F1F375F4C}"/>
          </ac:spMkLst>
        </pc:spChg>
        <pc:spChg chg="del">
          <ac:chgData name="Syphax Ait oubelli" userId="ecf726b1934da71b" providerId="LiveId" clId="{B71F60E7-0DDB-42E6-818B-77B87849ADF3}" dt="2021-08-28T23:15:29.471" v="1784" actId="478"/>
          <ac:spMkLst>
            <pc:docMk/>
            <pc:sldMk cId="1063024655" sldId="370"/>
            <ac:spMk id="107" creationId="{2E699381-9C2F-432A-9FB6-9C3F4E78DCC2}"/>
          </ac:spMkLst>
        </pc:spChg>
        <pc:spChg chg="del">
          <ac:chgData name="Syphax Ait oubelli" userId="ecf726b1934da71b" providerId="LiveId" clId="{B71F60E7-0DDB-42E6-818B-77B87849ADF3}" dt="2021-08-28T23:15:29.471" v="1784" actId="478"/>
          <ac:spMkLst>
            <pc:docMk/>
            <pc:sldMk cId="1063024655" sldId="370"/>
            <ac:spMk id="135" creationId="{938E0353-4CEF-4AEC-96EB-4A9DE6CE9F24}"/>
          </ac:spMkLst>
        </pc:spChg>
        <pc:spChg chg="del">
          <ac:chgData name="Syphax Ait oubelli" userId="ecf726b1934da71b" providerId="LiveId" clId="{B71F60E7-0DDB-42E6-818B-77B87849ADF3}" dt="2021-08-28T23:15:29.471" v="1784" actId="478"/>
          <ac:spMkLst>
            <pc:docMk/>
            <pc:sldMk cId="1063024655" sldId="370"/>
            <ac:spMk id="136" creationId="{50CB276B-E892-4471-9155-29F65BC664A9}"/>
          </ac:spMkLst>
        </pc:spChg>
        <pc:spChg chg="del">
          <ac:chgData name="Syphax Ait oubelli" userId="ecf726b1934da71b" providerId="LiveId" clId="{B71F60E7-0DDB-42E6-818B-77B87849ADF3}" dt="2021-08-28T23:15:29.471" v="1784" actId="478"/>
          <ac:spMkLst>
            <pc:docMk/>
            <pc:sldMk cId="1063024655" sldId="370"/>
            <ac:spMk id="137" creationId="{1DA7C945-BE86-4388-A0C3-F7E47FDAC661}"/>
          </ac:spMkLst>
        </pc:spChg>
        <pc:spChg chg="del">
          <ac:chgData name="Syphax Ait oubelli" userId="ecf726b1934da71b" providerId="LiveId" clId="{B71F60E7-0DDB-42E6-818B-77B87849ADF3}" dt="2021-08-29T09:32:22.148" v="4538" actId="478"/>
          <ac:spMkLst>
            <pc:docMk/>
            <pc:sldMk cId="1063024655" sldId="370"/>
            <ac:spMk id="174" creationId="{10AA65FD-9AFE-4791-885F-B0E87D6A0F27}"/>
          </ac:spMkLst>
        </pc:spChg>
        <pc:cxnChg chg="del mod">
          <ac:chgData name="Syphax Ait oubelli" userId="ecf726b1934da71b" providerId="LiveId" clId="{B71F60E7-0DDB-42E6-818B-77B87849ADF3}" dt="2021-08-28T23:21:03.659" v="1788" actId="478"/>
          <ac:cxnSpMkLst>
            <pc:docMk/>
            <pc:sldMk cId="1063024655" sldId="370"/>
            <ac:cxnSpMk id="49" creationId="{C5E7C092-CE86-4E62-8FFD-157E17D53539}"/>
          </ac:cxnSpMkLst>
        </pc:cxnChg>
        <pc:cxnChg chg="del mod">
          <ac:chgData name="Syphax Ait oubelli" userId="ecf726b1934da71b" providerId="LiveId" clId="{B71F60E7-0DDB-42E6-818B-77B87849ADF3}" dt="2021-08-28T23:21:03.659" v="1788" actId="478"/>
          <ac:cxnSpMkLst>
            <pc:docMk/>
            <pc:sldMk cId="1063024655" sldId="370"/>
            <ac:cxnSpMk id="58" creationId="{1654457F-4884-4DE9-A863-7CFB3D3B5588}"/>
          </ac:cxnSpMkLst>
        </pc:cxnChg>
        <pc:cxnChg chg="del">
          <ac:chgData name="Syphax Ait oubelli" userId="ecf726b1934da71b" providerId="LiveId" clId="{B71F60E7-0DDB-42E6-818B-77B87849ADF3}" dt="2021-08-28T23:21:03.659" v="1788" actId="478"/>
          <ac:cxnSpMkLst>
            <pc:docMk/>
            <pc:sldMk cId="1063024655" sldId="370"/>
            <ac:cxnSpMk id="61" creationId="{5ED443CF-289D-465E-9A2B-A4F15C95E0FC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62" creationId="{B11EE222-772D-43D7-8462-99CD564F1FBE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63" creationId="{AC7549D2-F225-423B-B4D0-65887094276E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64" creationId="{7D4B3943-466F-4269-B0F8-E3C46F6EA64C}"/>
          </ac:cxnSpMkLst>
        </pc:cxnChg>
        <pc:cxnChg chg="del">
          <ac:chgData name="Syphax Ait oubelli" userId="ecf726b1934da71b" providerId="LiveId" clId="{B71F60E7-0DDB-42E6-818B-77B87849ADF3}" dt="2021-08-28T23:15:37.715" v="1786" actId="478"/>
          <ac:cxnSpMkLst>
            <pc:docMk/>
            <pc:sldMk cId="1063024655" sldId="370"/>
            <ac:cxnSpMk id="67" creationId="{EEB3D52C-08D0-4740-87DD-E511B67E2508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68" creationId="{CDD812BE-8616-4C70-8538-412AD196C42C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69" creationId="{79F698B9-267E-4392-80CA-040D4D1CE3AB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70" creationId="{8AE26588-3E34-4B96-835A-C68F9C18F6F9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71" creationId="{EC9A1ECA-E784-41A3-84AC-AE001644FEB6}"/>
          </ac:cxnSpMkLst>
        </pc:cxnChg>
        <pc:cxnChg chg="del">
          <ac:chgData name="Syphax Ait oubelli" userId="ecf726b1934da71b" providerId="LiveId" clId="{B71F60E7-0DDB-42E6-818B-77B87849ADF3}" dt="2021-08-28T23:15:34.867" v="1785" actId="478"/>
          <ac:cxnSpMkLst>
            <pc:docMk/>
            <pc:sldMk cId="1063024655" sldId="370"/>
            <ac:cxnSpMk id="72" creationId="{E4DC49D5-DF58-4BEB-8B84-EE034D31D32C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73" creationId="{DCE4A205-07AA-42EE-B9E2-9506875A3C18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74" creationId="{EDA297D5-D58C-47BC-A5F1-C216E7E2E73A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75" creationId="{24425F88-38C0-4C95-9A0B-0CFF7FA4E077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76" creationId="{3F1FEA92-0EC4-4149-9326-55ADBC7BD74A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77" creationId="{D21E4855-FF4E-4CC1-89EB-E2813A80A196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78" creationId="{324BBE19-535F-4379-9301-AF19E2FCD2FA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79" creationId="{249DD223-FA29-4D5D-96CB-D46F7F7AAC7B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80" creationId="{3B95B65D-61D3-44D1-8632-F3FBCCFD96BA}"/>
          </ac:cxnSpMkLst>
        </pc:cxnChg>
        <pc:cxnChg chg="del mod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81" creationId="{34C1D08A-5F90-48AE-9C83-E271EDF67077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82" creationId="{6500FEC8-5B81-4A68-8FB8-4B5677201D23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83" creationId="{1872F545-EF66-431C-AEA7-34526101BE1F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84" creationId="{CF0313A0-283B-4892-9F12-B05D5BB04FC1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85" creationId="{55CF22F9-B839-4376-92EC-BACBDFFA2E21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86" creationId="{6615F312-6622-4837-9FC5-59ED46BBE67E}"/>
          </ac:cxnSpMkLst>
        </pc:cxnChg>
        <pc:cxnChg chg="del">
          <ac:chgData name="Syphax Ait oubelli" userId="ecf726b1934da71b" providerId="LiveId" clId="{B71F60E7-0DDB-42E6-818B-77B87849ADF3}" dt="2021-08-28T23:15:34.867" v="1785" actId="478"/>
          <ac:cxnSpMkLst>
            <pc:docMk/>
            <pc:sldMk cId="1063024655" sldId="370"/>
            <ac:cxnSpMk id="87" creationId="{B5316A1E-419F-4FC9-91A6-7025FFE58AAE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88" creationId="{A62F9CC7-34EC-43E6-883C-2B84FA0F371B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89" creationId="{B90BC1F8-F51D-48A0-AA2C-0F04F109792A}"/>
          </ac:cxnSpMkLst>
        </pc:cxnChg>
        <pc:cxnChg chg="del mod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90" creationId="{BD6DD809-B41B-4683-BFA3-DDB5D350D585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91" creationId="{D7EBCF86-3E04-454B-9BFF-B881E7A57398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92" creationId="{6E639BBC-CE86-4BC6-90BF-C50704DFDA1D}"/>
          </ac:cxnSpMkLst>
        </pc:cxnChg>
        <pc:cxnChg chg="del mod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08" creationId="{E9716DBA-D6FE-4FF2-B4A6-2A19E55258F5}"/>
          </ac:cxnSpMkLst>
        </pc:cxnChg>
        <pc:cxnChg chg="del mod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09" creationId="{813D8E09-A0E9-4587-8373-81AFEA1FD04D}"/>
          </ac:cxnSpMkLst>
        </pc:cxnChg>
        <pc:cxnChg chg="del mod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10" creationId="{8A4A048C-3B30-437D-BADE-13B91E82DCA5}"/>
          </ac:cxnSpMkLst>
        </pc:cxnChg>
        <pc:cxnChg chg="del mod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11" creationId="{F031B600-A0B9-44C3-B5A1-D196876272EB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12" creationId="{86528CDC-FFB4-422E-ABEF-A525C18DFCA0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13" creationId="{2F38C998-BACB-44D3-AC7A-7B08D0A6DDB4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14" creationId="{F290EF91-C365-4467-A631-98D26A34E6C8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15" creationId="{EE1AB095-6B81-4AB1-A7CE-652D9BAE70DD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16" creationId="{9D747D72-65E7-46D5-BC82-B012B6DA903D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17" creationId="{D234FA22-A8B6-49A0-B39B-9EB321355C5C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18" creationId="{0D6C8499-235C-4F56-AEE9-C65C0965FA35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19" creationId="{CD3FADA4-0AF0-4D9E-B5F9-B650B904F8E3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20" creationId="{D1AA61F3-F48F-4B88-8DA5-0B03FBC92D91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21" creationId="{F31EB7DA-EF78-4DCC-94B9-7416967565C5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22" creationId="{D64CCFB8-921E-49E4-82DC-7DF2929113D9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23" creationId="{AE3ADD21-DF41-4CE0-ADA3-8E6A0EF48018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24" creationId="{F4A4081D-BFCB-4C91-986B-B30FDF897C8D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25" creationId="{1C6EC515-21DB-4637-9689-ED8CD79D4DB1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26" creationId="{C1E2E81D-BF15-4FC1-83AC-614FF94C93B8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27" creationId="{BDE0A8A8-8FC2-4720-A615-C556194CEE6F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28" creationId="{EC56BE79-749C-46BB-891D-21CF28ADC3ED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29" creationId="{1BB3A79D-874B-430C-97AF-95C83F4AB16B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30" creationId="{0FC43E1B-5B8F-453A-A623-9B44E7833D9B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31" creationId="{9401E363-4929-4980-962A-327ABDF34124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32" creationId="{916B1D62-23B6-4F54-B143-22758452B680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33" creationId="{AC438639-2347-4CE0-8BBC-6A21692D765C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34" creationId="{25AA13BF-02D1-4A9A-B8BF-48911DDF2142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38" creationId="{25056734-447C-4A09-A20E-98B93417D4B4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39" creationId="{4476316A-4304-4DB1-9BCC-F873A5016E06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40" creationId="{CD4E8DB2-E5C0-47E0-8D41-69FF8780DBC0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41" creationId="{1D2B4501-BD18-45F2-A155-4D88A203672E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42" creationId="{C98C7584-F270-4E63-908C-9FAEBD57208C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43" creationId="{DDDF05F2-9F43-4859-B791-8A56C027E41B}"/>
          </ac:cxnSpMkLst>
        </pc:cxnChg>
        <pc:cxnChg chg="del">
          <ac:chgData name="Syphax Ait oubelli" userId="ecf726b1934da71b" providerId="LiveId" clId="{B71F60E7-0DDB-42E6-818B-77B87849ADF3}" dt="2021-08-28T23:21:03.659" v="1788" actId="478"/>
          <ac:cxnSpMkLst>
            <pc:docMk/>
            <pc:sldMk cId="1063024655" sldId="370"/>
            <ac:cxnSpMk id="145" creationId="{1EC301DB-3FCD-45EB-A1C8-38C222B7B74E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46" creationId="{5FBA1F4D-F181-420C-BC4D-236D52A02B2A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47" creationId="{C2BAF3D3-B4F4-4B60-B0FA-D600861BCCA4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48" creationId="{EF763310-D5C5-4F26-ABD0-57A7FE878434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51" creationId="{7994A5B6-B9CB-4553-809A-EC748253BE49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52" creationId="{5157B8CA-9015-4C01-8AB8-A358EB887F4B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53" creationId="{C1CA2857-F524-45AD-BDE4-EB5B9DE3B8C6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54" creationId="{AA67EA57-AD1E-4C87-808A-B8559C29C3D0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55" creationId="{DC7688EC-1BC6-40E8-9532-DABA3EB4C6B5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56" creationId="{0D86C857-A5D0-405D-A108-DB908BAAAD00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57" creationId="{BECB736F-F7C1-4DC8-BDDA-A0F2F456381D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58" creationId="{444D36A5-AD93-474F-B8DA-9DA15016C802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59" creationId="{F4F705FE-B7E6-4927-917F-DBB680D0FE62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60" creationId="{9B0F9086-D6A5-4301-A3EE-F178D6B75FCC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61" creationId="{07E085D8-C4EA-40B8-ABCF-C33CB82F6BC8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62" creationId="{1BD8B288-DBF6-4610-97A8-EBA815C5AA6A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63" creationId="{280BDD94-4453-403F-9426-E7BCECB52267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64" creationId="{043DF190-2439-43E9-80B7-63F193C19778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65" creationId="{EB6A9D94-6B2C-4B35-81F7-91151A700763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66" creationId="{0C236782-DE8D-468C-80FA-5B15ADDDF327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67" creationId="{8D55238F-C163-4816-9A90-65A520D78105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68" creationId="{A5E3098C-E71A-4190-A6AC-AB5D17F6D639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69" creationId="{65F0BAFB-380C-4447-A98F-B725B69C8EDD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70" creationId="{8750EB54-8597-42C5-BED6-CD07D294A0F8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71" creationId="{AAA87F95-A70D-4D1D-AC6C-764280E02EDF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72" creationId="{6021FA46-309D-49C6-98BE-18A1E95AEF1D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73" creationId="{802977A4-99AB-498D-8265-1FFA50A7A224}"/>
          </ac:cxnSpMkLst>
        </pc:cxn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131143832" sldId="370"/>
        </pc:sldMkLst>
      </pc:sldChg>
      <pc:sldChg chg="addSp delSp modSp add mod">
        <pc:chgData name="Syphax Ait oubelli" userId="ecf726b1934da71b" providerId="LiveId" clId="{B71F60E7-0DDB-42E6-818B-77B87849ADF3}" dt="2021-08-29T09:32:08.109" v="4535" actId="478"/>
        <pc:sldMkLst>
          <pc:docMk/>
          <pc:sldMk cId="2107822401" sldId="371"/>
        </pc:sldMkLst>
        <pc:spChg chg="mod">
          <ac:chgData name="Syphax Ait oubelli" userId="ecf726b1934da71b" providerId="LiveId" clId="{B71F60E7-0DDB-42E6-818B-77B87849ADF3}" dt="2021-08-29T09:31:47.894" v="4532" actId="14100"/>
          <ac:spMkLst>
            <pc:docMk/>
            <pc:sldMk cId="2107822401" sldId="371"/>
            <ac:spMk id="174" creationId="{10AA65FD-9AFE-4791-885F-B0E87D6A0F27}"/>
          </ac:spMkLst>
        </pc:spChg>
        <pc:cxnChg chg="del">
          <ac:chgData name="Syphax Ait oubelli" userId="ecf726b1934da71b" providerId="LiveId" clId="{B71F60E7-0DDB-42E6-818B-77B87849ADF3}" dt="2021-08-29T09:32:08.109" v="4535" actId="478"/>
          <ac:cxnSpMkLst>
            <pc:docMk/>
            <pc:sldMk cId="2107822401" sldId="371"/>
            <ac:cxnSpMk id="129" creationId="{1BB3A79D-874B-430C-97AF-95C83F4AB16B}"/>
          </ac:cxnSpMkLst>
        </pc:cxnChg>
        <pc:cxnChg chg="del">
          <ac:chgData name="Syphax Ait oubelli" userId="ecf726b1934da71b" providerId="LiveId" clId="{B71F60E7-0DDB-42E6-818B-77B87849ADF3}" dt="2021-08-29T09:32:08.109" v="4535" actId="478"/>
          <ac:cxnSpMkLst>
            <pc:docMk/>
            <pc:sldMk cId="2107822401" sldId="371"/>
            <ac:cxnSpMk id="139" creationId="{4476316A-4304-4DB1-9BCC-F873A5016E06}"/>
          </ac:cxnSpMkLst>
        </pc:cxnChg>
        <pc:cxnChg chg="add del">
          <ac:chgData name="Syphax Ait oubelli" userId="ecf726b1934da71b" providerId="LiveId" clId="{B71F60E7-0DDB-42E6-818B-77B87849ADF3}" dt="2021-08-29T09:32:04.754" v="4534" actId="478"/>
          <ac:cxnSpMkLst>
            <pc:docMk/>
            <pc:sldMk cId="2107822401" sldId="371"/>
            <ac:cxnSpMk id="173" creationId="{802977A4-99AB-498D-8265-1FFA50A7A224}"/>
          </ac:cxnSpMkLst>
        </pc:cxn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593403532" sldId="371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1403967107" sldId="372"/>
        </pc:sldMkLst>
      </pc:sldChg>
      <pc:sldChg chg="addSp delSp modSp add mod">
        <pc:chgData name="Syphax Ait oubelli" userId="ecf726b1934da71b" providerId="LiveId" clId="{B71F60E7-0DDB-42E6-818B-77B87849ADF3}" dt="2021-08-28T23:56:13.603" v="1867" actId="1076"/>
        <pc:sldMkLst>
          <pc:docMk/>
          <pc:sldMk cId="2911179652" sldId="372"/>
        </pc:sldMkLst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2" creationId="{2EF1AD09-A787-4A29-BFDA-BBE3345A9B20}"/>
          </ac:spMkLst>
        </pc:spChg>
        <pc:spChg chg="add mod topLvl">
          <ac:chgData name="Syphax Ait oubelli" userId="ecf726b1934da71b" providerId="LiveId" clId="{B71F60E7-0DDB-42E6-818B-77B87849ADF3}" dt="2021-08-28T23:56:13.603" v="1867" actId="1076"/>
          <ac:spMkLst>
            <pc:docMk/>
            <pc:sldMk cId="2911179652" sldId="372"/>
            <ac:spMk id="3" creationId="{636DD881-8E6B-4DA4-8F8B-AE6C68DFAB8D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13" creationId="{2708DA76-CD76-4C5B-BAEF-A8E9C0306062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18" creationId="{DE53F814-AE52-4831-BAE0-D7CD11BD15B8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19" creationId="{8F425977-37C6-4279-B7B6-B0DF6F7402D7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20" creationId="{44AF0FB0-33C5-4F04-851C-39FCC0F2E2AC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21" creationId="{B51BABCF-9A49-48EA-80BE-7FDFA7EB49B1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22" creationId="{2140FB87-6094-4589-98EC-203E1566FEBF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23" creationId="{6A1436DC-A68F-4D4F-ACD7-AF96CA22B4FF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24" creationId="{55F3803A-D19A-4668-85EE-D8236D6E680C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25" creationId="{A6E1D522-F47B-406F-8548-AD21CE88F773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26" creationId="{35F27BDE-1A01-42BC-ABF1-EF4B3CABF583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27" creationId="{1CBCFB81-7CF5-4441-BD4A-6F097E2B16A8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28" creationId="{ED61A7FA-EDC4-4557-AF2E-8EE08780075D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29" creationId="{97E9F4B8-B779-4E08-9D71-AB7BC7A5C6D6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30" creationId="{9ADCFE91-A93E-4A7A-86AB-43021A79DE97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31" creationId="{FA2AE604-38DE-4F92-954C-34130A255440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32" creationId="{6BFF968B-D4FE-4958-A6E1-5BC60450384A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34" creationId="{6F7E3A56-865D-4013-8046-468B6170BEAE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37" creationId="{583D9FAF-0020-4454-9901-F08B59AB2CD8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39" creationId="{3F8314C3-EF89-45E0-9036-31AB62FD3853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56" creationId="{6FC9BC8D-9FB5-4ED2-BC73-C781D94BD422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57" creationId="{61DB7A5A-D957-4C8A-961E-4D8304A3C830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59" creationId="{F6C7A507-8D6E-46CA-A49B-D37581BCF68D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60" creationId="{F33C7910-CCA2-4AE9-9516-A2EF213D37EE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93" creationId="{3DAA0282-BDE5-44C2-87FC-78070FB321FF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94" creationId="{291A32F3-215A-4C9C-A676-541BC68C5A37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95" creationId="{D0847FCB-A611-468F-8161-D042CE7D3668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96" creationId="{682BBECA-50FD-4D5A-8F1E-59A3C4F1091F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97" creationId="{6D674886-E416-4FD4-8463-4DDB6914C8B9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98" creationId="{65A8A03D-33E7-4B25-BC56-26883240C17F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99" creationId="{A5AD48C2-4E8F-4470-B72A-060E49FF2C51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100" creationId="{8CA0419A-697E-4D59-8E38-C2D2666EE666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101" creationId="{FC16FC16-BA46-44C5-8C61-9EF532637052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102" creationId="{9C2149D5-F763-4523-8C49-BE133D68B728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103" creationId="{DEECCD5A-5C19-42EE-8006-C5AE3DBB1308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104" creationId="{DF86CF6E-8090-42CC-9E2E-9E799431D2E9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105" creationId="{997B542F-249E-4B64-9AA4-8E875F8A19FB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106" creationId="{D9D5F003-C805-4995-A883-F95F1F375F4C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107" creationId="{2E699381-9C2F-432A-9FB6-9C3F4E78DCC2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135" creationId="{938E0353-4CEF-4AEC-96EB-4A9DE6CE9F24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136" creationId="{50CB276B-E892-4471-9155-29F65BC664A9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137" creationId="{1DA7C945-BE86-4388-A0C3-F7E47FDAC661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174" creationId="{10AA65FD-9AFE-4791-885F-B0E87D6A0F27}"/>
          </ac:spMkLst>
        </pc:spChg>
        <pc:spChg chg="add mod topLvl">
          <ac:chgData name="Syphax Ait oubelli" userId="ecf726b1934da71b" providerId="LiveId" clId="{B71F60E7-0DDB-42E6-818B-77B87849ADF3}" dt="2021-08-28T23:56:13.603" v="1867" actId="1076"/>
          <ac:spMkLst>
            <pc:docMk/>
            <pc:sldMk cId="2911179652" sldId="372"/>
            <ac:spMk id="175" creationId="{B2A7C1D2-8004-46D2-A579-878B6B856B34}"/>
          </ac:spMkLst>
        </pc:spChg>
        <pc:spChg chg="add mod">
          <ac:chgData name="Syphax Ait oubelli" userId="ecf726b1934da71b" providerId="LiveId" clId="{B71F60E7-0DDB-42E6-818B-77B87849ADF3}" dt="2021-08-28T23:56:13.603" v="1867" actId="1076"/>
          <ac:spMkLst>
            <pc:docMk/>
            <pc:sldMk cId="2911179652" sldId="372"/>
            <ac:spMk id="176" creationId="{16EE5B9F-8C51-405A-B9A0-CC45357DA659}"/>
          </ac:spMkLst>
        </pc:spChg>
        <pc:spChg chg="add mod">
          <ac:chgData name="Syphax Ait oubelli" userId="ecf726b1934da71b" providerId="LiveId" clId="{B71F60E7-0DDB-42E6-818B-77B87849ADF3}" dt="2021-08-28T23:56:13.603" v="1867" actId="1076"/>
          <ac:spMkLst>
            <pc:docMk/>
            <pc:sldMk cId="2911179652" sldId="372"/>
            <ac:spMk id="177" creationId="{6CFFF3C5-D94C-4325-9680-8DBB13B9B51A}"/>
          </ac:spMkLst>
        </pc:spChg>
        <pc:spChg chg="add mod">
          <ac:chgData name="Syphax Ait oubelli" userId="ecf726b1934da71b" providerId="LiveId" clId="{B71F60E7-0DDB-42E6-818B-77B87849ADF3}" dt="2021-08-28T23:56:13.603" v="1867" actId="1076"/>
          <ac:spMkLst>
            <pc:docMk/>
            <pc:sldMk cId="2911179652" sldId="372"/>
            <ac:spMk id="178" creationId="{3053BE4C-F39E-4AF6-A5F7-226549BCFD98}"/>
          </ac:spMkLst>
        </pc:spChg>
        <pc:spChg chg="add mod">
          <ac:chgData name="Syphax Ait oubelli" userId="ecf726b1934da71b" providerId="LiveId" clId="{B71F60E7-0DDB-42E6-818B-77B87849ADF3}" dt="2021-08-28T23:56:13.603" v="1867" actId="1076"/>
          <ac:spMkLst>
            <pc:docMk/>
            <pc:sldMk cId="2911179652" sldId="372"/>
            <ac:spMk id="179" creationId="{0AE5C557-8563-4F7F-911B-C0320EC34F81}"/>
          </ac:spMkLst>
        </pc:spChg>
        <pc:grpChg chg="add del mod">
          <ac:chgData name="Syphax Ait oubelli" userId="ecf726b1934da71b" providerId="LiveId" clId="{B71F60E7-0DDB-42E6-818B-77B87849ADF3}" dt="2021-08-28T23:54:43.991" v="1847" actId="165"/>
          <ac:grpSpMkLst>
            <pc:docMk/>
            <pc:sldMk cId="2911179652" sldId="372"/>
            <ac:grpSpMk id="5" creationId="{D46E361D-EE78-4AF7-9324-FD7CA84AAF67}"/>
          </ac:grpSpMkLst>
        </pc:grpChg>
        <pc:cxnChg chg="del mod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40" creationId="{8E1BE425-CFB1-4DB5-9C87-492F5C904764}"/>
          </ac:cxnSpMkLst>
        </pc:cxnChg>
        <pc:cxnChg chg="del mod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46" creationId="{77466ED3-50E2-4AC0-8646-5C0E87C12CE8}"/>
          </ac:cxnSpMkLst>
        </pc:cxnChg>
        <pc:cxnChg chg="del mod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49" creationId="{C5E7C092-CE86-4E62-8FFD-157E17D53539}"/>
          </ac:cxnSpMkLst>
        </pc:cxnChg>
        <pc:cxnChg chg="del mod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52" creationId="{50237F27-9DC6-48E7-A96D-400A7D1E3811}"/>
          </ac:cxnSpMkLst>
        </pc:cxnChg>
        <pc:cxnChg chg="del mod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55" creationId="{E915ABB8-71B0-4CD4-9BED-FB604A04EBBE}"/>
          </ac:cxnSpMkLst>
        </pc:cxnChg>
        <pc:cxnChg chg="del mod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58" creationId="{1654457F-4884-4DE9-A863-7CFB3D3B5588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61" creationId="{5ED443CF-289D-465E-9A2B-A4F15C95E0FC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62" creationId="{B11EE222-772D-43D7-8462-99CD564F1FBE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63" creationId="{AC7549D2-F225-423B-B4D0-65887094276E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64" creationId="{7D4B3943-466F-4269-B0F8-E3C46F6EA64C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65" creationId="{F6540F59-4612-43AA-8258-476AC6F421B2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66" creationId="{F719078E-9E8F-4A0C-88F1-83B459665D59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67" creationId="{EEB3D52C-08D0-4740-87DD-E511B67E2508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68" creationId="{CDD812BE-8616-4C70-8538-412AD196C42C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69" creationId="{79F698B9-267E-4392-80CA-040D4D1CE3AB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70" creationId="{8AE26588-3E34-4B96-835A-C68F9C18F6F9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71" creationId="{EC9A1ECA-E784-41A3-84AC-AE001644FEB6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72" creationId="{E4DC49D5-DF58-4BEB-8B84-EE034D31D32C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73" creationId="{DCE4A205-07AA-42EE-B9E2-9506875A3C18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74" creationId="{EDA297D5-D58C-47BC-A5F1-C216E7E2E73A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75" creationId="{24425F88-38C0-4C95-9A0B-0CFF7FA4E077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76" creationId="{3F1FEA92-0EC4-4149-9326-55ADBC7BD74A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77" creationId="{D21E4855-FF4E-4CC1-89EB-E2813A80A196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78" creationId="{324BBE19-535F-4379-9301-AF19E2FCD2FA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79" creationId="{249DD223-FA29-4D5D-96CB-D46F7F7AAC7B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80" creationId="{3B95B65D-61D3-44D1-8632-F3FBCCFD96BA}"/>
          </ac:cxnSpMkLst>
        </pc:cxnChg>
        <pc:cxnChg chg="del mod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81" creationId="{34C1D08A-5F90-48AE-9C83-E271EDF67077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82" creationId="{6500FEC8-5B81-4A68-8FB8-4B5677201D23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83" creationId="{1872F545-EF66-431C-AEA7-34526101BE1F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84" creationId="{CF0313A0-283B-4892-9F12-B05D5BB04FC1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85" creationId="{55CF22F9-B839-4376-92EC-BACBDFFA2E21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86" creationId="{6615F312-6622-4837-9FC5-59ED46BBE67E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87" creationId="{B5316A1E-419F-4FC9-91A6-7025FFE58AAE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88" creationId="{A62F9CC7-34EC-43E6-883C-2B84FA0F371B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89" creationId="{B90BC1F8-F51D-48A0-AA2C-0F04F109792A}"/>
          </ac:cxnSpMkLst>
        </pc:cxnChg>
        <pc:cxnChg chg="del mod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90" creationId="{BD6DD809-B41B-4683-BFA3-DDB5D350D585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91" creationId="{D7EBCF86-3E04-454B-9BFF-B881E7A57398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92" creationId="{6E639BBC-CE86-4BC6-90BF-C50704DFDA1D}"/>
          </ac:cxnSpMkLst>
        </pc:cxnChg>
        <pc:cxnChg chg="del mod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08" creationId="{E9716DBA-D6FE-4FF2-B4A6-2A19E55258F5}"/>
          </ac:cxnSpMkLst>
        </pc:cxnChg>
        <pc:cxnChg chg="del mod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09" creationId="{813D8E09-A0E9-4587-8373-81AFEA1FD04D}"/>
          </ac:cxnSpMkLst>
        </pc:cxnChg>
        <pc:cxnChg chg="del mod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10" creationId="{8A4A048C-3B30-437D-BADE-13B91E82DCA5}"/>
          </ac:cxnSpMkLst>
        </pc:cxnChg>
        <pc:cxnChg chg="del mod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11" creationId="{F031B600-A0B9-44C3-B5A1-D196876272EB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12" creationId="{86528CDC-FFB4-422E-ABEF-A525C18DFCA0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13" creationId="{2F38C998-BACB-44D3-AC7A-7B08D0A6DDB4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14" creationId="{F290EF91-C365-4467-A631-98D26A34E6C8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15" creationId="{EE1AB095-6B81-4AB1-A7CE-652D9BAE70DD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16" creationId="{9D747D72-65E7-46D5-BC82-B012B6DA903D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17" creationId="{D234FA22-A8B6-49A0-B39B-9EB321355C5C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18" creationId="{0D6C8499-235C-4F56-AEE9-C65C0965FA35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19" creationId="{CD3FADA4-0AF0-4D9E-B5F9-B650B904F8E3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20" creationId="{D1AA61F3-F48F-4B88-8DA5-0B03FBC92D91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21" creationId="{F31EB7DA-EF78-4DCC-94B9-7416967565C5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22" creationId="{D64CCFB8-921E-49E4-82DC-7DF2929113D9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23" creationId="{AE3ADD21-DF41-4CE0-ADA3-8E6A0EF48018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24" creationId="{F4A4081D-BFCB-4C91-986B-B30FDF897C8D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25" creationId="{1C6EC515-21DB-4637-9689-ED8CD79D4DB1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26" creationId="{C1E2E81D-BF15-4FC1-83AC-614FF94C93B8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27" creationId="{BDE0A8A8-8FC2-4720-A615-C556194CEE6F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28" creationId="{EC56BE79-749C-46BB-891D-21CF28ADC3ED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29" creationId="{1BB3A79D-874B-430C-97AF-95C83F4AB16B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30" creationId="{0FC43E1B-5B8F-453A-A623-9B44E7833D9B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31" creationId="{9401E363-4929-4980-962A-327ABDF34124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32" creationId="{916B1D62-23B6-4F54-B143-22758452B680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33" creationId="{AC438639-2347-4CE0-8BBC-6A21692D765C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34" creationId="{25AA13BF-02D1-4A9A-B8BF-48911DDF2142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38" creationId="{25056734-447C-4A09-A20E-98B93417D4B4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39" creationId="{4476316A-4304-4DB1-9BCC-F873A5016E06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40" creationId="{CD4E8DB2-E5C0-47E0-8D41-69FF8780DBC0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41" creationId="{1D2B4501-BD18-45F2-A155-4D88A203672E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42" creationId="{C98C7584-F270-4E63-908C-9FAEBD57208C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43" creationId="{DDDF05F2-9F43-4859-B791-8A56C027E41B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44" creationId="{439326A9-06BF-4AE0-915B-2B63B111FCEB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45" creationId="{1EC301DB-3FCD-45EB-A1C8-38C222B7B74E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46" creationId="{5FBA1F4D-F181-420C-BC4D-236D52A02B2A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47" creationId="{C2BAF3D3-B4F4-4B60-B0FA-D600861BCCA4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48" creationId="{EF763310-D5C5-4F26-ABD0-57A7FE878434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49" creationId="{FAF502EE-A1D6-4D5B-B7A5-6CC8F978FD30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50" creationId="{3BAF3DC0-DB94-4CAE-AF88-689BBC9548F5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51" creationId="{7994A5B6-B9CB-4553-809A-EC748253BE49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52" creationId="{5157B8CA-9015-4C01-8AB8-A358EB887F4B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53" creationId="{C1CA2857-F524-45AD-BDE4-EB5B9DE3B8C6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54" creationId="{AA67EA57-AD1E-4C87-808A-B8559C29C3D0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55" creationId="{DC7688EC-1BC6-40E8-9532-DABA3EB4C6B5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56" creationId="{0D86C857-A5D0-405D-A108-DB908BAAAD00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57" creationId="{BECB736F-F7C1-4DC8-BDDA-A0F2F456381D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58" creationId="{444D36A5-AD93-474F-B8DA-9DA15016C802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59" creationId="{F4F705FE-B7E6-4927-917F-DBB680D0FE62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60" creationId="{9B0F9086-D6A5-4301-A3EE-F178D6B75FCC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61" creationId="{07E085D8-C4EA-40B8-ABCF-C33CB82F6BC8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62" creationId="{1BD8B288-DBF6-4610-97A8-EBA815C5AA6A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63" creationId="{280BDD94-4453-403F-9426-E7BCECB52267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64" creationId="{043DF190-2439-43E9-80B7-63F193C19778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65" creationId="{EB6A9D94-6B2C-4B35-81F7-91151A700763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66" creationId="{0C236782-DE8D-468C-80FA-5B15ADDDF327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67" creationId="{8D55238F-C163-4816-9A90-65A520D78105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68" creationId="{A5E3098C-E71A-4190-A6AC-AB5D17F6D639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69" creationId="{65F0BAFB-380C-4447-A98F-B725B69C8EDD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70" creationId="{8750EB54-8597-42C5-BED6-CD07D294A0F8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71" creationId="{AAA87F95-A70D-4D1D-AC6C-764280E02EDF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72" creationId="{6021FA46-309D-49C6-98BE-18A1E95AEF1D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73" creationId="{802977A4-99AB-498D-8265-1FFA50A7A224}"/>
          </ac:cxnSpMkLst>
        </pc:cxn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664914485" sldId="373"/>
        </pc:sldMkLst>
      </pc:sldChg>
      <pc:sldChg chg="add del">
        <pc:chgData name="Syphax Ait oubelli" userId="ecf726b1934da71b" providerId="LiveId" clId="{B71F60E7-0DDB-42E6-818B-77B87849ADF3}" dt="2021-08-28T23:22:19.034" v="1796" actId="47"/>
        <pc:sldMkLst>
          <pc:docMk/>
          <pc:sldMk cId="3888172149" sldId="373"/>
        </pc:sldMkLst>
      </pc:sldChg>
      <pc:sldChg chg="add del">
        <pc:chgData name="Syphax Ait oubelli" userId="ecf726b1934da71b" providerId="LiveId" clId="{B71F60E7-0DDB-42E6-818B-77B87849ADF3}" dt="2021-08-28T23:22:19.034" v="1796" actId="47"/>
        <pc:sldMkLst>
          <pc:docMk/>
          <pc:sldMk cId="4124831233" sldId="374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4290690792" sldId="374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1341363080" sldId="375"/>
        </pc:sldMkLst>
      </pc:sldChg>
      <pc:sldChg chg="add del">
        <pc:chgData name="Syphax Ait oubelli" userId="ecf726b1934da71b" providerId="LiveId" clId="{B71F60E7-0DDB-42E6-818B-77B87849ADF3}" dt="2021-08-28T23:22:19.034" v="1796" actId="47"/>
        <pc:sldMkLst>
          <pc:docMk/>
          <pc:sldMk cId="2928986185" sldId="375"/>
        </pc:sldMkLst>
      </pc:sldChg>
      <pc:sldChg chg="addSp delSp modSp add mod">
        <pc:chgData name="Syphax Ait oubelli" userId="ecf726b1934da71b" providerId="LiveId" clId="{B71F60E7-0DDB-42E6-818B-77B87849ADF3}" dt="2021-08-29T09:32:19.086" v="4537"/>
        <pc:sldMkLst>
          <pc:docMk/>
          <pc:sldMk cId="522816800" sldId="376"/>
        </pc:sldMkLst>
        <pc:spChg chg="add mod">
          <ac:chgData name="Syphax Ait oubelli" userId="ecf726b1934da71b" providerId="LiveId" clId="{B71F60E7-0DDB-42E6-818B-77B87849ADF3}" dt="2021-08-29T09:32:19.086" v="4537"/>
          <ac:spMkLst>
            <pc:docMk/>
            <pc:sldMk cId="522816800" sldId="376"/>
            <ac:spMk id="26" creationId="{476D42FD-CD8E-4A92-BBEE-4F55B50363E3}"/>
          </ac:spMkLst>
        </pc:spChg>
        <pc:spChg chg="del">
          <ac:chgData name="Syphax Ait oubelli" userId="ecf726b1934da71b" providerId="LiveId" clId="{B71F60E7-0DDB-42E6-818B-77B87849ADF3}" dt="2021-08-29T09:32:18.828" v="4536" actId="478"/>
          <ac:spMkLst>
            <pc:docMk/>
            <pc:sldMk cId="522816800" sldId="376"/>
            <ac:spMk id="174" creationId="{10AA65FD-9AFE-4791-885F-B0E87D6A0F27}"/>
          </ac:spMkLst>
        </pc:spChg>
        <pc:cxnChg chg="del">
          <ac:chgData name="Syphax Ait oubelli" userId="ecf726b1934da71b" providerId="LiveId" clId="{B71F60E7-0DDB-42E6-818B-77B87849ADF3}" dt="2021-08-28T23:21:10.922" v="1789" actId="478"/>
          <ac:cxnSpMkLst>
            <pc:docMk/>
            <pc:sldMk cId="522816800" sldId="376"/>
            <ac:cxnSpMk id="61" creationId="{5ED443CF-289D-465E-9A2B-A4F15C95E0FC}"/>
          </ac:cxnSpMkLst>
        </pc:cxn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360073991" sldId="376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1368113243" sldId="377"/>
        </pc:sldMkLst>
      </pc:sldChg>
      <pc:sldChg chg="addSp delSp modSp add mod">
        <pc:chgData name="Syphax Ait oubelli" userId="ecf726b1934da71b" providerId="LiveId" clId="{B71F60E7-0DDB-42E6-818B-77B87849ADF3}" dt="2021-08-29T09:32:34.749" v="4548" actId="478"/>
        <pc:sldMkLst>
          <pc:docMk/>
          <pc:sldMk cId="2533686422" sldId="377"/>
        </pc:sldMkLst>
        <pc:spChg chg="mod">
          <ac:chgData name="Syphax Ait oubelli" userId="ecf726b1934da71b" providerId="LiveId" clId="{B71F60E7-0DDB-42E6-818B-77B87849ADF3}" dt="2021-08-28T23:21:38.476" v="1795" actId="207"/>
          <ac:spMkLst>
            <pc:docMk/>
            <pc:sldMk cId="2533686422" sldId="377"/>
            <ac:spMk id="24" creationId="{55F3803A-D19A-4668-85EE-D8236D6E680C}"/>
          </ac:spMkLst>
        </pc:spChg>
        <pc:spChg chg="del">
          <ac:chgData name="Syphax Ait oubelli" userId="ecf726b1934da71b" providerId="LiveId" clId="{B71F60E7-0DDB-42E6-818B-77B87849ADF3}" dt="2021-08-29T09:32:31.638" v="4546" actId="478"/>
          <ac:spMkLst>
            <pc:docMk/>
            <pc:sldMk cId="2533686422" sldId="377"/>
            <ac:spMk id="174" creationId="{10AA65FD-9AFE-4791-885F-B0E87D6A0F27}"/>
          </ac:spMkLst>
        </pc:spChg>
        <pc:spChg chg="add mod">
          <ac:chgData name="Syphax Ait oubelli" userId="ecf726b1934da71b" providerId="LiveId" clId="{B71F60E7-0DDB-42E6-818B-77B87849ADF3}" dt="2021-08-29T09:32:31.957" v="4547"/>
          <ac:spMkLst>
            <pc:docMk/>
            <pc:sldMk cId="2533686422" sldId="377"/>
            <ac:spMk id="175" creationId="{836832D4-4747-43FB-B7C7-1A3C5416E76E}"/>
          </ac:spMkLst>
        </pc:spChg>
        <pc:cxnChg chg="mod">
          <ac:chgData name="Syphax Ait oubelli" userId="ecf726b1934da71b" providerId="LiveId" clId="{B71F60E7-0DDB-42E6-818B-77B87849ADF3}" dt="2021-08-28T23:21:32.994" v="1792" actId="1582"/>
          <ac:cxnSpMkLst>
            <pc:docMk/>
            <pc:sldMk cId="2533686422" sldId="377"/>
            <ac:cxnSpMk id="49" creationId="{C5E7C092-CE86-4E62-8FFD-157E17D53539}"/>
          </ac:cxnSpMkLst>
        </pc:cxnChg>
        <pc:cxnChg chg="mod">
          <ac:chgData name="Syphax Ait oubelli" userId="ecf726b1934da71b" providerId="LiveId" clId="{B71F60E7-0DDB-42E6-818B-77B87849ADF3}" dt="2021-08-28T23:21:32.994" v="1792" actId="1582"/>
          <ac:cxnSpMkLst>
            <pc:docMk/>
            <pc:sldMk cId="2533686422" sldId="377"/>
            <ac:cxnSpMk id="52" creationId="{50237F27-9DC6-48E7-A96D-400A7D1E3811}"/>
          </ac:cxnSpMkLst>
        </pc:cxnChg>
        <pc:cxnChg chg="del">
          <ac:chgData name="Syphax Ait oubelli" userId="ecf726b1934da71b" providerId="LiveId" clId="{B71F60E7-0DDB-42E6-818B-77B87849ADF3}" dt="2021-08-29T09:32:34.749" v="4548" actId="478"/>
          <ac:cxnSpMkLst>
            <pc:docMk/>
            <pc:sldMk cId="2533686422" sldId="377"/>
            <ac:cxnSpMk id="129" creationId="{1BB3A79D-874B-430C-97AF-95C83F4AB16B}"/>
          </ac:cxnSpMkLst>
        </pc:cxnChg>
        <pc:cxnChg chg="del">
          <ac:chgData name="Syphax Ait oubelli" userId="ecf726b1934da71b" providerId="LiveId" clId="{B71F60E7-0DDB-42E6-818B-77B87849ADF3}" dt="2021-08-29T09:32:34.749" v="4548" actId="478"/>
          <ac:cxnSpMkLst>
            <pc:docMk/>
            <pc:sldMk cId="2533686422" sldId="377"/>
            <ac:cxnSpMk id="139" creationId="{4476316A-4304-4DB1-9BCC-F873A5016E06}"/>
          </ac:cxnSpMkLst>
        </pc:cxnChg>
        <pc:cxnChg chg="mod">
          <ac:chgData name="Syphax Ait oubelli" userId="ecf726b1934da71b" providerId="LiveId" clId="{B71F60E7-0DDB-42E6-818B-77B87849ADF3}" dt="2021-08-28T23:21:32.994" v="1792" actId="1582"/>
          <ac:cxnSpMkLst>
            <pc:docMk/>
            <pc:sldMk cId="2533686422" sldId="377"/>
            <ac:cxnSpMk id="144" creationId="{439326A9-06BF-4AE0-915B-2B63B111FCEB}"/>
          </ac:cxnSpMkLst>
        </pc:cxn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827770825" sldId="378"/>
        </pc:sldMkLst>
      </pc:sldChg>
      <pc:sldChg chg="addSp delSp modSp add mod">
        <pc:chgData name="Syphax Ait oubelli" userId="ecf726b1934da71b" providerId="LiveId" clId="{B71F60E7-0DDB-42E6-818B-77B87849ADF3}" dt="2021-08-29T10:07:22.497" v="4554" actId="1076"/>
        <pc:sldMkLst>
          <pc:docMk/>
          <pc:sldMk cId="829546539" sldId="378"/>
        </pc:sldMkLst>
        <pc:spChg chg="add mod">
          <ac:chgData name="Syphax Ait oubelli" userId="ecf726b1934da71b" providerId="LiveId" clId="{B71F60E7-0DDB-42E6-818B-77B87849ADF3}" dt="2021-08-29T00:00:26.674" v="1884" actId="167"/>
          <ac:spMkLst>
            <pc:docMk/>
            <pc:sldMk cId="829546539" sldId="378"/>
            <ac:spMk id="2" creationId="{783036C2-59B7-4388-AF51-084037221E5F}"/>
          </ac:spMkLst>
        </pc:spChg>
        <pc:spChg chg="del">
          <ac:chgData name="Syphax Ait oubelli" userId="ecf726b1934da71b" providerId="LiveId" clId="{B71F60E7-0DDB-42E6-818B-77B87849ADF3}" dt="2021-08-28T23:59:29.147" v="1869" actId="478"/>
          <ac:spMkLst>
            <pc:docMk/>
            <pc:sldMk cId="829546539" sldId="378"/>
            <ac:spMk id="3" creationId="{636DD881-8E6B-4DA4-8F8B-AE6C68DFAB8D}"/>
          </ac:spMkLst>
        </pc:spChg>
        <pc:spChg chg="add del">
          <ac:chgData name="Syphax Ait oubelli" userId="ecf726b1934da71b" providerId="LiveId" clId="{B71F60E7-0DDB-42E6-818B-77B87849ADF3}" dt="2021-08-29T00:00:38.524" v="1886" actId="478"/>
          <ac:spMkLst>
            <pc:docMk/>
            <pc:sldMk cId="829546539" sldId="378"/>
            <ac:spMk id="4" creationId="{B0A966BC-451B-4898-9A9E-1BEE1A7EF6C5}"/>
          </ac:spMkLst>
        </pc:spChg>
        <pc:spChg chg="add mod">
          <ac:chgData name="Syphax Ait oubelli" userId="ecf726b1934da71b" providerId="LiveId" clId="{B71F60E7-0DDB-42E6-818B-77B87849ADF3}" dt="2021-08-29T00:04:41.544" v="1969" actId="208"/>
          <ac:spMkLst>
            <pc:docMk/>
            <pc:sldMk cId="829546539" sldId="378"/>
            <ac:spMk id="5" creationId="{D2C2245F-077F-41B7-AAEE-53210BE0B694}"/>
          </ac:spMkLst>
        </pc:spChg>
        <pc:spChg chg="add mod">
          <ac:chgData name="Syphax Ait oubelli" userId="ecf726b1934da71b" providerId="LiveId" clId="{B71F60E7-0DDB-42E6-818B-77B87849ADF3}" dt="2021-08-29T00:04:45.499" v="1970" actId="207"/>
          <ac:spMkLst>
            <pc:docMk/>
            <pc:sldMk cId="829546539" sldId="378"/>
            <ac:spMk id="6" creationId="{70EC8FDA-A0EE-408C-A3F9-2A15271D8961}"/>
          </ac:spMkLst>
        </pc:spChg>
        <pc:spChg chg="add mod">
          <ac:chgData name="Syphax Ait oubelli" userId="ecf726b1934da71b" providerId="LiveId" clId="{B71F60E7-0DDB-42E6-818B-77B87849ADF3}" dt="2021-08-29T00:01:20.905" v="1931" actId="14100"/>
          <ac:spMkLst>
            <pc:docMk/>
            <pc:sldMk cId="829546539" sldId="378"/>
            <ac:spMk id="11" creationId="{EB41E386-0FEC-40CA-A26C-849784591AB2}"/>
          </ac:spMkLst>
        </pc:spChg>
        <pc:spChg chg="add mod">
          <ac:chgData name="Syphax Ait oubelli" userId="ecf726b1934da71b" providerId="LiveId" clId="{B71F60E7-0DDB-42E6-818B-77B87849ADF3}" dt="2021-08-29T00:04:26.280" v="1966" actId="208"/>
          <ac:spMkLst>
            <pc:docMk/>
            <pc:sldMk cId="829546539" sldId="378"/>
            <ac:spMk id="12" creationId="{6BB646B1-721C-461E-ABC5-EB1373461143}"/>
          </ac:spMkLst>
        </pc:spChg>
        <pc:spChg chg="add del mod">
          <ac:chgData name="Syphax Ait oubelli" userId="ecf726b1934da71b" providerId="LiveId" clId="{B71F60E7-0DDB-42E6-818B-77B87849ADF3}" dt="2021-08-29T00:02:59.341" v="1942"/>
          <ac:spMkLst>
            <pc:docMk/>
            <pc:sldMk cId="829546539" sldId="378"/>
            <ac:spMk id="13" creationId="{AD8246CA-BAAF-4E29-BD79-5C0F52CAEEB6}"/>
          </ac:spMkLst>
        </pc:spChg>
        <pc:spChg chg="add del mod">
          <ac:chgData name="Syphax Ait oubelli" userId="ecf726b1934da71b" providerId="LiveId" clId="{B71F60E7-0DDB-42E6-818B-77B87849ADF3}" dt="2021-08-29T00:02:59.341" v="1942"/>
          <ac:spMkLst>
            <pc:docMk/>
            <pc:sldMk cId="829546539" sldId="378"/>
            <ac:spMk id="14" creationId="{5B90DDFA-60F7-4D45-890D-462FE819FFAD}"/>
          </ac:spMkLst>
        </pc:spChg>
        <pc:spChg chg="mod">
          <ac:chgData name="Syphax Ait oubelli" userId="ecf726b1934da71b" providerId="LiveId" clId="{B71F60E7-0DDB-42E6-818B-77B87849ADF3}" dt="2021-08-29T10:06:56.083" v="4550" actId="206"/>
          <ac:spMkLst>
            <pc:docMk/>
            <pc:sldMk cId="829546539" sldId="378"/>
            <ac:spMk id="15" creationId="{4142EE73-A30C-495C-805E-EB00824F10E4}"/>
          </ac:spMkLst>
        </pc:spChg>
        <pc:spChg chg="add mod">
          <ac:chgData name="Syphax Ait oubelli" userId="ecf726b1934da71b" providerId="LiveId" clId="{B71F60E7-0DDB-42E6-818B-77B87849ADF3}" dt="2021-08-29T10:07:11.121" v="4552" actId="206"/>
          <ac:spMkLst>
            <pc:docMk/>
            <pc:sldMk cId="829546539" sldId="378"/>
            <ac:spMk id="16" creationId="{4738E0FE-B6C3-45BA-8C30-1D04940E7CD3}"/>
          </ac:spMkLst>
        </pc:spChg>
        <pc:spChg chg="add mod">
          <ac:chgData name="Syphax Ait oubelli" userId="ecf726b1934da71b" providerId="LiveId" clId="{B71F60E7-0DDB-42E6-818B-77B87849ADF3}" dt="2021-08-29T00:03:45.752" v="1955" actId="20577"/>
          <ac:spMkLst>
            <pc:docMk/>
            <pc:sldMk cId="829546539" sldId="378"/>
            <ac:spMk id="18" creationId="{81D0D9EA-595C-4DDF-9947-9DF89548F99B}"/>
          </ac:spMkLst>
        </pc:spChg>
        <pc:spChg chg="add mod">
          <ac:chgData name="Syphax Ait oubelli" userId="ecf726b1934da71b" providerId="LiveId" clId="{B71F60E7-0DDB-42E6-818B-77B87849ADF3}" dt="2021-08-29T00:04:29.776" v="1967" actId="207"/>
          <ac:spMkLst>
            <pc:docMk/>
            <pc:sldMk cId="829546539" sldId="378"/>
            <ac:spMk id="19" creationId="{99C4DADF-0A6F-42FC-861B-44D3E8C74A75}"/>
          </ac:spMkLst>
        </pc:spChg>
        <pc:spChg chg="add mod">
          <ac:chgData name="Syphax Ait oubelli" userId="ecf726b1934da71b" providerId="LiveId" clId="{B71F60E7-0DDB-42E6-818B-77B87849ADF3}" dt="2021-08-29T10:07:22.497" v="4554" actId="1076"/>
          <ac:spMkLst>
            <pc:docMk/>
            <pc:sldMk cId="829546539" sldId="378"/>
            <ac:spMk id="20" creationId="{74A9BC50-90D3-4514-8CB6-36B809384F98}"/>
          </ac:spMkLst>
        </pc:spChg>
        <pc:spChg chg="del">
          <ac:chgData name="Syphax Ait oubelli" userId="ecf726b1934da71b" providerId="LiveId" clId="{B71F60E7-0DDB-42E6-818B-77B87849ADF3}" dt="2021-08-28T23:59:29.147" v="1869" actId="478"/>
          <ac:spMkLst>
            <pc:docMk/>
            <pc:sldMk cId="829546539" sldId="378"/>
            <ac:spMk id="175" creationId="{B2A7C1D2-8004-46D2-A579-878B6B856B34}"/>
          </ac:spMkLst>
        </pc:spChg>
        <pc:spChg chg="del">
          <ac:chgData name="Syphax Ait oubelli" userId="ecf726b1934da71b" providerId="LiveId" clId="{B71F60E7-0DDB-42E6-818B-77B87849ADF3}" dt="2021-08-28T23:59:29.147" v="1869" actId="478"/>
          <ac:spMkLst>
            <pc:docMk/>
            <pc:sldMk cId="829546539" sldId="378"/>
            <ac:spMk id="176" creationId="{16EE5B9F-8C51-405A-B9A0-CC45357DA659}"/>
          </ac:spMkLst>
        </pc:spChg>
        <pc:spChg chg="del">
          <ac:chgData name="Syphax Ait oubelli" userId="ecf726b1934da71b" providerId="LiveId" clId="{B71F60E7-0DDB-42E6-818B-77B87849ADF3}" dt="2021-08-28T23:59:29.147" v="1869" actId="478"/>
          <ac:spMkLst>
            <pc:docMk/>
            <pc:sldMk cId="829546539" sldId="378"/>
            <ac:spMk id="177" creationId="{6CFFF3C5-D94C-4325-9680-8DBB13B9B51A}"/>
          </ac:spMkLst>
        </pc:spChg>
        <pc:spChg chg="del">
          <ac:chgData name="Syphax Ait oubelli" userId="ecf726b1934da71b" providerId="LiveId" clId="{B71F60E7-0DDB-42E6-818B-77B87849ADF3}" dt="2021-08-28T23:59:29.147" v="1869" actId="478"/>
          <ac:spMkLst>
            <pc:docMk/>
            <pc:sldMk cId="829546539" sldId="378"/>
            <ac:spMk id="178" creationId="{3053BE4C-F39E-4AF6-A5F7-226549BCFD98}"/>
          </ac:spMkLst>
        </pc:spChg>
        <pc:spChg chg="del">
          <ac:chgData name="Syphax Ait oubelli" userId="ecf726b1934da71b" providerId="LiveId" clId="{B71F60E7-0DDB-42E6-818B-77B87849ADF3}" dt="2021-08-28T23:59:29.147" v="1869" actId="478"/>
          <ac:spMkLst>
            <pc:docMk/>
            <pc:sldMk cId="829546539" sldId="378"/>
            <ac:spMk id="179" creationId="{0AE5C557-8563-4F7F-911B-C0320EC34F81}"/>
          </ac:spMkLst>
        </pc:spChg>
      </pc:sldChg>
      <pc:sldChg chg="addSp modSp add mod ord">
        <pc:chgData name="Syphax Ait oubelli" userId="ecf726b1934da71b" providerId="LiveId" clId="{B71F60E7-0DDB-42E6-818B-77B87849ADF3}" dt="2021-08-29T00:09:08.014" v="2075" actId="207"/>
        <pc:sldMkLst>
          <pc:docMk/>
          <pc:sldMk cId="847740859" sldId="379"/>
        </pc:sldMkLst>
        <pc:spChg chg="add mod">
          <ac:chgData name="Syphax Ait oubelli" userId="ecf726b1934da71b" providerId="LiveId" clId="{B71F60E7-0DDB-42E6-818B-77B87849ADF3}" dt="2021-08-29T00:09:08.014" v="2075" actId="207"/>
          <ac:spMkLst>
            <pc:docMk/>
            <pc:sldMk cId="847740859" sldId="379"/>
            <ac:spMk id="2" creationId="{1D8C653D-C082-4CE2-AC2C-67E608E75A4F}"/>
          </ac:spMkLst>
        </pc:spChg>
        <pc:spChg chg="mod">
          <ac:chgData name="Syphax Ait oubelli" userId="ecf726b1934da71b" providerId="LiveId" clId="{B71F60E7-0DDB-42E6-818B-77B87849ADF3}" dt="2021-08-29T00:07:09.230" v="1975" actId="1076"/>
          <ac:spMkLst>
            <pc:docMk/>
            <pc:sldMk cId="847740859" sldId="379"/>
            <ac:spMk id="3" creationId="{636DD881-8E6B-4DA4-8F8B-AE6C68DFAB8D}"/>
          </ac:spMkLst>
        </pc:spChg>
        <pc:spChg chg="add mod">
          <ac:chgData name="Syphax Ait oubelli" userId="ecf726b1934da71b" providerId="LiveId" clId="{B71F60E7-0DDB-42E6-818B-77B87849ADF3}" dt="2021-08-29T00:08:09.312" v="2007" actId="12788"/>
          <ac:spMkLst>
            <pc:docMk/>
            <pc:sldMk cId="847740859" sldId="379"/>
            <ac:spMk id="8" creationId="{E1D5221C-C18C-4DC2-9B19-6E5AA0DE6392}"/>
          </ac:spMkLst>
        </pc:spChg>
        <pc:spChg chg="add mod">
          <ac:chgData name="Syphax Ait oubelli" userId="ecf726b1934da71b" providerId="LiveId" clId="{B71F60E7-0DDB-42E6-818B-77B87849ADF3}" dt="2021-08-29T00:08:18.107" v="2010" actId="14100"/>
          <ac:spMkLst>
            <pc:docMk/>
            <pc:sldMk cId="847740859" sldId="379"/>
            <ac:spMk id="9" creationId="{B0700CF4-C665-4DC7-98B6-5A94E7D73B6B}"/>
          </ac:spMkLst>
        </pc:spChg>
        <pc:spChg chg="add mod">
          <ac:chgData name="Syphax Ait oubelli" userId="ecf726b1934da71b" providerId="LiveId" clId="{B71F60E7-0DDB-42E6-818B-77B87849ADF3}" dt="2021-08-29T00:08:27.667" v="2022" actId="1076"/>
          <ac:spMkLst>
            <pc:docMk/>
            <pc:sldMk cId="847740859" sldId="379"/>
            <ac:spMk id="10" creationId="{B0AA0CAC-4275-4032-A901-387D5BA1DB89}"/>
          </ac:spMkLst>
        </pc:spChg>
        <pc:spChg chg="mod">
          <ac:chgData name="Syphax Ait oubelli" userId="ecf726b1934da71b" providerId="LiveId" clId="{B71F60E7-0DDB-42E6-818B-77B87849ADF3}" dt="2021-08-29T00:07:09.230" v="1975" actId="1076"/>
          <ac:spMkLst>
            <pc:docMk/>
            <pc:sldMk cId="847740859" sldId="379"/>
            <ac:spMk id="175" creationId="{B2A7C1D2-8004-46D2-A579-878B6B856B34}"/>
          </ac:spMkLst>
        </pc:spChg>
        <pc:spChg chg="mod">
          <ac:chgData name="Syphax Ait oubelli" userId="ecf726b1934da71b" providerId="LiveId" clId="{B71F60E7-0DDB-42E6-818B-77B87849ADF3}" dt="2021-08-29T00:07:09.230" v="1975" actId="1076"/>
          <ac:spMkLst>
            <pc:docMk/>
            <pc:sldMk cId="847740859" sldId="379"/>
            <ac:spMk id="176" creationId="{16EE5B9F-8C51-405A-B9A0-CC45357DA659}"/>
          </ac:spMkLst>
        </pc:spChg>
        <pc:spChg chg="mod">
          <ac:chgData name="Syphax Ait oubelli" userId="ecf726b1934da71b" providerId="LiveId" clId="{B71F60E7-0DDB-42E6-818B-77B87849ADF3}" dt="2021-08-29T00:07:09.230" v="1975" actId="1076"/>
          <ac:spMkLst>
            <pc:docMk/>
            <pc:sldMk cId="847740859" sldId="379"/>
            <ac:spMk id="177" creationId="{6CFFF3C5-D94C-4325-9680-8DBB13B9B51A}"/>
          </ac:spMkLst>
        </pc:spChg>
        <pc:spChg chg="mod">
          <ac:chgData name="Syphax Ait oubelli" userId="ecf726b1934da71b" providerId="LiveId" clId="{B71F60E7-0DDB-42E6-818B-77B87849ADF3}" dt="2021-08-29T00:07:09.230" v="1975" actId="1076"/>
          <ac:spMkLst>
            <pc:docMk/>
            <pc:sldMk cId="847740859" sldId="379"/>
            <ac:spMk id="178" creationId="{3053BE4C-F39E-4AF6-A5F7-226549BCFD98}"/>
          </ac:spMkLst>
        </pc:spChg>
        <pc:spChg chg="mod">
          <ac:chgData name="Syphax Ait oubelli" userId="ecf726b1934da71b" providerId="LiveId" clId="{B71F60E7-0DDB-42E6-818B-77B87849ADF3}" dt="2021-08-29T00:07:09.230" v="1975" actId="1076"/>
          <ac:spMkLst>
            <pc:docMk/>
            <pc:sldMk cId="847740859" sldId="379"/>
            <ac:spMk id="179" creationId="{0AE5C557-8563-4F7F-911B-C0320EC34F81}"/>
          </ac:spMkLst>
        </pc:sp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589190538" sldId="379"/>
        </pc:sldMkLst>
      </pc:sldChg>
      <pc:sldChg chg="addSp delSp modSp add mod">
        <pc:chgData name="Syphax Ait oubelli" userId="ecf726b1934da71b" providerId="LiveId" clId="{B71F60E7-0DDB-42E6-818B-77B87849ADF3}" dt="2021-08-29T00:11:16.664" v="2159" actId="1076"/>
        <pc:sldMkLst>
          <pc:docMk/>
          <pc:sldMk cId="726586084" sldId="380"/>
        </pc:sldMkLst>
        <pc:spChg chg="mod">
          <ac:chgData name="Syphax Ait oubelli" userId="ecf726b1934da71b" providerId="LiveId" clId="{B71F60E7-0DDB-42E6-818B-77B87849ADF3}" dt="2021-08-29T00:11:16.664" v="2159" actId="1076"/>
          <ac:spMkLst>
            <pc:docMk/>
            <pc:sldMk cId="726586084" sldId="380"/>
            <ac:spMk id="2" creationId="{1D8C653D-C082-4CE2-AC2C-67E608E75A4F}"/>
          </ac:spMkLst>
        </pc:spChg>
        <pc:spChg chg="del">
          <ac:chgData name="Syphax Ait oubelli" userId="ecf726b1934da71b" providerId="LiveId" clId="{B71F60E7-0DDB-42E6-818B-77B87849ADF3}" dt="2021-08-29T00:10:09.285" v="2077" actId="478"/>
          <ac:spMkLst>
            <pc:docMk/>
            <pc:sldMk cId="726586084" sldId="380"/>
            <ac:spMk id="3" creationId="{636DD881-8E6B-4DA4-8F8B-AE6C68DFAB8D}"/>
          </ac:spMkLst>
        </pc:spChg>
        <pc:spChg chg="del">
          <ac:chgData name="Syphax Ait oubelli" userId="ecf726b1934da71b" providerId="LiveId" clId="{B71F60E7-0DDB-42E6-818B-77B87849ADF3}" dt="2021-08-29T00:10:09.285" v="2077" actId="478"/>
          <ac:spMkLst>
            <pc:docMk/>
            <pc:sldMk cId="726586084" sldId="380"/>
            <ac:spMk id="8" creationId="{E1D5221C-C18C-4DC2-9B19-6E5AA0DE6392}"/>
          </ac:spMkLst>
        </pc:spChg>
        <pc:spChg chg="del">
          <ac:chgData name="Syphax Ait oubelli" userId="ecf726b1934da71b" providerId="LiveId" clId="{B71F60E7-0DDB-42E6-818B-77B87849ADF3}" dt="2021-08-29T00:10:09.285" v="2077" actId="478"/>
          <ac:spMkLst>
            <pc:docMk/>
            <pc:sldMk cId="726586084" sldId="380"/>
            <ac:spMk id="9" creationId="{B0700CF4-C665-4DC7-98B6-5A94E7D73B6B}"/>
          </ac:spMkLst>
        </pc:spChg>
        <pc:spChg chg="del">
          <ac:chgData name="Syphax Ait oubelli" userId="ecf726b1934da71b" providerId="LiveId" clId="{B71F60E7-0DDB-42E6-818B-77B87849ADF3}" dt="2021-08-29T00:10:09.285" v="2077" actId="478"/>
          <ac:spMkLst>
            <pc:docMk/>
            <pc:sldMk cId="726586084" sldId="380"/>
            <ac:spMk id="10" creationId="{B0AA0CAC-4275-4032-A901-387D5BA1DB89}"/>
          </ac:spMkLst>
        </pc:spChg>
        <pc:spChg chg="add mod">
          <ac:chgData name="Syphax Ait oubelli" userId="ecf726b1934da71b" providerId="LiveId" clId="{B71F60E7-0DDB-42E6-818B-77B87849ADF3}" dt="2021-08-29T00:11:16.664" v="2159" actId="1076"/>
          <ac:spMkLst>
            <pc:docMk/>
            <pc:sldMk cId="726586084" sldId="380"/>
            <ac:spMk id="12" creationId="{57A67FBC-6CD6-41DD-B3E7-D9CA3025395A}"/>
          </ac:spMkLst>
        </pc:spChg>
        <pc:spChg chg="add mod">
          <ac:chgData name="Syphax Ait oubelli" userId="ecf726b1934da71b" providerId="LiveId" clId="{B71F60E7-0DDB-42E6-818B-77B87849ADF3}" dt="2021-08-29T00:11:16.664" v="2159" actId="1076"/>
          <ac:spMkLst>
            <pc:docMk/>
            <pc:sldMk cId="726586084" sldId="380"/>
            <ac:spMk id="13" creationId="{64C1D654-17A1-4874-8F5C-A5F455EE6982}"/>
          </ac:spMkLst>
        </pc:spChg>
        <pc:spChg chg="del">
          <ac:chgData name="Syphax Ait oubelli" userId="ecf726b1934da71b" providerId="LiveId" clId="{B71F60E7-0DDB-42E6-818B-77B87849ADF3}" dt="2021-08-29T00:10:10.740" v="2078" actId="478"/>
          <ac:spMkLst>
            <pc:docMk/>
            <pc:sldMk cId="726586084" sldId="380"/>
            <ac:spMk id="175" creationId="{B2A7C1D2-8004-46D2-A579-878B6B856B34}"/>
          </ac:spMkLst>
        </pc:spChg>
        <pc:spChg chg="del">
          <ac:chgData name="Syphax Ait oubelli" userId="ecf726b1934da71b" providerId="LiveId" clId="{B71F60E7-0DDB-42E6-818B-77B87849ADF3}" dt="2021-08-29T00:10:09.285" v="2077" actId="478"/>
          <ac:spMkLst>
            <pc:docMk/>
            <pc:sldMk cId="726586084" sldId="380"/>
            <ac:spMk id="176" creationId="{16EE5B9F-8C51-405A-B9A0-CC45357DA659}"/>
          </ac:spMkLst>
        </pc:spChg>
        <pc:spChg chg="del">
          <ac:chgData name="Syphax Ait oubelli" userId="ecf726b1934da71b" providerId="LiveId" clId="{B71F60E7-0DDB-42E6-818B-77B87849ADF3}" dt="2021-08-29T00:10:09.285" v="2077" actId="478"/>
          <ac:spMkLst>
            <pc:docMk/>
            <pc:sldMk cId="726586084" sldId="380"/>
            <ac:spMk id="177" creationId="{6CFFF3C5-D94C-4325-9680-8DBB13B9B51A}"/>
          </ac:spMkLst>
        </pc:spChg>
        <pc:spChg chg="del">
          <ac:chgData name="Syphax Ait oubelli" userId="ecf726b1934da71b" providerId="LiveId" clId="{B71F60E7-0DDB-42E6-818B-77B87849ADF3}" dt="2021-08-29T00:10:09.285" v="2077" actId="478"/>
          <ac:spMkLst>
            <pc:docMk/>
            <pc:sldMk cId="726586084" sldId="380"/>
            <ac:spMk id="178" creationId="{3053BE4C-F39E-4AF6-A5F7-226549BCFD98}"/>
          </ac:spMkLst>
        </pc:spChg>
        <pc:spChg chg="del">
          <ac:chgData name="Syphax Ait oubelli" userId="ecf726b1934da71b" providerId="LiveId" clId="{B71F60E7-0DDB-42E6-818B-77B87849ADF3}" dt="2021-08-29T00:10:09.285" v="2077" actId="478"/>
          <ac:spMkLst>
            <pc:docMk/>
            <pc:sldMk cId="726586084" sldId="380"/>
            <ac:spMk id="179" creationId="{0AE5C557-8563-4F7F-911B-C0320EC34F81}"/>
          </ac:spMkLst>
        </pc:sp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705832831" sldId="380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560190473" sldId="381"/>
        </pc:sldMkLst>
      </pc:sldChg>
      <pc:sldChg chg="add ord">
        <pc:chgData name="Syphax Ait oubelli" userId="ecf726b1934da71b" providerId="LiveId" clId="{B71F60E7-0DDB-42E6-818B-77B87849ADF3}" dt="2021-08-29T00:15:00.809" v="2162"/>
        <pc:sldMkLst>
          <pc:docMk/>
          <pc:sldMk cId="4101763229" sldId="381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749185226" sldId="382"/>
        </pc:sldMkLst>
      </pc:sldChg>
      <pc:sldChg chg="addSp delSp modSp add mod">
        <pc:chgData name="Syphax Ait oubelli" userId="ecf726b1934da71b" providerId="LiveId" clId="{B71F60E7-0DDB-42E6-818B-77B87849ADF3}" dt="2021-08-29T00:40:56.001" v="2459" actId="1076"/>
        <pc:sldMkLst>
          <pc:docMk/>
          <pc:sldMk cId="3245718150" sldId="382"/>
        </pc:sldMkLst>
        <pc:spChg chg="add del mod">
          <ac:chgData name="Syphax Ait oubelli" userId="ecf726b1934da71b" providerId="LiveId" clId="{B71F60E7-0DDB-42E6-818B-77B87849ADF3}" dt="2021-08-29T00:22:39.618" v="2172"/>
          <ac:spMkLst>
            <pc:docMk/>
            <pc:sldMk cId="3245718150" sldId="382"/>
            <ac:spMk id="2" creationId="{4F971804-3862-415E-9907-9FA6F7CCEA54}"/>
          </ac:spMkLst>
        </pc:spChg>
        <pc:spChg chg="mod">
          <ac:chgData name="Syphax Ait oubelli" userId="ecf726b1934da71b" providerId="LiveId" clId="{B71F60E7-0DDB-42E6-818B-77B87849ADF3}" dt="2021-08-29T00:21:42.129" v="2164" actId="1076"/>
          <ac:spMkLst>
            <pc:docMk/>
            <pc:sldMk cId="3245718150" sldId="382"/>
            <ac:spMk id="3" creationId="{636DD881-8E6B-4DA4-8F8B-AE6C68DFAB8D}"/>
          </ac:spMkLst>
        </pc:spChg>
        <pc:spChg chg="add del">
          <ac:chgData name="Syphax Ait oubelli" userId="ecf726b1934da71b" providerId="LiveId" clId="{B71F60E7-0DDB-42E6-818B-77B87849ADF3}" dt="2021-08-29T00:22:39.642" v="2183"/>
          <ac:spMkLst>
            <pc:docMk/>
            <pc:sldMk cId="3245718150" sldId="382"/>
            <ac:spMk id="4" creationId="{8E2EE509-00FA-4C02-8AAF-AFE3D41ADE31}"/>
          </ac:spMkLst>
        </pc:spChg>
        <pc:spChg chg="add del">
          <ac:chgData name="Syphax Ait oubelli" userId="ecf726b1934da71b" providerId="LiveId" clId="{B71F60E7-0DDB-42E6-818B-77B87849ADF3}" dt="2021-08-29T00:22:39.666" v="2194"/>
          <ac:spMkLst>
            <pc:docMk/>
            <pc:sldMk cId="3245718150" sldId="382"/>
            <ac:spMk id="5" creationId="{C526BB15-6DDD-4804-8180-FA7FE8ADEE74}"/>
          </ac:spMkLst>
        </pc:spChg>
        <pc:spChg chg="add del">
          <ac:chgData name="Syphax Ait oubelli" userId="ecf726b1934da71b" providerId="LiveId" clId="{B71F60E7-0DDB-42E6-818B-77B87849ADF3}" dt="2021-08-29T00:22:39.677" v="2205"/>
          <ac:spMkLst>
            <pc:docMk/>
            <pc:sldMk cId="3245718150" sldId="382"/>
            <ac:spMk id="6" creationId="{965056C9-8907-4EA0-8645-A58CFB169F5F}"/>
          </ac:spMkLst>
        </pc:spChg>
        <pc:spChg chg="add del">
          <ac:chgData name="Syphax Ait oubelli" userId="ecf726b1934da71b" providerId="LiveId" clId="{B71F60E7-0DDB-42E6-818B-77B87849ADF3}" dt="2021-08-29T00:22:39.693" v="2216"/>
          <ac:spMkLst>
            <pc:docMk/>
            <pc:sldMk cId="3245718150" sldId="382"/>
            <ac:spMk id="7" creationId="{91C30590-EE8C-4570-A56E-41721E92C955}"/>
          </ac:spMkLst>
        </pc:spChg>
        <pc:spChg chg="add del">
          <ac:chgData name="Syphax Ait oubelli" userId="ecf726b1934da71b" providerId="LiveId" clId="{B71F60E7-0DDB-42E6-818B-77B87849ADF3}" dt="2021-08-29T00:22:39.709" v="2227"/>
          <ac:spMkLst>
            <pc:docMk/>
            <pc:sldMk cId="3245718150" sldId="382"/>
            <ac:spMk id="8" creationId="{4123E7D0-E432-40C3-8D66-9A81D439D2B9}"/>
          </ac:spMkLst>
        </pc:spChg>
        <pc:spChg chg="add del mod">
          <ac:chgData name="Syphax Ait oubelli" userId="ecf726b1934da71b" providerId="LiveId" clId="{B71F60E7-0DDB-42E6-818B-77B87849ADF3}" dt="2021-08-29T00:22:39.642" v="2183"/>
          <ac:spMkLst>
            <pc:docMk/>
            <pc:sldMk cId="3245718150" sldId="382"/>
            <ac:spMk id="9" creationId="{36C31FD3-79B0-4B97-B6FC-F05D7F85C9C8}"/>
          </ac:spMkLst>
        </pc:spChg>
        <pc:spChg chg="add del">
          <ac:chgData name="Syphax Ait oubelli" userId="ecf726b1934da71b" providerId="LiveId" clId="{B71F60E7-0DDB-42E6-818B-77B87849ADF3}" dt="2021-08-29T00:22:39.728" v="2238"/>
          <ac:spMkLst>
            <pc:docMk/>
            <pc:sldMk cId="3245718150" sldId="382"/>
            <ac:spMk id="10" creationId="{6ED31982-42BE-4AEE-89DA-8259085914D8}"/>
          </ac:spMkLst>
        </pc:spChg>
        <pc:spChg chg="mod">
          <ac:chgData name="Syphax Ait oubelli" userId="ecf726b1934da71b" providerId="LiveId" clId="{B71F60E7-0DDB-42E6-818B-77B87849ADF3}" dt="2021-08-29T00:40:56.001" v="2459" actId="1076"/>
          <ac:spMkLst>
            <pc:docMk/>
            <pc:sldMk cId="3245718150" sldId="382"/>
            <ac:spMk id="11" creationId="{86A2485A-3B3C-4680-B713-1B7505EE3158}"/>
          </ac:spMkLst>
        </pc:spChg>
        <pc:spChg chg="add del mod">
          <ac:chgData name="Syphax Ait oubelli" userId="ecf726b1934da71b" providerId="LiveId" clId="{B71F60E7-0DDB-42E6-818B-77B87849ADF3}" dt="2021-08-29T00:22:39.666" v="2194"/>
          <ac:spMkLst>
            <pc:docMk/>
            <pc:sldMk cId="3245718150" sldId="382"/>
            <ac:spMk id="12" creationId="{3E5BA717-1EA9-4BF3-ADA3-D21B123907F0}"/>
          </ac:spMkLst>
        </pc:spChg>
        <pc:spChg chg="add del">
          <ac:chgData name="Syphax Ait oubelli" userId="ecf726b1934da71b" providerId="LiveId" clId="{B71F60E7-0DDB-42E6-818B-77B87849ADF3}" dt="2021-08-29T00:22:39.742" v="2249"/>
          <ac:spMkLst>
            <pc:docMk/>
            <pc:sldMk cId="3245718150" sldId="382"/>
            <ac:spMk id="13" creationId="{091CEBCE-A69C-4B44-BF41-BBD37A7489BE}"/>
          </ac:spMkLst>
        </pc:spChg>
        <pc:spChg chg="mod">
          <ac:chgData name="Syphax Ait oubelli" userId="ecf726b1934da71b" providerId="LiveId" clId="{B71F60E7-0DDB-42E6-818B-77B87849ADF3}" dt="2021-08-29T00:40:56.001" v="2459" actId="1076"/>
          <ac:spMkLst>
            <pc:docMk/>
            <pc:sldMk cId="3245718150" sldId="382"/>
            <ac:spMk id="14" creationId="{6DA831B8-043F-4860-BEB5-EB75798EA541}"/>
          </ac:spMkLst>
        </pc:spChg>
        <pc:spChg chg="add del mod">
          <ac:chgData name="Syphax Ait oubelli" userId="ecf726b1934da71b" providerId="LiveId" clId="{B71F60E7-0DDB-42E6-818B-77B87849ADF3}" dt="2021-08-29T00:22:39.677" v="2205"/>
          <ac:spMkLst>
            <pc:docMk/>
            <pc:sldMk cId="3245718150" sldId="382"/>
            <ac:spMk id="15" creationId="{47227B5B-E450-4D4F-85E9-EC758CB9BB34}"/>
          </ac:spMkLst>
        </pc:spChg>
        <pc:spChg chg="add del">
          <ac:chgData name="Syphax Ait oubelli" userId="ecf726b1934da71b" providerId="LiveId" clId="{B71F60E7-0DDB-42E6-818B-77B87849ADF3}" dt="2021-08-29T00:22:39.756" v="2260"/>
          <ac:spMkLst>
            <pc:docMk/>
            <pc:sldMk cId="3245718150" sldId="382"/>
            <ac:spMk id="16" creationId="{9E092A07-67E2-4DB3-88FA-E418C17B9D92}"/>
          </ac:spMkLst>
        </pc:spChg>
        <pc:spChg chg="mod">
          <ac:chgData name="Syphax Ait oubelli" userId="ecf726b1934da71b" providerId="LiveId" clId="{B71F60E7-0DDB-42E6-818B-77B87849ADF3}" dt="2021-08-29T00:40:56.001" v="2459" actId="1076"/>
          <ac:spMkLst>
            <pc:docMk/>
            <pc:sldMk cId="3245718150" sldId="382"/>
            <ac:spMk id="17" creationId="{1B7117B7-D360-44CD-8976-E2F664B1E353}"/>
          </ac:spMkLst>
        </pc:spChg>
        <pc:spChg chg="add del mod">
          <ac:chgData name="Syphax Ait oubelli" userId="ecf726b1934da71b" providerId="LiveId" clId="{B71F60E7-0DDB-42E6-818B-77B87849ADF3}" dt="2021-08-29T00:22:39.693" v="2216"/>
          <ac:spMkLst>
            <pc:docMk/>
            <pc:sldMk cId="3245718150" sldId="382"/>
            <ac:spMk id="18" creationId="{E47D55A3-A988-4FB5-9994-8A63B9C92042}"/>
          </ac:spMkLst>
        </pc:spChg>
        <pc:spChg chg="add del">
          <ac:chgData name="Syphax Ait oubelli" userId="ecf726b1934da71b" providerId="LiveId" clId="{B71F60E7-0DDB-42E6-818B-77B87849ADF3}" dt="2021-08-29T00:22:39.772" v="2271"/>
          <ac:spMkLst>
            <pc:docMk/>
            <pc:sldMk cId="3245718150" sldId="382"/>
            <ac:spMk id="19" creationId="{7607B7EC-C9EB-48F6-9FDB-B456135588B1}"/>
          </ac:spMkLst>
        </pc:spChg>
        <pc:spChg chg="mod">
          <ac:chgData name="Syphax Ait oubelli" userId="ecf726b1934da71b" providerId="LiveId" clId="{B71F60E7-0DDB-42E6-818B-77B87849ADF3}" dt="2021-08-29T00:40:56.001" v="2459" actId="1076"/>
          <ac:spMkLst>
            <pc:docMk/>
            <pc:sldMk cId="3245718150" sldId="382"/>
            <ac:spMk id="20" creationId="{DF7313AB-10F9-41FB-9A71-A27AAF75BA2A}"/>
          </ac:spMkLst>
        </pc:spChg>
        <pc:spChg chg="add del mod">
          <ac:chgData name="Syphax Ait oubelli" userId="ecf726b1934da71b" providerId="LiveId" clId="{B71F60E7-0DDB-42E6-818B-77B87849ADF3}" dt="2021-08-29T00:22:39.709" v="2227"/>
          <ac:spMkLst>
            <pc:docMk/>
            <pc:sldMk cId="3245718150" sldId="382"/>
            <ac:spMk id="21" creationId="{91AFD762-CF83-4F2D-9201-B49ADDD4B4A6}"/>
          </ac:spMkLst>
        </pc:spChg>
        <pc:spChg chg="add del">
          <ac:chgData name="Syphax Ait oubelli" userId="ecf726b1934da71b" providerId="LiveId" clId="{B71F60E7-0DDB-42E6-818B-77B87849ADF3}" dt="2021-08-29T00:22:39.788" v="2282"/>
          <ac:spMkLst>
            <pc:docMk/>
            <pc:sldMk cId="3245718150" sldId="382"/>
            <ac:spMk id="22" creationId="{2DE6F7B7-7393-41A6-8A6B-FD37B8151AFA}"/>
          </ac:spMkLst>
        </pc:spChg>
        <pc:spChg chg="mod">
          <ac:chgData name="Syphax Ait oubelli" userId="ecf726b1934da71b" providerId="LiveId" clId="{B71F60E7-0DDB-42E6-818B-77B87849ADF3}" dt="2021-08-29T00:40:56.001" v="2459" actId="1076"/>
          <ac:spMkLst>
            <pc:docMk/>
            <pc:sldMk cId="3245718150" sldId="382"/>
            <ac:spMk id="23" creationId="{A5C443B3-1AD1-4D08-868C-B2E561B8350D}"/>
          </ac:spMkLst>
        </pc:spChg>
        <pc:spChg chg="add del mod">
          <ac:chgData name="Syphax Ait oubelli" userId="ecf726b1934da71b" providerId="LiveId" clId="{B71F60E7-0DDB-42E6-818B-77B87849ADF3}" dt="2021-08-29T00:22:39.728" v="2238"/>
          <ac:spMkLst>
            <pc:docMk/>
            <pc:sldMk cId="3245718150" sldId="382"/>
            <ac:spMk id="24" creationId="{BC979013-0F91-4752-83A3-37391BF0D72C}"/>
          </ac:spMkLst>
        </pc:spChg>
        <pc:spChg chg="add del">
          <ac:chgData name="Syphax Ait oubelli" userId="ecf726b1934da71b" providerId="LiveId" clId="{B71F60E7-0DDB-42E6-818B-77B87849ADF3}" dt="2021-08-29T00:22:39.803" v="2293"/>
          <ac:spMkLst>
            <pc:docMk/>
            <pc:sldMk cId="3245718150" sldId="382"/>
            <ac:spMk id="25" creationId="{38F65A97-1253-4FE8-B534-F55FAAF144B1}"/>
          </ac:spMkLst>
        </pc:spChg>
        <pc:spChg chg="mod">
          <ac:chgData name="Syphax Ait oubelli" userId="ecf726b1934da71b" providerId="LiveId" clId="{B71F60E7-0DDB-42E6-818B-77B87849ADF3}" dt="2021-08-29T00:40:56.001" v="2459" actId="1076"/>
          <ac:spMkLst>
            <pc:docMk/>
            <pc:sldMk cId="3245718150" sldId="382"/>
            <ac:spMk id="26" creationId="{B20DA67B-B3A6-4839-8908-64C7A4BC759C}"/>
          </ac:spMkLst>
        </pc:spChg>
        <pc:spChg chg="add del mod">
          <ac:chgData name="Syphax Ait oubelli" userId="ecf726b1934da71b" providerId="LiveId" clId="{B71F60E7-0DDB-42E6-818B-77B87849ADF3}" dt="2021-08-29T00:22:39.742" v="2249"/>
          <ac:spMkLst>
            <pc:docMk/>
            <pc:sldMk cId="3245718150" sldId="382"/>
            <ac:spMk id="27" creationId="{1B08C25E-FF10-436C-9B1A-FF49B59E9A67}"/>
          </ac:spMkLst>
        </pc:spChg>
        <pc:spChg chg="add del">
          <ac:chgData name="Syphax Ait oubelli" userId="ecf726b1934da71b" providerId="LiveId" clId="{B71F60E7-0DDB-42E6-818B-77B87849ADF3}" dt="2021-08-29T00:22:39.820" v="2304"/>
          <ac:spMkLst>
            <pc:docMk/>
            <pc:sldMk cId="3245718150" sldId="382"/>
            <ac:spMk id="28" creationId="{5221E745-E912-4607-B1D0-23D4C79C0067}"/>
          </ac:spMkLst>
        </pc:spChg>
        <pc:spChg chg="mod">
          <ac:chgData name="Syphax Ait oubelli" userId="ecf726b1934da71b" providerId="LiveId" clId="{B71F60E7-0DDB-42E6-818B-77B87849ADF3}" dt="2021-08-29T00:40:56.001" v="2459" actId="1076"/>
          <ac:spMkLst>
            <pc:docMk/>
            <pc:sldMk cId="3245718150" sldId="382"/>
            <ac:spMk id="29" creationId="{4D38C6FC-5392-4205-B607-A992C2BEFFBA}"/>
          </ac:spMkLst>
        </pc:spChg>
        <pc:spChg chg="add del mod">
          <ac:chgData name="Syphax Ait oubelli" userId="ecf726b1934da71b" providerId="LiveId" clId="{B71F60E7-0DDB-42E6-818B-77B87849ADF3}" dt="2021-08-29T00:22:39.756" v="2260"/>
          <ac:spMkLst>
            <pc:docMk/>
            <pc:sldMk cId="3245718150" sldId="382"/>
            <ac:spMk id="30" creationId="{119D8029-BB87-4BEE-8446-1E3D3AC993B4}"/>
          </ac:spMkLst>
        </pc:spChg>
        <pc:spChg chg="add del">
          <ac:chgData name="Syphax Ait oubelli" userId="ecf726b1934da71b" providerId="LiveId" clId="{B71F60E7-0DDB-42E6-818B-77B87849ADF3}" dt="2021-08-29T00:22:39.837" v="2315"/>
          <ac:spMkLst>
            <pc:docMk/>
            <pc:sldMk cId="3245718150" sldId="382"/>
            <ac:spMk id="31" creationId="{5FF60592-13C5-4333-ABF7-164B31FA53D9}"/>
          </ac:spMkLst>
        </pc:spChg>
        <pc:spChg chg="mod">
          <ac:chgData name="Syphax Ait oubelli" userId="ecf726b1934da71b" providerId="LiveId" clId="{B71F60E7-0DDB-42E6-818B-77B87849ADF3}" dt="2021-08-29T00:40:56.001" v="2459" actId="1076"/>
          <ac:spMkLst>
            <pc:docMk/>
            <pc:sldMk cId="3245718150" sldId="382"/>
            <ac:spMk id="32" creationId="{B822F56F-1326-4F16-AE96-67FE1236D2EC}"/>
          </ac:spMkLst>
        </pc:spChg>
        <pc:spChg chg="add del mod">
          <ac:chgData name="Syphax Ait oubelli" userId="ecf726b1934da71b" providerId="LiveId" clId="{B71F60E7-0DDB-42E6-818B-77B87849ADF3}" dt="2021-08-29T00:22:39.772" v="2271"/>
          <ac:spMkLst>
            <pc:docMk/>
            <pc:sldMk cId="3245718150" sldId="382"/>
            <ac:spMk id="33" creationId="{2CDB6333-931D-428E-851C-55E247303AB5}"/>
          </ac:spMkLst>
        </pc:spChg>
        <pc:spChg chg="add del">
          <ac:chgData name="Syphax Ait oubelli" userId="ecf726b1934da71b" providerId="LiveId" clId="{B71F60E7-0DDB-42E6-818B-77B87849ADF3}" dt="2021-08-29T00:22:39.850" v="2326"/>
          <ac:spMkLst>
            <pc:docMk/>
            <pc:sldMk cId="3245718150" sldId="382"/>
            <ac:spMk id="34" creationId="{478C611F-62F8-4285-894C-80658A821DDE}"/>
          </ac:spMkLst>
        </pc:spChg>
        <pc:spChg chg="mod">
          <ac:chgData name="Syphax Ait oubelli" userId="ecf726b1934da71b" providerId="LiveId" clId="{B71F60E7-0DDB-42E6-818B-77B87849ADF3}" dt="2021-08-29T00:40:56.001" v="2459" actId="1076"/>
          <ac:spMkLst>
            <pc:docMk/>
            <pc:sldMk cId="3245718150" sldId="382"/>
            <ac:spMk id="35" creationId="{729E0640-DABF-4994-A4F9-80DF96AA53D1}"/>
          </ac:spMkLst>
        </pc:spChg>
        <pc:spChg chg="add del mod">
          <ac:chgData name="Syphax Ait oubelli" userId="ecf726b1934da71b" providerId="LiveId" clId="{B71F60E7-0DDB-42E6-818B-77B87849ADF3}" dt="2021-08-29T00:22:39.788" v="2282"/>
          <ac:spMkLst>
            <pc:docMk/>
            <pc:sldMk cId="3245718150" sldId="382"/>
            <ac:spMk id="36" creationId="{0B3FBD65-8615-43E9-A0D0-1FD48E611F58}"/>
          </ac:spMkLst>
        </pc:spChg>
        <pc:spChg chg="add del">
          <ac:chgData name="Syphax Ait oubelli" userId="ecf726b1934da71b" providerId="LiveId" clId="{B71F60E7-0DDB-42E6-818B-77B87849ADF3}" dt="2021-08-29T00:22:39.866" v="2337"/>
          <ac:spMkLst>
            <pc:docMk/>
            <pc:sldMk cId="3245718150" sldId="382"/>
            <ac:spMk id="37" creationId="{B3A286E7-ADAF-465E-A018-1803C5427234}"/>
          </ac:spMkLst>
        </pc:spChg>
        <pc:spChg chg="mod">
          <ac:chgData name="Syphax Ait oubelli" userId="ecf726b1934da71b" providerId="LiveId" clId="{B71F60E7-0DDB-42E6-818B-77B87849ADF3}" dt="2021-08-29T00:40:56.001" v="2459" actId="1076"/>
          <ac:spMkLst>
            <pc:docMk/>
            <pc:sldMk cId="3245718150" sldId="382"/>
            <ac:spMk id="38" creationId="{33B0E2A2-960A-452F-8B48-5ABBC3975BB9}"/>
          </ac:spMkLst>
        </pc:spChg>
        <pc:spChg chg="add del mod">
          <ac:chgData name="Syphax Ait oubelli" userId="ecf726b1934da71b" providerId="LiveId" clId="{B71F60E7-0DDB-42E6-818B-77B87849ADF3}" dt="2021-08-29T00:22:39.803" v="2293"/>
          <ac:spMkLst>
            <pc:docMk/>
            <pc:sldMk cId="3245718150" sldId="382"/>
            <ac:spMk id="39" creationId="{DB180618-3F56-412E-BCC1-3252ADF4CF3D}"/>
          </ac:spMkLst>
        </pc:spChg>
        <pc:spChg chg="add del">
          <ac:chgData name="Syphax Ait oubelli" userId="ecf726b1934da71b" providerId="LiveId" clId="{B71F60E7-0DDB-42E6-818B-77B87849ADF3}" dt="2021-08-29T00:22:39.881" v="2348"/>
          <ac:spMkLst>
            <pc:docMk/>
            <pc:sldMk cId="3245718150" sldId="382"/>
            <ac:spMk id="40" creationId="{A8B97FBC-C6E5-4E27-936C-E78C5C24DCD6}"/>
          </ac:spMkLst>
        </pc:spChg>
        <pc:spChg chg="mod">
          <ac:chgData name="Syphax Ait oubelli" userId="ecf726b1934da71b" providerId="LiveId" clId="{B71F60E7-0DDB-42E6-818B-77B87849ADF3}" dt="2021-08-29T00:40:56.001" v="2459" actId="1076"/>
          <ac:spMkLst>
            <pc:docMk/>
            <pc:sldMk cId="3245718150" sldId="382"/>
            <ac:spMk id="41" creationId="{65C126FD-F59E-4CB4-92F1-523C440EEDFA}"/>
          </ac:spMkLst>
        </pc:spChg>
        <pc:spChg chg="add del mod">
          <ac:chgData name="Syphax Ait oubelli" userId="ecf726b1934da71b" providerId="LiveId" clId="{B71F60E7-0DDB-42E6-818B-77B87849ADF3}" dt="2021-08-29T00:22:39.820" v="2304"/>
          <ac:spMkLst>
            <pc:docMk/>
            <pc:sldMk cId="3245718150" sldId="382"/>
            <ac:spMk id="42" creationId="{B9C7B529-9BC8-4331-A9DB-EE4252CEE7F7}"/>
          </ac:spMkLst>
        </pc:spChg>
        <pc:spChg chg="add del">
          <ac:chgData name="Syphax Ait oubelli" userId="ecf726b1934da71b" providerId="LiveId" clId="{B71F60E7-0DDB-42E6-818B-77B87849ADF3}" dt="2021-08-29T00:22:39.896" v="2359"/>
          <ac:spMkLst>
            <pc:docMk/>
            <pc:sldMk cId="3245718150" sldId="382"/>
            <ac:spMk id="43" creationId="{D5C0F3B9-208D-44DC-B846-2828DA8EF488}"/>
          </ac:spMkLst>
        </pc:spChg>
        <pc:spChg chg="mod">
          <ac:chgData name="Syphax Ait oubelli" userId="ecf726b1934da71b" providerId="LiveId" clId="{B71F60E7-0DDB-42E6-818B-77B87849ADF3}" dt="2021-08-29T00:40:56.001" v="2459" actId="1076"/>
          <ac:spMkLst>
            <pc:docMk/>
            <pc:sldMk cId="3245718150" sldId="382"/>
            <ac:spMk id="44" creationId="{0645C688-1BC9-454B-B1D0-C5A6100F6201}"/>
          </ac:spMkLst>
        </pc:spChg>
        <pc:spChg chg="add del mod">
          <ac:chgData name="Syphax Ait oubelli" userId="ecf726b1934da71b" providerId="LiveId" clId="{B71F60E7-0DDB-42E6-818B-77B87849ADF3}" dt="2021-08-29T00:22:39.837" v="2315"/>
          <ac:spMkLst>
            <pc:docMk/>
            <pc:sldMk cId="3245718150" sldId="382"/>
            <ac:spMk id="45" creationId="{844B168F-7A68-49BD-B727-532B3DA4E138}"/>
          </ac:spMkLst>
        </pc:spChg>
        <pc:spChg chg="add del">
          <ac:chgData name="Syphax Ait oubelli" userId="ecf726b1934da71b" providerId="LiveId" clId="{B71F60E7-0DDB-42E6-818B-77B87849ADF3}" dt="2021-08-29T00:22:39.912" v="2370"/>
          <ac:spMkLst>
            <pc:docMk/>
            <pc:sldMk cId="3245718150" sldId="382"/>
            <ac:spMk id="46" creationId="{285E5D35-0352-4166-8136-73AABEBEF179}"/>
          </ac:spMkLst>
        </pc:spChg>
        <pc:spChg chg="mod">
          <ac:chgData name="Syphax Ait oubelli" userId="ecf726b1934da71b" providerId="LiveId" clId="{B71F60E7-0DDB-42E6-818B-77B87849ADF3}" dt="2021-08-29T00:40:56.001" v="2459" actId="1076"/>
          <ac:spMkLst>
            <pc:docMk/>
            <pc:sldMk cId="3245718150" sldId="382"/>
            <ac:spMk id="47" creationId="{A8A56341-4044-4C4A-9389-CB2BDA127D8D}"/>
          </ac:spMkLst>
        </pc:spChg>
        <pc:spChg chg="add del mod">
          <ac:chgData name="Syphax Ait oubelli" userId="ecf726b1934da71b" providerId="LiveId" clId="{B71F60E7-0DDB-42E6-818B-77B87849ADF3}" dt="2021-08-29T00:22:39.850" v="2326"/>
          <ac:spMkLst>
            <pc:docMk/>
            <pc:sldMk cId="3245718150" sldId="382"/>
            <ac:spMk id="48" creationId="{347324D5-F75A-4D3C-963C-9F4D7A96BA42}"/>
          </ac:spMkLst>
        </pc:spChg>
        <pc:spChg chg="add del">
          <ac:chgData name="Syphax Ait oubelli" userId="ecf726b1934da71b" providerId="LiveId" clId="{B71F60E7-0DDB-42E6-818B-77B87849ADF3}" dt="2021-08-29T00:22:39.929" v="2381"/>
          <ac:spMkLst>
            <pc:docMk/>
            <pc:sldMk cId="3245718150" sldId="382"/>
            <ac:spMk id="49" creationId="{29ECFFCE-A041-4D3A-85A5-D5128DA3E943}"/>
          </ac:spMkLst>
        </pc:spChg>
        <pc:spChg chg="mod">
          <ac:chgData name="Syphax Ait oubelli" userId="ecf726b1934da71b" providerId="LiveId" clId="{B71F60E7-0DDB-42E6-818B-77B87849ADF3}" dt="2021-08-29T00:40:56.001" v="2459" actId="1076"/>
          <ac:spMkLst>
            <pc:docMk/>
            <pc:sldMk cId="3245718150" sldId="382"/>
            <ac:spMk id="50" creationId="{90E4418B-529B-4DB4-99C6-1E7FD0F04D3A}"/>
          </ac:spMkLst>
        </pc:spChg>
        <pc:spChg chg="add del mod">
          <ac:chgData name="Syphax Ait oubelli" userId="ecf726b1934da71b" providerId="LiveId" clId="{B71F60E7-0DDB-42E6-818B-77B87849ADF3}" dt="2021-08-29T00:22:39.866" v="2337"/>
          <ac:spMkLst>
            <pc:docMk/>
            <pc:sldMk cId="3245718150" sldId="382"/>
            <ac:spMk id="51" creationId="{01065095-AE8C-4A54-917A-DA9026311BCE}"/>
          </ac:spMkLst>
        </pc:spChg>
        <pc:spChg chg="add del">
          <ac:chgData name="Syphax Ait oubelli" userId="ecf726b1934da71b" providerId="LiveId" clId="{B71F60E7-0DDB-42E6-818B-77B87849ADF3}" dt="2021-08-29T00:22:39.947" v="2392"/>
          <ac:spMkLst>
            <pc:docMk/>
            <pc:sldMk cId="3245718150" sldId="382"/>
            <ac:spMk id="52" creationId="{FEDB08E2-EAD6-48EB-B5F9-FA3D52CF522B}"/>
          </ac:spMkLst>
        </pc:spChg>
        <pc:spChg chg="mod">
          <ac:chgData name="Syphax Ait oubelli" userId="ecf726b1934da71b" providerId="LiveId" clId="{B71F60E7-0DDB-42E6-818B-77B87849ADF3}" dt="2021-08-29T00:40:56.001" v="2459" actId="1076"/>
          <ac:spMkLst>
            <pc:docMk/>
            <pc:sldMk cId="3245718150" sldId="382"/>
            <ac:spMk id="53" creationId="{478BD91F-A23B-4324-99AF-FC99F99DACFC}"/>
          </ac:spMkLst>
        </pc:spChg>
        <pc:spChg chg="add del mod">
          <ac:chgData name="Syphax Ait oubelli" userId="ecf726b1934da71b" providerId="LiveId" clId="{B71F60E7-0DDB-42E6-818B-77B87849ADF3}" dt="2021-08-29T00:22:39.881" v="2348"/>
          <ac:spMkLst>
            <pc:docMk/>
            <pc:sldMk cId="3245718150" sldId="382"/>
            <ac:spMk id="54" creationId="{637E0859-2461-4ED1-B4DE-D942E52FCAEA}"/>
          </ac:spMkLst>
        </pc:spChg>
        <pc:spChg chg="add del">
          <ac:chgData name="Syphax Ait oubelli" userId="ecf726b1934da71b" providerId="LiveId" clId="{B71F60E7-0DDB-42E6-818B-77B87849ADF3}" dt="2021-08-29T00:22:39.959" v="2403"/>
          <ac:spMkLst>
            <pc:docMk/>
            <pc:sldMk cId="3245718150" sldId="382"/>
            <ac:spMk id="55" creationId="{87F28A39-562A-4232-8670-D548D1179FD0}"/>
          </ac:spMkLst>
        </pc:spChg>
        <pc:spChg chg="mod">
          <ac:chgData name="Syphax Ait oubelli" userId="ecf726b1934da71b" providerId="LiveId" clId="{B71F60E7-0DDB-42E6-818B-77B87849ADF3}" dt="2021-08-29T00:40:56.001" v="2459" actId="1076"/>
          <ac:spMkLst>
            <pc:docMk/>
            <pc:sldMk cId="3245718150" sldId="382"/>
            <ac:spMk id="56" creationId="{9FF48DEA-8B16-47E3-AA46-5DF0F4D9DB3F}"/>
          </ac:spMkLst>
        </pc:spChg>
        <pc:spChg chg="add del mod">
          <ac:chgData name="Syphax Ait oubelli" userId="ecf726b1934da71b" providerId="LiveId" clId="{B71F60E7-0DDB-42E6-818B-77B87849ADF3}" dt="2021-08-29T00:22:39.896" v="2359"/>
          <ac:spMkLst>
            <pc:docMk/>
            <pc:sldMk cId="3245718150" sldId="382"/>
            <ac:spMk id="57" creationId="{B46F6F52-3265-49D2-A7E0-E4AC4471B38F}"/>
          </ac:spMkLst>
        </pc:spChg>
        <pc:spChg chg="add del">
          <ac:chgData name="Syphax Ait oubelli" userId="ecf726b1934da71b" providerId="LiveId" clId="{B71F60E7-0DDB-42E6-818B-77B87849ADF3}" dt="2021-08-29T00:22:39.975" v="2414"/>
          <ac:spMkLst>
            <pc:docMk/>
            <pc:sldMk cId="3245718150" sldId="382"/>
            <ac:spMk id="58" creationId="{B92A026A-BDC9-450A-AF7B-ED7AB5DE30D9}"/>
          </ac:spMkLst>
        </pc:spChg>
        <pc:spChg chg="mod">
          <ac:chgData name="Syphax Ait oubelli" userId="ecf726b1934da71b" providerId="LiveId" clId="{B71F60E7-0DDB-42E6-818B-77B87849ADF3}" dt="2021-08-29T00:40:56.001" v="2459" actId="1076"/>
          <ac:spMkLst>
            <pc:docMk/>
            <pc:sldMk cId="3245718150" sldId="382"/>
            <ac:spMk id="59" creationId="{4683EF4D-8B65-4916-B9C8-A41509B61FCC}"/>
          </ac:spMkLst>
        </pc:spChg>
        <pc:spChg chg="add del mod">
          <ac:chgData name="Syphax Ait oubelli" userId="ecf726b1934da71b" providerId="LiveId" clId="{B71F60E7-0DDB-42E6-818B-77B87849ADF3}" dt="2021-08-29T00:22:39.912" v="2370"/>
          <ac:spMkLst>
            <pc:docMk/>
            <pc:sldMk cId="3245718150" sldId="382"/>
            <ac:spMk id="60" creationId="{22CDA5A0-6008-41C5-9211-90E32671C3A1}"/>
          </ac:spMkLst>
        </pc:spChg>
        <pc:spChg chg="add del">
          <ac:chgData name="Syphax Ait oubelli" userId="ecf726b1934da71b" providerId="LiveId" clId="{B71F60E7-0DDB-42E6-818B-77B87849ADF3}" dt="2021-08-29T00:22:39.990" v="2425"/>
          <ac:spMkLst>
            <pc:docMk/>
            <pc:sldMk cId="3245718150" sldId="382"/>
            <ac:spMk id="61" creationId="{2073B3EC-0DFC-43FC-807F-F567D2F13694}"/>
          </ac:spMkLst>
        </pc:spChg>
        <pc:spChg chg="mod">
          <ac:chgData name="Syphax Ait oubelli" userId="ecf726b1934da71b" providerId="LiveId" clId="{B71F60E7-0DDB-42E6-818B-77B87849ADF3}" dt="2021-08-29T00:40:56.001" v="2459" actId="1076"/>
          <ac:spMkLst>
            <pc:docMk/>
            <pc:sldMk cId="3245718150" sldId="382"/>
            <ac:spMk id="62" creationId="{E3716406-FBBF-4A1A-B922-A6D8F6F3FDF4}"/>
          </ac:spMkLst>
        </pc:spChg>
        <pc:spChg chg="add del mod">
          <ac:chgData name="Syphax Ait oubelli" userId="ecf726b1934da71b" providerId="LiveId" clId="{B71F60E7-0DDB-42E6-818B-77B87849ADF3}" dt="2021-08-29T00:22:39.929" v="2381"/>
          <ac:spMkLst>
            <pc:docMk/>
            <pc:sldMk cId="3245718150" sldId="382"/>
            <ac:spMk id="63" creationId="{75CEA930-1DC1-490D-843A-2220E1E4CEED}"/>
          </ac:spMkLst>
        </pc:spChg>
        <pc:spChg chg="add del">
          <ac:chgData name="Syphax Ait oubelli" userId="ecf726b1934da71b" providerId="LiveId" clId="{B71F60E7-0DDB-42E6-818B-77B87849ADF3}" dt="2021-08-29T00:22:40.006" v="2436"/>
          <ac:spMkLst>
            <pc:docMk/>
            <pc:sldMk cId="3245718150" sldId="382"/>
            <ac:spMk id="64" creationId="{FB2D82C7-FE6E-43A3-9D6B-581133F4E5A4}"/>
          </ac:spMkLst>
        </pc:spChg>
        <pc:spChg chg="mod">
          <ac:chgData name="Syphax Ait oubelli" userId="ecf726b1934da71b" providerId="LiveId" clId="{B71F60E7-0DDB-42E6-818B-77B87849ADF3}" dt="2021-08-29T00:40:56.001" v="2459" actId="1076"/>
          <ac:spMkLst>
            <pc:docMk/>
            <pc:sldMk cId="3245718150" sldId="382"/>
            <ac:spMk id="65" creationId="{A3B3DB75-7F09-4D33-9C20-0834149C46DE}"/>
          </ac:spMkLst>
        </pc:spChg>
        <pc:spChg chg="add del mod">
          <ac:chgData name="Syphax Ait oubelli" userId="ecf726b1934da71b" providerId="LiveId" clId="{B71F60E7-0DDB-42E6-818B-77B87849ADF3}" dt="2021-08-29T00:22:39.947" v="2392"/>
          <ac:spMkLst>
            <pc:docMk/>
            <pc:sldMk cId="3245718150" sldId="382"/>
            <ac:spMk id="66" creationId="{CCDD8E30-A533-44B1-A48E-8A6AB25B7AFF}"/>
          </ac:spMkLst>
        </pc:spChg>
        <pc:spChg chg="mod">
          <ac:chgData name="Syphax Ait oubelli" userId="ecf726b1934da71b" providerId="LiveId" clId="{B71F60E7-0DDB-42E6-818B-77B87849ADF3}" dt="2021-08-29T00:40:56.001" v="2459" actId="1076"/>
          <ac:spMkLst>
            <pc:docMk/>
            <pc:sldMk cId="3245718150" sldId="382"/>
            <ac:spMk id="68" creationId="{A0B72FEA-8E9D-4C71-809E-48A1B88FD7A0}"/>
          </ac:spMkLst>
        </pc:spChg>
        <pc:spChg chg="add del mod">
          <ac:chgData name="Syphax Ait oubelli" userId="ecf726b1934da71b" providerId="LiveId" clId="{B71F60E7-0DDB-42E6-818B-77B87849ADF3}" dt="2021-08-29T00:22:39.959" v="2403"/>
          <ac:spMkLst>
            <pc:docMk/>
            <pc:sldMk cId="3245718150" sldId="382"/>
            <ac:spMk id="69" creationId="{66B037EC-E391-43A3-BA24-1A08FB7E468B}"/>
          </ac:spMkLst>
        </pc:spChg>
        <pc:spChg chg="mod">
          <ac:chgData name="Syphax Ait oubelli" userId="ecf726b1934da71b" providerId="LiveId" clId="{B71F60E7-0DDB-42E6-818B-77B87849ADF3}" dt="2021-08-29T00:40:56.001" v="2459" actId="1076"/>
          <ac:spMkLst>
            <pc:docMk/>
            <pc:sldMk cId="3245718150" sldId="382"/>
            <ac:spMk id="71" creationId="{ED47E24B-BA23-4CA4-94E2-D03DA6A1FE74}"/>
          </ac:spMkLst>
        </pc:spChg>
        <pc:spChg chg="add del mod">
          <ac:chgData name="Syphax Ait oubelli" userId="ecf726b1934da71b" providerId="LiveId" clId="{B71F60E7-0DDB-42E6-818B-77B87849ADF3}" dt="2021-08-29T00:22:39.975" v="2414"/>
          <ac:spMkLst>
            <pc:docMk/>
            <pc:sldMk cId="3245718150" sldId="382"/>
            <ac:spMk id="72" creationId="{D177507C-E95E-4977-AB94-31EC73572337}"/>
          </ac:spMkLst>
        </pc:spChg>
        <pc:spChg chg="mod">
          <ac:chgData name="Syphax Ait oubelli" userId="ecf726b1934da71b" providerId="LiveId" clId="{B71F60E7-0DDB-42E6-818B-77B87849ADF3}" dt="2021-08-29T00:40:56.001" v="2459" actId="1076"/>
          <ac:spMkLst>
            <pc:docMk/>
            <pc:sldMk cId="3245718150" sldId="382"/>
            <ac:spMk id="74" creationId="{422CF60E-6095-4092-AC2B-78834772906A}"/>
          </ac:spMkLst>
        </pc:spChg>
        <pc:spChg chg="add del mod">
          <ac:chgData name="Syphax Ait oubelli" userId="ecf726b1934da71b" providerId="LiveId" clId="{B71F60E7-0DDB-42E6-818B-77B87849ADF3}" dt="2021-08-29T00:22:39.990" v="2425"/>
          <ac:spMkLst>
            <pc:docMk/>
            <pc:sldMk cId="3245718150" sldId="382"/>
            <ac:spMk id="75" creationId="{84025672-55E4-46DC-9938-47781A19FF7B}"/>
          </ac:spMkLst>
        </pc:spChg>
        <pc:spChg chg="mod">
          <ac:chgData name="Syphax Ait oubelli" userId="ecf726b1934da71b" providerId="LiveId" clId="{B71F60E7-0DDB-42E6-818B-77B87849ADF3}" dt="2021-08-29T00:40:56.001" v="2459" actId="1076"/>
          <ac:spMkLst>
            <pc:docMk/>
            <pc:sldMk cId="3245718150" sldId="382"/>
            <ac:spMk id="77" creationId="{42859108-1D48-47F5-946E-FE5D289A01AB}"/>
          </ac:spMkLst>
        </pc:spChg>
        <pc:spChg chg="add del mod">
          <ac:chgData name="Syphax Ait oubelli" userId="ecf726b1934da71b" providerId="LiveId" clId="{B71F60E7-0DDB-42E6-818B-77B87849ADF3}" dt="2021-08-29T00:22:40.006" v="2436"/>
          <ac:spMkLst>
            <pc:docMk/>
            <pc:sldMk cId="3245718150" sldId="382"/>
            <ac:spMk id="78" creationId="{7D9582A3-2318-467A-8E23-048A5FA47A27}"/>
          </ac:spMkLst>
        </pc:spChg>
        <pc:spChg chg="mod">
          <ac:chgData name="Syphax Ait oubelli" userId="ecf726b1934da71b" providerId="LiveId" clId="{B71F60E7-0DDB-42E6-818B-77B87849ADF3}" dt="2021-08-29T00:40:56.001" v="2459" actId="1076"/>
          <ac:spMkLst>
            <pc:docMk/>
            <pc:sldMk cId="3245718150" sldId="382"/>
            <ac:spMk id="80" creationId="{DB7014A4-51F5-4AEF-9984-D5F912B7874B}"/>
          </ac:spMkLst>
        </pc:spChg>
        <pc:spChg chg="add mod">
          <ac:chgData name="Syphax Ait oubelli" userId="ecf726b1934da71b" providerId="LiveId" clId="{B71F60E7-0DDB-42E6-818B-77B87849ADF3}" dt="2021-08-29T00:40:56.001" v="2459" actId="1076"/>
          <ac:spMkLst>
            <pc:docMk/>
            <pc:sldMk cId="3245718150" sldId="382"/>
            <ac:spMk id="81" creationId="{42DB4E46-004A-44A7-9C17-92A8CBE62E77}"/>
          </ac:spMkLst>
        </pc:spChg>
        <pc:spChg chg="add mod">
          <ac:chgData name="Syphax Ait oubelli" userId="ecf726b1934da71b" providerId="LiveId" clId="{B71F60E7-0DDB-42E6-818B-77B87849ADF3}" dt="2021-08-29T00:40:56.001" v="2459" actId="1076"/>
          <ac:spMkLst>
            <pc:docMk/>
            <pc:sldMk cId="3245718150" sldId="382"/>
            <ac:spMk id="82" creationId="{08926A14-55F2-480E-B566-D8B6583E2614}"/>
          </ac:spMkLst>
        </pc:spChg>
        <pc:spChg chg="add mod">
          <ac:chgData name="Syphax Ait oubelli" userId="ecf726b1934da71b" providerId="LiveId" clId="{B71F60E7-0DDB-42E6-818B-77B87849ADF3}" dt="2021-08-29T00:40:56.001" v="2459" actId="1076"/>
          <ac:spMkLst>
            <pc:docMk/>
            <pc:sldMk cId="3245718150" sldId="382"/>
            <ac:spMk id="83" creationId="{1D41A019-A0BF-411A-A9E6-B269FE79D648}"/>
          </ac:spMkLst>
        </pc:spChg>
        <pc:spChg chg="add mod">
          <ac:chgData name="Syphax Ait oubelli" userId="ecf726b1934da71b" providerId="LiveId" clId="{B71F60E7-0DDB-42E6-818B-77B87849ADF3}" dt="2021-08-29T00:40:56.001" v="2459" actId="1076"/>
          <ac:spMkLst>
            <pc:docMk/>
            <pc:sldMk cId="3245718150" sldId="382"/>
            <ac:spMk id="84" creationId="{14F88D24-D708-4D65-BF06-D21F0F20807B}"/>
          </ac:spMkLst>
        </pc:spChg>
        <pc:spChg chg="mod">
          <ac:chgData name="Syphax Ait oubelli" userId="ecf726b1934da71b" providerId="LiveId" clId="{B71F60E7-0DDB-42E6-818B-77B87849ADF3}" dt="2021-08-29T00:21:42.129" v="2164" actId="1076"/>
          <ac:spMkLst>
            <pc:docMk/>
            <pc:sldMk cId="3245718150" sldId="382"/>
            <ac:spMk id="175" creationId="{B2A7C1D2-8004-46D2-A579-878B6B856B34}"/>
          </ac:spMkLst>
        </pc:spChg>
        <pc:spChg chg="mod">
          <ac:chgData name="Syphax Ait oubelli" userId="ecf726b1934da71b" providerId="LiveId" clId="{B71F60E7-0DDB-42E6-818B-77B87849ADF3}" dt="2021-08-29T00:21:42.129" v="2164" actId="1076"/>
          <ac:spMkLst>
            <pc:docMk/>
            <pc:sldMk cId="3245718150" sldId="382"/>
            <ac:spMk id="176" creationId="{16EE5B9F-8C51-405A-B9A0-CC45357DA659}"/>
          </ac:spMkLst>
        </pc:spChg>
        <pc:spChg chg="mod">
          <ac:chgData name="Syphax Ait oubelli" userId="ecf726b1934da71b" providerId="LiveId" clId="{B71F60E7-0DDB-42E6-818B-77B87849ADF3}" dt="2021-08-29T00:21:42.129" v="2164" actId="1076"/>
          <ac:spMkLst>
            <pc:docMk/>
            <pc:sldMk cId="3245718150" sldId="382"/>
            <ac:spMk id="177" creationId="{6CFFF3C5-D94C-4325-9680-8DBB13B9B51A}"/>
          </ac:spMkLst>
        </pc:spChg>
        <pc:spChg chg="mod">
          <ac:chgData name="Syphax Ait oubelli" userId="ecf726b1934da71b" providerId="LiveId" clId="{B71F60E7-0DDB-42E6-818B-77B87849ADF3}" dt="2021-08-29T00:21:42.129" v="2164" actId="1076"/>
          <ac:spMkLst>
            <pc:docMk/>
            <pc:sldMk cId="3245718150" sldId="382"/>
            <ac:spMk id="178" creationId="{3053BE4C-F39E-4AF6-A5F7-226549BCFD98}"/>
          </ac:spMkLst>
        </pc:spChg>
        <pc:spChg chg="mod">
          <ac:chgData name="Syphax Ait oubelli" userId="ecf726b1934da71b" providerId="LiveId" clId="{B71F60E7-0DDB-42E6-818B-77B87849ADF3}" dt="2021-08-29T00:21:42.129" v="2164" actId="1076"/>
          <ac:spMkLst>
            <pc:docMk/>
            <pc:sldMk cId="3245718150" sldId="382"/>
            <ac:spMk id="179" creationId="{0AE5C557-8563-4F7F-911B-C0320EC34F81}"/>
          </ac:spMkLst>
        </pc:spChg>
      </pc:sldChg>
      <pc:sldChg chg="addSp delSp modSp add mod">
        <pc:chgData name="Syphax Ait oubelli" userId="ecf726b1934da71b" providerId="LiveId" clId="{B71F60E7-0DDB-42E6-818B-77B87849ADF3}" dt="2021-08-29T00:47:10.332" v="2528" actId="207"/>
        <pc:sldMkLst>
          <pc:docMk/>
          <pc:sldMk cId="520919287" sldId="383"/>
        </pc:sldMkLst>
        <pc:spChg chg="mod">
          <ac:chgData name="Syphax Ait oubelli" userId="ecf726b1934da71b" providerId="LiveId" clId="{B71F60E7-0DDB-42E6-818B-77B87849ADF3}" dt="2021-08-29T00:41:14.621" v="2461" actId="1076"/>
          <ac:spMkLst>
            <pc:docMk/>
            <pc:sldMk cId="520919287" sldId="383"/>
            <ac:spMk id="11" creationId="{86A2485A-3B3C-4680-B713-1B7505EE3158}"/>
          </ac:spMkLst>
        </pc:spChg>
        <pc:spChg chg="mod">
          <ac:chgData name="Syphax Ait oubelli" userId="ecf726b1934da71b" providerId="LiveId" clId="{B71F60E7-0DDB-42E6-818B-77B87849ADF3}" dt="2021-08-29T00:41:14.621" v="2461" actId="1076"/>
          <ac:spMkLst>
            <pc:docMk/>
            <pc:sldMk cId="520919287" sldId="383"/>
            <ac:spMk id="14" creationId="{6DA831B8-043F-4860-BEB5-EB75798EA541}"/>
          </ac:spMkLst>
        </pc:spChg>
        <pc:spChg chg="add mod">
          <ac:chgData name="Syphax Ait oubelli" userId="ecf726b1934da71b" providerId="LiveId" clId="{B71F60E7-0DDB-42E6-818B-77B87849ADF3}" dt="2021-08-29T00:47:10.332" v="2528" actId="207"/>
          <ac:spMkLst>
            <pc:docMk/>
            <pc:sldMk cId="520919287" sldId="383"/>
            <ac:spMk id="16" creationId="{1D990D6B-F718-452D-AB32-8F27EC942766}"/>
          </ac:spMkLst>
        </pc:spChg>
        <pc:spChg chg="mod">
          <ac:chgData name="Syphax Ait oubelli" userId="ecf726b1934da71b" providerId="LiveId" clId="{B71F60E7-0DDB-42E6-818B-77B87849ADF3}" dt="2021-08-29T00:41:14.621" v="2461" actId="1076"/>
          <ac:spMkLst>
            <pc:docMk/>
            <pc:sldMk cId="520919287" sldId="383"/>
            <ac:spMk id="17" creationId="{1B7117B7-D360-44CD-8976-E2F664B1E353}"/>
          </ac:spMkLst>
        </pc:spChg>
        <pc:spChg chg="mod">
          <ac:chgData name="Syphax Ait oubelli" userId="ecf726b1934da71b" providerId="LiveId" clId="{B71F60E7-0DDB-42E6-818B-77B87849ADF3}" dt="2021-08-29T00:41:14.621" v="2461" actId="1076"/>
          <ac:spMkLst>
            <pc:docMk/>
            <pc:sldMk cId="520919287" sldId="383"/>
            <ac:spMk id="20" creationId="{DF7313AB-10F9-41FB-9A71-A27AAF75BA2A}"/>
          </ac:spMkLst>
        </pc:spChg>
        <pc:spChg chg="mod">
          <ac:chgData name="Syphax Ait oubelli" userId="ecf726b1934da71b" providerId="LiveId" clId="{B71F60E7-0DDB-42E6-818B-77B87849ADF3}" dt="2021-08-29T00:41:14.621" v="2461" actId="1076"/>
          <ac:spMkLst>
            <pc:docMk/>
            <pc:sldMk cId="520919287" sldId="383"/>
            <ac:spMk id="23" creationId="{A5C443B3-1AD1-4D08-868C-B2E561B8350D}"/>
          </ac:spMkLst>
        </pc:spChg>
        <pc:spChg chg="mod">
          <ac:chgData name="Syphax Ait oubelli" userId="ecf726b1934da71b" providerId="LiveId" clId="{B71F60E7-0DDB-42E6-818B-77B87849ADF3}" dt="2021-08-29T00:41:14.621" v="2461" actId="1076"/>
          <ac:spMkLst>
            <pc:docMk/>
            <pc:sldMk cId="520919287" sldId="383"/>
            <ac:spMk id="26" creationId="{B20DA67B-B3A6-4839-8908-64C7A4BC759C}"/>
          </ac:spMkLst>
        </pc:spChg>
        <pc:spChg chg="mod">
          <ac:chgData name="Syphax Ait oubelli" userId="ecf726b1934da71b" providerId="LiveId" clId="{B71F60E7-0DDB-42E6-818B-77B87849ADF3}" dt="2021-08-29T00:41:14.621" v="2461" actId="1076"/>
          <ac:spMkLst>
            <pc:docMk/>
            <pc:sldMk cId="520919287" sldId="383"/>
            <ac:spMk id="29" creationId="{4D38C6FC-5392-4205-B607-A992C2BEFFBA}"/>
          </ac:spMkLst>
        </pc:spChg>
        <pc:spChg chg="mod">
          <ac:chgData name="Syphax Ait oubelli" userId="ecf726b1934da71b" providerId="LiveId" clId="{B71F60E7-0DDB-42E6-818B-77B87849ADF3}" dt="2021-08-29T00:41:14.621" v="2461" actId="1076"/>
          <ac:spMkLst>
            <pc:docMk/>
            <pc:sldMk cId="520919287" sldId="383"/>
            <ac:spMk id="32" creationId="{B822F56F-1326-4F16-AE96-67FE1236D2EC}"/>
          </ac:spMkLst>
        </pc:spChg>
        <pc:spChg chg="mod">
          <ac:chgData name="Syphax Ait oubelli" userId="ecf726b1934da71b" providerId="LiveId" clId="{B71F60E7-0DDB-42E6-818B-77B87849ADF3}" dt="2021-08-29T00:41:14.621" v="2461" actId="1076"/>
          <ac:spMkLst>
            <pc:docMk/>
            <pc:sldMk cId="520919287" sldId="383"/>
            <ac:spMk id="35" creationId="{729E0640-DABF-4994-A4F9-80DF96AA53D1}"/>
          </ac:spMkLst>
        </pc:spChg>
        <pc:spChg chg="mod">
          <ac:chgData name="Syphax Ait oubelli" userId="ecf726b1934da71b" providerId="LiveId" clId="{B71F60E7-0DDB-42E6-818B-77B87849ADF3}" dt="2021-08-29T00:41:14.621" v="2461" actId="1076"/>
          <ac:spMkLst>
            <pc:docMk/>
            <pc:sldMk cId="520919287" sldId="383"/>
            <ac:spMk id="38" creationId="{33B0E2A2-960A-452F-8B48-5ABBC3975BB9}"/>
          </ac:spMkLst>
        </pc:spChg>
        <pc:spChg chg="mod">
          <ac:chgData name="Syphax Ait oubelli" userId="ecf726b1934da71b" providerId="LiveId" clId="{B71F60E7-0DDB-42E6-818B-77B87849ADF3}" dt="2021-08-29T00:41:14.621" v="2461" actId="1076"/>
          <ac:spMkLst>
            <pc:docMk/>
            <pc:sldMk cId="520919287" sldId="383"/>
            <ac:spMk id="41" creationId="{65C126FD-F59E-4CB4-92F1-523C440EEDFA}"/>
          </ac:spMkLst>
        </pc:spChg>
        <pc:spChg chg="mod">
          <ac:chgData name="Syphax Ait oubelli" userId="ecf726b1934da71b" providerId="LiveId" clId="{B71F60E7-0DDB-42E6-818B-77B87849ADF3}" dt="2021-08-29T00:41:14.621" v="2461" actId="1076"/>
          <ac:spMkLst>
            <pc:docMk/>
            <pc:sldMk cId="520919287" sldId="383"/>
            <ac:spMk id="44" creationId="{0645C688-1BC9-454B-B1D0-C5A6100F6201}"/>
          </ac:spMkLst>
        </pc:spChg>
        <pc:spChg chg="mod">
          <ac:chgData name="Syphax Ait oubelli" userId="ecf726b1934da71b" providerId="LiveId" clId="{B71F60E7-0DDB-42E6-818B-77B87849ADF3}" dt="2021-08-29T00:41:14.621" v="2461" actId="1076"/>
          <ac:spMkLst>
            <pc:docMk/>
            <pc:sldMk cId="520919287" sldId="383"/>
            <ac:spMk id="47" creationId="{A8A56341-4044-4C4A-9389-CB2BDA127D8D}"/>
          </ac:spMkLst>
        </pc:spChg>
        <pc:spChg chg="mod">
          <ac:chgData name="Syphax Ait oubelli" userId="ecf726b1934da71b" providerId="LiveId" clId="{B71F60E7-0DDB-42E6-818B-77B87849ADF3}" dt="2021-08-29T00:41:14.621" v="2461" actId="1076"/>
          <ac:spMkLst>
            <pc:docMk/>
            <pc:sldMk cId="520919287" sldId="383"/>
            <ac:spMk id="50" creationId="{90E4418B-529B-4DB4-99C6-1E7FD0F04D3A}"/>
          </ac:spMkLst>
        </pc:spChg>
        <pc:spChg chg="mod">
          <ac:chgData name="Syphax Ait oubelli" userId="ecf726b1934da71b" providerId="LiveId" clId="{B71F60E7-0DDB-42E6-818B-77B87849ADF3}" dt="2021-08-29T00:41:14.621" v="2461" actId="1076"/>
          <ac:spMkLst>
            <pc:docMk/>
            <pc:sldMk cId="520919287" sldId="383"/>
            <ac:spMk id="53" creationId="{478BD91F-A23B-4324-99AF-FC99F99DACFC}"/>
          </ac:spMkLst>
        </pc:spChg>
        <pc:spChg chg="mod">
          <ac:chgData name="Syphax Ait oubelli" userId="ecf726b1934da71b" providerId="LiveId" clId="{B71F60E7-0DDB-42E6-818B-77B87849ADF3}" dt="2021-08-29T00:41:14.621" v="2461" actId="1076"/>
          <ac:spMkLst>
            <pc:docMk/>
            <pc:sldMk cId="520919287" sldId="383"/>
            <ac:spMk id="56" creationId="{9FF48DEA-8B16-47E3-AA46-5DF0F4D9DB3F}"/>
          </ac:spMkLst>
        </pc:spChg>
        <pc:spChg chg="mod">
          <ac:chgData name="Syphax Ait oubelli" userId="ecf726b1934da71b" providerId="LiveId" clId="{B71F60E7-0DDB-42E6-818B-77B87849ADF3}" dt="2021-08-29T00:41:14.621" v="2461" actId="1076"/>
          <ac:spMkLst>
            <pc:docMk/>
            <pc:sldMk cId="520919287" sldId="383"/>
            <ac:spMk id="59" creationId="{4683EF4D-8B65-4916-B9C8-A41509B61FCC}"/>
          </ac:spMkLst>
        </pc:spChg>
        <pc:spChg chg="mod">
          <ac:chgData name="Syphax Ait oubelli" userId="ecf726b1934da71b" providerId="LiveId" clId="{B71F60E7-0DDB-42E6-818B-77B87849ADF3}" dt="2021-08-29T00:41:14.621" v="2461" actId="1076"/>
          <ac:spMkLst>
            <pc:docMk/>
            <pc:sldMk cId="520919287" sldId="383"/>
            <ac:spMk id="62" creationId="{E3716406-FBBF-4A1A-B922-A6D8F6F3FDF4}"/>
          </ac:spMkLst>
        </pc:spChg>
        <pc:spChg chg="mod">
          <ac:chgData name="Syphax Ait oubelli" userId="ecf726b1934da71b" providerId="LiveId" clId="{B71F60E7-0DDB-42E6-818B-77B87849ADF3}" dt="2021-08-29T00:41:14.621" v="2461" actId="1076"/>
          <ac:spMkLst>
            <pc:docMk/>
            <pc:sldMk cId="520919287" sldId="383"/>
            <ac:spMk id="65" creationId="{A3B3DB75-7F09-4D33-9C20-0834149C46DE}"/>
          </ac:spMkLst>
        </pc:spChg>
        <pc:spChg chg="mod">
          <ac:chgData name="Syphax Ait oubelli" userId="ecf726b1934da71b" providerId="LiveId" clId="{B71F60E7-0DDB-42E6-818B-77B87849ADF3}" dt="2021-08-29T00:41:14.621" v="2461" actId="1076"/>
          <ac:spMkLst>
            <pc:docMk/>
            <pc:sldMk cId="520919287" sldId="383"/>
            <ac:spMk id="68" creationId="{A0B72FEA-8E9D-4C71-809E-48A1B88FD7A0}"/>
          </ac:spMkLst>
        </pc:spChg>
        <pc:spChg chg="mod">
          <ac:chgData name="Syphax Ait oubelli" userId="ecf726b1934da71b" providerId="LiveId" clId="{B71F60E7-0DDB-42E6-818B-77B87849ADF3}" dt="2021-08-29T00:41:14.621" v="2461" actId="1076"/>
          <ac:spMkLst>
            <pc:docMk/>
            <pc:sldMk cId="520919287" sldId="383"/>
            <ac:spMk id="71" creationId="{ED47E24B-BA23-4CA4-94E2-D03DA6A1FE74}"/>
          </ac:spMkLst>
        </pc:spChg>
        <pc:spChg chg="mod">
          <ac:chgData name="Syphax Ait oubelli" userId="ecf726b1934da71b" providerId="LiveId" clId="{B71F60E7-0DDB-42E6-818B-77B87849ADF3}" dt="2021-08-29T00:41:14.621" v="2461" actId="1076"/>
          <ac:spMkLst>
            <pc:docMk/>
            <pc:sldMk cId="520919287" sldId="383"/>
            <ac:spMk id="74" creationId="{422CF60E-6095-4092-AC2B-78834772906A}"/>
          </ac:spMkLst>
        </pc:spChg>
        <pc:spChg chg="mod">
          <ac:chgData name="Syphax Ait oubelli" userId="ecf726b1934da71b" providerId="LiveId" clId="{B71F60E7-0DDB-42E6-818B-77B87849ADF3}" dt="2021-08-29T00:41:14.621" v="2461" actId="1076"/>
          <ac:spMkLst>
            <pc:docMk/>
            <pc:sldMk cId="520919287" sldId="383"/>
            <ac:spMk id="77" creationId="{42859108-1D48-47F5-946E-FE5D289A01AB}"/>
          </ac:spMkLst>
        </pc:spChg>
        <pc:spChg chg="mod">
          <ac:chgData name="Syphax Ait oubelli" userId="ecf726b1934da71b" providerId="LiveId" clId="{B71F60E7-0DDB-42E6-818B-77B87849ADF3}" dt="2021-08-29T00:41:22.355" v="2462" actId="207"/>
          <ac:spMkLst>
            <pc:docMk/>
            <pc:sldMk cId="520919287" sldId="383"/>
            <ac:spMk id="80" creationId="{DB7014A4-51F5-4AEF-9984-D5F912B7874B}"/>
          </ac:spMkLst>
        </pc:spChg>
        <pc:spChg chg="mod">
          <ac:chgData name="Syphax Ait oubelli" userId="ecf726b1934da71b" providerId="LiveId" clId="{B71F60E7-0DDB-42E6-818B-77B87849ADF3}" dt="2021-08-29T00:41:14.621" v="2461" actId="1076"/>
          <ac:spMkLst>
            <pc:docMk/>
            <pc:sldMk cId="520919287" sldId="383"/>
            <ac:spMk id="81" creationId="{42DB4E46-004A-44A7-9C17-92A8CBE62E77}"/>
          </ac:spMkLst>
        </pc:spChg>
        <pc:spChg chg="mod">
          <ac:chgData name="Syphax Ait oubelli" userId="ecf726b1934da71b" providerId="LiveId" clId="{B71F60E7-0DDB-42E6-818B-77B87849ADF3}" dt="2021-08-29T00:41:14.621" v="2461" actId="1076"/>
          <ac:spMkLst>
            <pc:docMk/>
            <pc:sldMk cId="520919287" sldId="383"/>
            <ac:spMk id="82" creationId="{08926A14-55F2-480E-B566-D8B6583E2614}"/>
          </ac:spMkLst>
        </pc:spChg>
        <pc:spChg chg="mod">
          <ac:chgData name="Syphax Ait oubelli" userId="ecf726b1934da71b" providerId="LiveId" clId="{B71F60E7-0DDB-42E6-818B-77B87849ADF3}" dt="2021-08-29T00:41:14.621" v="2461" actId="1076"/>
          <ac:spMkLst>
            <pc:docMk/>
            <pc:sldMk cId="520919287" sldId="383"/>
            <ac:spMk id="83" creationId="{1D41A019-A0BF-411A-A9E6-B269FE79D648}"/>
          </ac:spMkLst>
        </pc:spChg>
        <pc:spChg chg="mod">
          <ac:chgData name="Syphax Ait oubelli" userId="ecf726b1934da71b" providerId="LiveId" clId="{B71F60E7-0DDB-42E6-818B-77B87849ADF3}" dt="2021-08-29T00:41:14.621" v="2461" actId="1076"/>
          <ac:spMkLst>
            <pc:docMk/>
            <pc:sldMk cId="520919287" sldId="383"/>
            <ac:spMk id="84" creationId="{14F88D24-D708-4D65-BF06-D21F0F20807B}"/>
          </ac:spMkLst>
        </pc:spChg>
        <pc:cxnChg chg="add del mod">
          <ac:chgData name="Syphax Ait oubelli" userId="ecf726b1934da71b" providerId="LiveId" clId="{B71F60E7-0DDB-42E6-818B-77B87849ADF3}" dt="2021-08-29T00:42:37.467" v="2478" actId="478"/>
          <ac:cxnSpMkLst>
            <pc:docMk/>
            <pc:sldMk cId="520919287" sldId="383"/>
            <ac:cxnSpMk id="4" creationId="{2E15E955-D2BD-4748-AE5E-8C33B15FF276}"/>
          </ac:cxnSpMkLst>
        </pc:cxnChg>
        <pc:cxnChg chg="add mod">
          <ac:chgData name="Syphax Ait oubelli" userId="ecf726b1934da71b" providerId="LiveId" clId="{B71F60E7-0DDB-42E6-818B-77B87849ADF3}" dt="2021-08-29T00:42:45.907" v="2481" actId="14100"/>
          <ac:cxnSpMkLst>
            <pc:docMk/>
            <pc:sldMk cId="520919287" sldId="383"/>
            <ac:cxnSpMk id="7" creationId="{8A78C562-4CE0-42BF-9A93-E95ACDEC2EA2}"/>
          </ac:cxnSpMkLst>
        </pc:cxn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1137114282" sldId="383"/>
        </pc:sldMkLst>
      </pc:sldChg>
      <pc:sldChg chg="modSp add mod modTransition">
        <pc:chgData name="Syphax Ait oubelli" userId="ecf726b1934da71b" providerId="LiveId" clId="{B71F60E7-0DDB-42E6-818B-77B87849ADF3}" dt="2021-08-29T10:07:54.432" v="4556"/>
        <pc:sldMkLst>
          <pc:docMk/>
          <pc:sldMk cId="1796067798" sldId="384"/>
        </pc:sldMkLst>
        <pc:spChg chg="mod">
          <ac:chgData name="Syphax Ait oubelli" userId="ecf726b1934da71b" providerId="LiveId" clId="{B71F60E7-0DDB-42E6-818B-77B87849ADF3}" dt="2021-08-29T00:48:46.842" v="2541" actId="14100"/>
          <ac:spMkLst>
            <pc:docMk/>
            <pc:sldMk cId="1796067798" sldId="384"/>
            <ac:spMk id="16" creationId="{1D990D6B-F718-452D-AB32-8F27EC942766}"/>
          </ac:spMkLst>
        </pc:spChg>
        <pc:spChg chg="mod">
          <ac:chgData name="Syphax Ait oubelli" userId="ecf726b1934da71b" providerId="LiveId" clId="{B71F60E7-0DDB-42E6-818B-77B87849ADF3}" dt="2021-08-29T00:48:21.423" v="2531" actId="207"/>
          <ac:spMkLst>
            <pc:docMk/>
            <pc:sldMk cId="1796067798" sldId="384"/>
            <ac:spMk id="38" creationId="{33B0E2A2-960A-452F-8B48-5ABBC3975BB9}"/>
          </ac:spMkLst>
        </pc:spChg>
        <pc:spChg chg="mod">
          <ac:chgData name="Syphax Ait oubelli" userId="ecf726b1934da71b" providerId="LiveId" clId="{B71F60E7-0DDB-42E6-818B-77B87849ADF3}" dt="2021-08-29T00:48:23.544" v="2532" actId="207"/>
          <ac:spMkLst>
            <pc:docMk/>
            <pc:sldMk cId="1796067798" sldId="384"/>
            <ac:spMk id="56" creationId="{9FF48DEA-8B16-47E3-AA46-5DF0F4D9DB3F}"/>
          </ac:spMkLst>
        </pc:spChg>
        <pc:spChg chg="mod">
          <ac:chgData name="Syphax Ait oubelli" userId="ecf726b1934da71b" providerId="LiveId" clId="{B71F60E7-0DDB-42E6-818B-77B87849ADF3}" dt="2021-08-29T00:48:28.523" v="2533" actId="207"/>
          <ac:spMkLst>
            <pc:docMk/>
            <pc:sldMk cId="1796067798" sldId="384"/>
            <ac:spMk id="80" creationId="{DB7014A4-51F5-4AEF-9984-D5F912B7874B}"/>
          </ac:spMkLst>
        </pc:spChg>
        <pc:cxnChg chg="mod">
          <ac:chgData name="Syphax Ait oubelli" userId="ecf726b1934da71b" providerId="LiveId" clId="{B71F60E7-0DDB-42E6-818B-77B87849ADF3}" dt="2021-08-29T00:49:13.417" v="2542" actId="14100"/>
          <ac:cxnSpMkLst>
            <pc:docMk/>
            <pc:sldMk cId="1796067798" sldId="384"/>
            <ac:cxnSpMk id="7" creationId="{8A78C562-4CE0-42BF-9A93-E95ACDEC2EA2}"/>
          </ac:cxnSpMkLst>
        </pc:cxn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650803277" sldId="384"/>
        </pc:sldMkLst>
      </pc:sldChg>
      <pc:sldChg chg="addSp delSp modSp add del mod ord">
        <pc:chgData name="Syphax Ait oubelli" userId="ecf726b1934da71b" providerId="LiveId" clId="{B71F60E7-0DDB-42E6-818B-77B87849ADF3}" dt="2021-08-29T01:13:57.365" v="3781" actId="47"/>
        <pc:sldMkLst>
          <pc:docMk/>
          <pc:sldMk cId="3139776559" sldId="385"/>
        </pc:sldMkLst>
        <pc:spChg chg="add del mod">
          <ac:chgData name="Syphax Ait oubelli" userId="ecf726b1934da71b" providerId="LiveId" clId="{B71F60E7-0DDB-42E6-818B-77B87849ADF3}" dt="2021-08-29T00:52:32.886" v="3184"/>
          <ac:spMkLst>
            <pc:docMk/>
            <pc:sldMk cId="3139776559" sldId="385"/>
            <ac:spMk id="2" creationId="{A91DA151-1FD4-46DE-9251-ACB1262CC6DE}"/>
          </ac:spMkLst>
        </pc:spChg>
        <pc:spChg chg="del">
          <ac:chgData name="Syphax Ait oubelli" userId="ecf726b1934da71b" providerId="LiveId" clId="{B71F60E7-0DDB-42E6-818B-77B87849ADF3}" dt="2021-08-29T00:51:23.583" v="2544" actId="478"/>
          <ac:spMkLst>
            <pc:docMk/>
            <pc:sldMk cId="3139776559" sldId="385"/>
            <ac:spMk id="3" creationId="{636DD881-8E6B-4DA4-8F8B-AE6C68DFAB8D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4" creationId="{90FBB4DC-C508-47DF-A1E1-92740F9A8F71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5" creationId="{56629E6B-EC9B-42B5-8586-42EE02A945DB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6" creationId="{3100BC4A-10F1-4FC7-94D9-0094F1063C0A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8" creationId="{3F9F537D-BF90-44CC-875A-7C32C6404195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9" creationId="{B064577F-C578-49EA-83C6-31C44A66F91F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0" creationId="{51741DB4-4557-4722-AACB-DC03B6BC5AD7}"/>
          </ac:spMkLst>
        </pc:spChg>
        <pc:spChg chg="del">
          <ac:chgData name="Syphax Ait oubelli" userId="ecf726b1934da71b" providerId="LiveId" clId="{B71F60E7-0DDB-42E6-818B-77B87849ADF3}" dt="2021-08-29T00:51:23.583" v="2544" actId="478"/>
          <ac:spMkLst>
            <pc:docMk/>
            <pc:sldMk cId="3139776559" sldId="385"/>
            <ac:spMk id="11" creationId="{86A2485A-3B3C-4680-B713-1B7505EE3158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2" creationId="{1ACBF951-B7D9-4CF4-AA6C-1C1E4042CA4C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3" creationId="{8F3446B2-72D0-4C7A-9B91-7A46AF2E80E3}"/>
          </ac:spMkLst>
        </pc:spChg>
        <pc:spChg chg="del">
          <ac:chgData name="Syphax Ait oubelli" userId="ecf726b1934da71b" providerId="LiveId" clId="{B71F60E7-0DDB-42E6-818B-77B87849ADF3}" dt="2021-08-29T00:51:23.583" v="2544" actId="478"/>
          <ac:spMkLst>
            <pc:docMk/>
            <pc:sldMk cId="3139776559" sldId="385"/>
            <ac:spMk id="14" creationId="{6DA831B8-043F-4860-BEB5-EB75798EA541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5" creationId="{814A614F-48A2-472C-823D-C4EA06F75DCE}"/>
          </ac:spMkLst>
        </pc:spChg>
        <pc:spChg chg="del">
          <ac:chgData name="Syphax Ait oubelli" userId="ecf726b1934da71b" providerId="LiveId" clId="{B71F60E7-0DDB-42E6-818B-77B87849ADF3}" dt="2021-08-29T00:51:23.583" v="2544" actId="478"/>
          <ac:spMkLst>
            <pc:docMk/>
            <pc:sldMk cId="3139776559" sldId="385"/>
            <ac:spMk id="16" creationId="{1D990D6B-F718-452D-AB32-8F27EC942766}"/>
          </ac:spMkLst>
        </pc:spChg>
        <pc:spChg chg="del">
          <ac:chgData name="Syphax Ait oubelli" userId="ecf726b1934da71b" providerId="LiveId" clId="{B71F60E7-0DDB-42E6-818B-77B87849ADF3}" dt="2021-08-29T00:51:23.583" v="2544" actId="478"/>
          <ac:spMkLst>
            <pc:docMk/>
            <pc:sldMk cId="3139776559" sldId="385"/>
            <ac:spMk id="17" creationId="{1B7117B7-D360-44CD-8976-E2F664B1E353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8" creationId="{9994757E-8BAC-44DE-997C-2EC78B9862C4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9" creationId="{E6441553-BCB1-45DD-85A3-ECC4A405C8E6}"/>
          </ac:spMkLst>
        </pc:spChg>
        <pc:spChg chg="del">
          <ac:chgData name="Syphax Ait oubelli" userId="ecf726b1934da71b" providerId="LiveId" clId="{B71F60E7-0DDB-42E6-818B-77B87849ADF3}" dt="2021-08-29T00:51:23.583" v="2544" actId="478"/>
          <ac:spMkLst>
            <pc:docMk/>
            <pc:sldMk cId="3139776559" sldId="385"/>
            <ac:spMk id="20" creationId="{DF7313AB-10F9-41FB-9A71-A27AAF75BA2A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21" creationId="{01B9C295-A474-49AD-ADA1-A75A33C25594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22" creationId="{6BE78446-76B3-4A27-AD5A-6A481EA477D8}"/>
          </ac:spMkLst>
        </pc:spChg>
        <pc:spChg chg="del">
          <ac:chgData name="Syphax Ait oubelli" userId="ecf726b1934da71b" providerId="LiveId" clId="{B71F60E7-0DDB-42E6-818B-77B87849ADF3}" dt="2021-08-29T00:51:23.583" v="2544" actId="478"/>
          <ac:spMkLst>
            <pc:docMk/>
            <pc:sldMk cId="3139776559" sldId="385"/>
            <ac:spMk id="23" creationId="{A5C443B3-1AD1-4D08-868C-B2E561B8350D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24" creationId="{30F57AA7-BAEF-4812-A3D4-AC98EA839CCF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25" creationId="{D9019214-6CC6-47BA-873E-9524CC5DC12E}"/>
          </ac:spMkLst>
        </pc:spChg>
        <pc:spChg chg="del">
          <ac:chgData name="Syphax Ait oubelli" userId="ecf726b1934da71b" providerId="LiveId" clId="{B71F60E7-0DDB-42E6-818B-77B87849ADF3}" dt="2021-08-29T00:51:23.583" v="2544" actId="478"/>
          <ac:spMkLst>
            <pc:docMk/>
            <pc:sldMk cId="3139776559" sldId="385"/>
            <ac:spMk id="26" creationId="{B20DA67B-B3A6-4839-8908-64C7A4BC759C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27" creationId="{9E592F0B-C57C-4911-92C2-D46C9D024932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28" creationId="{6CA40447-1948-4FEE-96D1-96ABC250C7E6}"/>
          </ac:spMkLst>
        </pc:spChg>
        <pc:spChg chg="del">
          <ac:chgData name="Syphax Ait oubelli" userId="ecf726b1934da71b" providerId="LiveId" clId="{B71F60E7-0DDB-42E6-818B-77B87849ADF3}" dt="2021-08-29T00:51:23.583" v="2544" actId="478"/>
          <ac:spMkLst>
            <pc:docMk/>
            <pc:sldMk cId="3139776559" sldId="385"/>
            <ac:spMk id="29" creationId="{4D38C6FC-5392-4205-B607-A992C2BEFFBA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30" creationId="{27F3DE49-64FF-4D7D-B9C3-CD2C10CE40EB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31" creationId="{F9D37375-1899-4957-A813-29E22F4FD9F4}"/>
          </ac:spMkLst>
        </pc:spChg>
        <pc:spChg chg="del">
          <ac:chgData name="Syphax Ait oubelli" userId="ecf726b1934da71b" providerId="LiveId" clId="{B71F60E7-0DDB-42E6-818B-77B87849ADF3}" dt="2021-08-29T00:51:23.583" v="2544" actId="478"/>
          <ac:spMkLst>
            <pc:docMk/>
            <pc:sldMk cId="3139776559" sldId="385"/>
            <ac:spMk id="32" creationId="{B822F56F-1326-4F16-AE96-67FE1236D2EC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33" creationId="{1466CE32-6934-4516-8E1A-B780C08DE8F1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34" creationId="{AFD2FF5E-8BCB-4034-BA05-0C2C9EC6793F}"/>
          </ac:spMkLst>
        </pc:spChg>
        <pc:spChg chg="del">
          <ac:chgData name="Syphax Ait oubelli" userId="ecf726b1934da71b" providerId="LiveId" clId="{B71F60E7-0DDB-42E6-818B-77B87849ADF3}" dt="2021-08-29T00:51:23.583" v="2544" actId="478"/>
          <ac:spMkLst>
            <pc:docMk/>
            <pc:sldMk cId="3139776559" sldId="385"/>
            <ac:spMk id="35" creationId="{729E0640-DABF-4994-A4F9-80DF96AA53D1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36" creationId="{93DE82AC-19CA-487B-96EB-DA60D3652859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37" creationId="{600A7144-EA77-44A9-B47E-E0558DB86834}"/>
          </ac:spMkLst>
        </pc:spChg>
        <pc:spChg chg="del">
          <ac:chgData name="Syphax Ait oubelli" userId="ecf726b1934da71b" providerId="LiveId" clId="{B71F60E7-0DDB-42E6-818B-77B87849ADF3}" dt="2021-08-29T00:51:23.583" v="2544" actId="478"/>
          <ac:spMkLst>
            <pc:docMk/>
            <pc:sldMk cId="3139776559" sldId="385"/>
            <ac:spMk id="38" creationId="{33B0E2A2-960A-452F-8B48-5ABBC3975BB9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39" creationId="{09166295-3ABF-4823-82CA-588B1518F72D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40" creationId="{23CFA3BE-D646-4D59-A9D2-8975F1816539}"/>
          </ac:spMkLst>
        </pc:spChg>
        <pc:spChg chg="del">
          <ac:chgData name="Syphax Ait oubelli" userId="ecf726b1934da71b" providerId="LiveId" clId="{B71F60E7-0DDB-42E6-818B-77B87849ADF3}" dt="2021-08-29T00:51:23.583" v="2544" actId="478"/>
          <ac:spMkLst>
            <pc:docMk/>
            <pc:sldMk cId="3139776559" sldId="385"/>
            <ac:spMk id="41" creationId="{65C126FD-F59E-4CB4-92F1-523C440EEDFA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42" creationId="{5BF9582C-40E4-41EA-9225-5F0C202A2F95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43" creationId="{D948B080-077A-43C5-A188-A3BDF15129A2}"/>
          </ac:spMkLst>
        </pc:spChg>
        <pc:spChg chg="del">
          <ac:chgData name="Syphax Ait oubelli" userId="ecf726b1934da71b" providerId="LiveId" clId="{B71F60E7-0DDB-42E6-818B-77B87849ADF3}" dt="2021-08-29T00:51:23.583" v="2544" actId="478"/>
          <ac:spMkLst>
            <pc:docMk/>
            <pc:sldMk cId="3139776559" sldId="385"/>
            <ac:spMk id="44" creationId="{0645C688-1BC9-454B-B1D0-C5A6100F6201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45" creationId="{B91213CB-D673-40FE-B9DB-FE5745D816EE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46" creationId="{26D4C4B3-76BB-4976-93D3-E2ABA757C51D}"/>
          </ac:spMkLst>
        </pc:spChg>
        <pc:spChg chg="del">
          <ac:chgData name="Syphax Ait oubelli" userId="ecf726b1934da71b" providerId="LiveId" clId="{B71F60E7-0DDB-42E6-818B-77B87849ADF3}" dt="2021-08-29T00:51:23.583" v="2544" actId="478"/>
          <ac:spMkLst>
            <pc:docMk/>
            <pc:sldMk cId="3139776559" sldId="385"/>
            <ac:spMk id="47" creationId="{A8A56341-4044-4C4A-9389-CB2BDA127D8D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48" creationId="{D779042E-F666-49CC-974E-FBD450A59A37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49" creationId="{4D1B324B-08A6-4FCC-B98C-FEC6669B5156}"/>
          </ac:spMkLst>
        </pc:spChg>
        <pc:spChg chg="del">
          <ac:chgData name="Syphax Ait oubelli" userId="ecf726b1934da71b" providerId="LiveId" clId="{B71F60E7-0DDB-42E6-818B-77B87849ADF3}" dt="2021-08-29T00:51:23.583" v="2544" actId="478"/>
          <ac:spMkLst>
            <pc:docMk/>
            <pc:sldMk cId="3139776559" sldId="385"/>
            <ac:spMk id="50" creationId="{90E4418B-529B-4DB4-99C6-1E7FD0F04D3A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51" creationId="{10ECBFE3-BB07-4BF7-AD5B-9D141111E9A0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52" creationId="{CBC2EF67-4A72-4B70-8310-163757E70D5F}"/>
          </ac:spMkLst>
        </pc:spChg>
        <pc:spChg chg="del">
          <ac:chgData name="Syphax Ait oubelli" userId="ecf726b1934da71b" providerId="LiveId" clId="{B71F60E7-0DDB-42E6-818B-77B87849ADF3}" dt="2021-08-29T00:51:23.583" v="2544" actId="478"/>
          <ac:spMkLst>
            <pc:docMk/>
            <pc:sldMk cId="3139776559" sldId="385"/>
            <ac:spMk id="53" creationId="{478BD91F-A23B-4324-99AF-FC99F99DACFC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54" creationId="{9409DF19-1FB8-451C-BFF0-CF3B647F5D64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55" creationId="{54B40834-2EEB-453A-84AD-79ADCC4E89CD}"/>
          </ac:spMkLst>
        </pc:spChg>
        <pc:spChg chg="del">
          <ac:chgData name="Syphax Ait oubelli" userId="ecf726b1934da71b" providerId="LiveId" clId="{B71F60E7-0DDB-42E6-818B-77B87849ADF3}" dt="2021-08-29T00:51:23.583" v="2544" actId="478"/>
          <ac:spMkLst>
            <pc:docMk/>
            <pc:sldMk cId="3139776559" sldId="385"/>
            <ac:spMk id="56" creationId="{9FF48DEA-8B16-47E3-AA46-5DF0F4D9DB3F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57" creationId="{DDA91126-3BDC-4696-B98F-369CDFE0628A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58" creationId="{00C8DCA6-CAFE-4112-A2AE-614FF5F3444B}"/>
          </ac:spMkLst>
        </pc:spChg>
        <pc:spChg chg="del">
          <ac:chgData name="Syphax Ait oubelli" userId="ecf726b1934da71b" providerId="LiveId" clId="{B71F60E7-0DDB-42E6-818B-77B87849ADF3}" dt="2021-08-29T00:51:23.583" v="2544" actId="478"/>
          <ac:spMkLst>
            <pc:docMk/>
            <pc:sldMk cId="3139776559" sldId="385"/>
            <ac:spMk id="59" creationId="{4683EF4D-8B65-4916-B9C8-A41509B61FCC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60" creationId="{06F1D314-B682-4A67-A839-CE6A83C03030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61" creationId="{D06035D2-A244-4B03-A3EE-7935D65491B9}"/>
          </ac:spMkLst>
        </pc:spChg>
        <pc:spChg chg="del">
          <ac:chgData name="Syphax Ait oubelli" userId="ecf726b1934da71b" providerId="LiveId" clId="{B71F60E7-0DDB-42E6-818B-77B87849ADF3}" dt="2021-08-29T00:51:23.583" v="2544" actId="478"/>
          <ac:spMkLst>
            <pc:docMk/>
            <pc:sldMk cId="3139776559" sldId="385"/>
            <ac:spMk id="62" creationId="{E3716406-FBBF-4A1A-B922-A6D8F6F3FDF4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63" creationId="{28170E31-0004-4F78-9F16-58D52B75EF77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64" creationId="{7E6A8584-E2B8-4ED7-9BAB-15B5D099B94F}"/>
          </ac:spMkLst>
        </pc:spChg>
        <pc:spChg chg="del">
          <ac:chgData name="Syphax Ait oubelli" userId="ecf726b1934da71b" providerId="LiveId" clId="{B71F60E7-0DDB-42E6-818B-77B87849ADF3}" dt="2021-08-29T00:51:23.583" v="2544" actId="478"/>
          <ac:spMkLst>
            <pc:docMk/>
            <pc:sldMk cId="3139776559" sldId="385"/>
            <ac:spMk id="65" creationId="{A3B3DB75-7F09-4D33-9C20-0834149C46DE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66" creationId="{AB2E98AF-006C-4DE3-96B1-E0FC075A7138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67" creationId="{FB6E50A3-5209-4840-8A41-913313983538}"/>
          </ac:spMkLst>
        </pc:spChg>
        <pc:spChg chg="del">
          <ac:chgData name="Syphax Ait oubelli" userId="ecf726b1934da71b" providerId="LiveId" clId="{B71F60E7-0DDB-42E6-818B-77B87849ADF3}" dt="2021-08-29T00:51:23.583" v="2544" actId="478"/>
          <ac:spMkLst>
            <pc:docMk/>
            <pc:sldMk cId="3139776559" sldId="385"/>
            <ac:spMk id="68" creationId="{A0B72FEA-8E9D-4C71-809E-48A1B88FD7A0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69" creationId="{9DA0B456-A5CA-4444-9229-76B54752A703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70" creationId="{DC886352-22E9-4232-B82E-69C655AEE4F6}"/>
          </ac:spMkLst>
        </pc:spChg>
        <pc:spChg chg="del">
          <ac:chgData name="Syphax Ait oubelli" userId="ecf726b1934da71b" providerId="LiveId" clId="{B71F60E7-0DDB-42E6-818B-77B87849ADF3}" dt="2021-08-29T00:51:23.583" v="2544" actId="478"/>
          <ac:spMkLst>
            <pc:docMk/>
            <pc:sldMk cId="3139776559" sldId="385"/>
            <ac:spMk id="71" creationId="{ED47E24B-BA23-4CA4-94E2-D03DA6A1FE74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72" creationId="{2732DFAF-E7AA-4DD8-8BD8-5B5C86244444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73" creationId="{D2E74C00-F063-46AB-AF1A-9544ED7A1E75}"/>
          </ac:spMkLst>
        </pc:spChg>
        <pc:spChg chg="del">
          <ac:chgData name="Syphax Ait oubelli" userId="ecf726b1934da71b" providerId="LiveId" clId="{B71F60E7-0DDB-42E6-818B-77B87849ADF3}" dt="2021-08-29T00:51:23.583" v="2544" actId="478"/>
          <ac:spMkLst>
            <pc:docMk/>
            <pc:sldMk cId="3139776559" sldId="385"/>
            <ac:spMk id="74" creationId="{422CF60E-6095-4092-AC2B-78834772906A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75" creationId="{E974CD0C-8BE3-445F-B8A6-6F227B88DB3F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76" creationId="{2BA7FD25-7039-4106-A57B-AF82E4D40C6F}"/>
          </ac:spMkLst>
        </pc:spChg>
        <pc:spChg chg="del">
          <ac:chgData name="Syphax Ait oubelli" userId="ecf726b1934da71b" providerId="LiveId" clId="{B71F60E7-0DDB-42E6-818B-77B87849ADF3}" dt="2021-08-29T00:51:23.583" v="2544" actId="478"/>
          <ac:spMkLst>
            <pc:docMk/>
            <pc:sldMk cId="3139776559" sldId="385"/>
            <ac:spMk id="77" creationId="{42859108-1D48-47F5-946E-FE5D289A01AB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78" creationId="{2B2BDBFE-2723-4A9F-886A-D7D18E89B8EB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79" creationId="{D51F8861-1A82-4D56-AC73-561C256AC842}"/>
          </ac:spMkLst>
        </pc:spChg>
        <pc:spChg chg="del">
          <ac:chgData name="Syphax Ait oubelli" userId="ecf726b1934da71b" providerId="LiveId" clId="{B71F60E7-0DDB-42E6-818B-77B87849ADF3}" dt="2021-08-29T00:51:23.583" v="2544" actId="478"/>
          <ac:spMkLst>
            <pc:docMk/>
            <pc:sldMk cId="3139776559" sldId="385"/>
            <ac:spMk id="80" creationId="{DB7014A4-51F5-4AEF-9984-D5F912B7874B}"/>
          </ac:spMkLst>
        </pc:spChg>
        <pc:spChg chg="del">
          <ac:chgData name="Syphax Ait oubelli" userId="ecf726b1934da71b" providerId="LiveId" clId="{B71F60E7-0DDB-42E6-818B-77B87849ADF3}" dt="2021-08-29T00:51:23.583" v="2544" actId="478"/>
          <ac:spMkLst>
            <pc:docMk/>
            <pc:sldMk cId="3139776559" sldId="385"/>
            <ac:spMk id="81" creationId="{42DB4E46-004A-44A7-9C17-92A8CBE62E77}"/>
          </ac:spMkLst>
        </pc:spChg>
        <pc:spChg chg="del">
          <ac:chgData name="Syphax Ait oubelli" userId="ecf726b1934da71b" providerId="LiveId" clId="{B71F60E7-0DDB-42E6-818B-77B87849ADF3}" dt="2021-08-29T00:51:23.583" v="2544" actId="478"/>
          <ac:spMkLst>
            <pc:docMk/>
            <pc:sldMk cId="3139776559" sldId="385"/>
            <ac:spMk id="82" creationId="{08926A14-55F2-480E-B566-D8B6583E2614}"/>
          </ac:spMkLst>
        </pc:spChg>
        <pc:spChg chg="del">
          <ac:chgData name="Syphax Ait oubelli" userId="ecf726b1934da71b" providerId="LiveId" clId="{B71F60E7-0DDB-42E6-818B-77B87849ADF3}" dt="2021-08-29T00:51:23.583" v="2544" actId="478"/>
          <ac:spMkLst>
            <pc:docMk/>
            <pc:sldMk cId="3139776559" sldId="385"/>
            <ac:spMk id="83" creationId="{1D41A019-A0BF-411A-A9E6-B269FE79D648}"/>
          </ac:spMkLst>
        </pc:spChg>
        <pc:spChg chg="del">
          <ac:chgData name="Syphax Ait oubelli" userId="ecf726b1934da71b" providerId="LiveId" clId="{B71F60E7-0DDB-42E6-818B-77B87849ADF3}" dt="2021-08-29T00:51:23.583" v="2544" actId="478"/>
          <ac:spMkLst>
            <pc:docMk/>
            <pc:sldMk cId="3139776559" sldId="385"/>
            <ac:spMk id="84" creationId="{14F88D24-D708-4D65-BF06-D21F0F20807B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85" creationId="{3ACF09A4-414E-4C7C-BF83-4ABFEDD77FDA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86" creationId="{A277594F-E28C-435D-9699-BD136D58CCCA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87" creationId="{8E54274B-5085-4ECD-AB0C-24DECDB32131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88" creationId="{3CE879CF-D941-47A0-AF51-10E35070951E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89" creationId="{9C25A596-B968-4A54-AE0E-F459C04839C3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90" creationId="{E21BA3C7-1783-4017-AA9A-99EBBCB0E1A0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91" creationId="{6587BCC2-70E9-4780-A01C-8C6F911A86A5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92" creationId="{736112B9-56BF-4F09-A489-B0007BB15CC6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93" creationId="{9B8DCC47-CA35-4B91-8728-E0DAACCAD3BE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94" creationId="{43F842A1-9900-4A4A-B9E6-269CA966E13F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95" creationId="{800338A7-900E-40D9-B4E6-82100CA357D4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96" creationId="{FF110248-7C69-4E7D-B5F5-1C470A830411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97" creationId="{774F9720-C307-4DA3-875F-E219FE8A8F5A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98" creationId="{3F2CB6C1-44EB-42DB-AAFE-02FB051E78CB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99" creationId="{E8446168-A567-4E35-8DB5-3DC16F798144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00" creationId="{FBD6AF1C-B5ED-407E-8601-FB289F552C0E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01" creationId="{24565F4C-1CEE-4DCE-8F9D-94422BE6D4CF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02" creationId="{1929630B-F655-4AAF-933F-DBBB64BD4161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03" creationId="{06CEF697-0EFB-4225-8061-0DC393B7F179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04" creationId="{81C90AD3-8926-47DE-885A-509A629B942E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05" creationId="{8DCBE58C-14DE-4935-BEA9-74761769D69E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06" creationId="{2CD3167F-5079-4087-855F-BF5C09AD60E6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07" creationId="{F32F8332-673D-4D06-AF35-728E152B4B9D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08" creationId="{71ED70AB-C328-404F-91F5-E5F3A80791C8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09" creationId="{33F28697-1653-4145-9C2F-E954EDC5087D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10" creationId="{9EFD086C-DC70-49DB-8659-7EC376F6F62C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11" creationId="{1AD5FFC0-F674-4CB3-8634-6CEADC803275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12" creationId="{8013AA98-47F8-464A-B878-26FB3DA20303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13" creationId="{B17466D5-7FB0-4016-9A3E-20EAE767D7C6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14" creationId="{DE203580-8B62-4280-8555-3618B14182D1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15" creationId="{0DB7A5AC-13FF-4DD6-9F7C-E6BC44636C72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16" creationId="{7DC3D6BB-0578-4028-8990-3378891986E6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17" creationId="{C191631C-5246-441B-82CD-7925205E4774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18" creationId="{0F438A4D-C82C-4801-AC5C-4F09322B9EE4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19" creationId="{095AB868-513E-48B0-A23D-3366A95190BB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20" creationId="{40FA4EA8-CFF1-4BFC-BDA8-A7E19DEC52BD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21" creationId="{60B7EBD4-A216-4D41-B79B-A287F2AF0F70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22" creationId="{F9F97BFA-EAC2-404C-AFEE-429026EE6591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23" creationId="{68563AD0-50C7-4262-BF5E-5F5F08DAC6AD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24" creationId="{59E74669-D183-461A-A003-A1652E258A78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25" creationId="{69B8CAF9-D28D-436E-B306-41E355EFF6B7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26" creationId="{DB7AD572-5BE8-4565-8535-8FCE65D079F1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27" creationId="{322778C2-C010-4716-906F-A7E35AC1C625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28" creationId="{F8C23EA1-9A00-4F6F-8532-3750C9A6B2F1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29" creationId="{1EFD5161-87A2-4E0A-A149-E26955E6C63F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30" creationId="{316F9E07-F0D9-46F0-A2C4-528002E76AD6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31" creationId="{FE0E6FB8-93EC-466D-8E94-E37547A8BB18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32" creationId="{0902DFB6-9ADF-44B8-8F1C-3736EE510598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33" creationId="{6D0D2442-4DCD-4652-BB35-897053CC3F2B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34" creationId="{3B4B4D52-72C1-46BF-9388-0B3173F002B8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35" creationId="{94B461CC-2E16-42DA-833C-0D3641680BE6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36" creationId="{2F5AFB9F-C124-4814-B70D-D8B32745F373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37" creationId="{E9F0934F-77D3-4AAC-8D52-4A80FAB9C3F1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38" creationId="{6336960F-25B1-4D9F-B8AD-B1B5CC5CE39C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39" creationId="{6493EAFE-7F58-4206-9DE3-15AECB43B33A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40" creationId="{3F482F3D-0124-418B-A87B-F62391482487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41" creationId="{57032E45-EE64-40F1-B7C5-F954443CAB18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42" creationId="{DECFBFD5-5212-46CF-85FC-FEE018E1B708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43" creationId="{1AA3EFDA-E150-4732-B96F-1E2B817A7020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44" creationId="{E8FBF8AF-319E-476F-A740-D40ABCB27174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45" creationId="{83F90757-C50B-42E9-B942-B729A7F3C2E8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46" creationId="{0CC827D2-C388-4091-9B95-8A91FACA32D6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47" creationId="{FF3A604C-4891-4C30-B599-E1D6BD71F90C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48" creationId="{375E6D8C-A55E-421E-B045-A67784113B50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49" creationId="{8522AAF5-1563-4B46-8B58-231F239CBAF4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50" creationId="{03B7F062-D3FA-4D95-8B1D-6F077B104409}"/>
          </ac:spMkLst>
        </pc:spChg>
        <pc:spChg chg="add del">
          <ac:chgData name="Syphax Ait oubelli" userId="ecf726b1934da71b" providerId="LiveId" clId="{B71F60E7-0DDB-42E6-818B-77B87849ADF3}" dt="2021-08-29T00:52:32.906" v="3195"/>
          <ac:spMkLst>
            <pc:docMk/>
            <pc:sldMk cId="3139776559" sldId="385"/>
            <ac:spMk id="151" creationId="{DE20C8E3-DDCB-4A80-8B85-5814D28F5254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52" creationId="{750292B4-B17C-48F3-B33C-8DC24FBB5A8D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53" creationId="{B803A263-4B80-4CE5-9105-61B78201A156}"/>
          </ac:spMkLst>
        </pc:spChg>
        <pc:spChg chg="add del">
          <ac:chgData name="Syphax Ait oubelli" userId="ecf726b1934da71b" providerId="LiveId" clId="{B71F60E7-0DDB-42E6-818B-77B87849ADF3}" dt="2021-08-29T00:52:32.912" v="3206"/>
          <ac:spMkLst>
            <pc:docMk/>
            <pc:sldMk cId="3139776559" sldId="385"/>
            <ac:spMk id="154" creationId="{DDF9AE19-D7F9-47F2-8C51-89E65F0373FA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55" creationId="{6047025D-B82D-495B-849E-D6226D28A53C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56" creationId="{1D0F292C-5626-4810-98BC-D46904C37E2A}"/>
          </ac:spMkLst>
        </pc:spChg>
        <pc:spChg chg="add del">
          <ac:chgData name="Syphax Ait oubelli" userId="ecf726b1934da71b" providerId="LiveId" clId="{B71F60E7-0DDB-42E6-818B-77B87849ADF3}" dt="2021-08-29T00:52:32.931" v="3217"/>
          <ac:spMkLst>
            <pc:docMk/>
            <pc:sldMk cId="3139776559" sldId="385"/>
            <ac:spMk id="157" creationId="{819A6A00-5D2E-4364-AC8D-5B1546EA3AC8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58" creationId="{AC65E8F5-E97A-4897-843C-0E733F4A9E2F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59" creationId="{9F15031D-2E87-48E4-90CC-FD9D7188BC12}"/>
          </ac:spMkLst>
        </pc:spChg>
        <pc:spChg chg="add del">
          <ac:chgData name="Syphax Ait oubelli" userId="ecf726b1934da71b" providerId="LiveId" clId="{B71F60E7-0DDB-42E6-818B-77B87849ADF3}" dt="2021-08-29T00:52:32.945" v="3228"/>
          <ac:spMkLst>
            <pc:docMk/>
            <pc:sldMk cId="3139776559" sldId="385"/>
            <ac:spMk id="160" creationId="{C0C0B1C6-8E53-43FF-A1C8-5812ADEEC299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61" creationId="{EE06BF37-5838-44DB-810E-912CF98E8EFF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62" creationId="{AF3F19B6-460B-450D-B9B3-66245B30E20B}"/>
          </ac:spMkLst>
        </pc:spChg>
        <pc:spChg chg="add del">
          <ac:chgData name="Syphax Ait oubelli" userId="ecf726b1934da71b" providerId="LiveId" clId="{B71F60E7-0DDB-42E6-818B-77B87849ADF3}" dt="2021-08-29T00:52:32.959" v="3239"/>
          <ac:spMkLst>
            <pc:docMk/>
            <pc:sldMk cId="3139776559" sldId="385"/>
            <ac:spMk id="163" creationId="{6539A988-70D0-4E45-B83E-CA75EB63CE7B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64" creationId="{ED1E001A-875C-4AF7-8E8C-D04241095DD3}"/>
          </ac:spMkLst>
        </pc:spChg>
        <pc:spChg chg="add del mod">
          <ac:chgData name="Syphax Ait oubelli" userId="ecf726b1934da71b" providerId="LiveId" clId="{B71F60E7-0DDB-42E6-818B-77B87849ADF3}" dt="2021-08-29T00:52:32.906" v="3195"/>
          <ac:spMkLst>
            <pc:docMk/>
            <pc:sldMk cId="3139776559" sldId="385"/>
            <ac:spMk id="165" creationId="{A9E00759-1C61-4D4D-AE90-34A39530B125}"/>
          </ac:spMkLst>
        </pc:spChg>
        <pc:spChg chg="add del">
          <ac:chgData name="Syphax Ait oubelli" userId="ecf726b1934da71b" providerId="LiveId" clId="{B71F60E7-0DDB-42E6-818B-77B87849ADF3}" dt="2021-08-29T00:52:32.975" v="3250"/>
          <ac:spMkLst>
            <pc:docMk/>
            <pc:sldMk cId="3139776559" sldId="385"/>
            <ac:spMk id="166" creationId="{EDEC6145-CBE9-4EAA-ABCC-B13D3877E83B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167" creationId="{F320BFFD-5E5C-4E11-9938-5D2BE9FDDD74}"/>
          </ac:spMkLst>
        </pc:spChg>
        <pc:spChg chg="add del mod">
          <ac:chgData name="Syphax Ait oubelli" userId="ecf726b1934da71b" providerId="LiveId" clId="{B71F60E7-0DDB-42E6-818B-77B87849ADF3}" dt="2021-08-29T00:52:32.912" v="3206"/>
          <ac:spMkLst>
            <pc:docMk/>
            <pc:sldMk cId="3139776559" sldId="385"/>
            <ac:spMk id="168" creationId="{430A8D31-180C-4505-8360-784BB91E3A6C}"/>
          </ac:spMkLst>
        </pc:spChg>
        <pc:spChg chg="add del">
          <ac:chgData name="Syphax Ait oubelli" userId="ecf726b1934da71b" providerId="LiveId" clId="{B71F60E7-0DDB-42E6-818B-77B87849ADF3}" dt="2021-08-29T00:52:32.993" v="3261"/>
          <ac:spMkLst>
            <pc:docMk/>
            <pc:sldMk cId="3139776559" sldId="385"/>
            <ac:spMk id="169" creationId="{E5E8F237-FD9F-4A29-B6A3-B55EFBD0F7D2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170" creationId="{69198415-EAC4-4223-90DA-CB8AFE342AD8}"/>
          </ac:spMkLst>
        </pc:spChg>
        <pc:spChg chg="add del mod">
          <ac:chgData name="Syphax Ait oubelli" userId="ecf726b1934da71b" providerId="LiveId" clId="{B71F60E7-0DDB-42E6-818B-77B87849ADF3}" dt="2021-08-29T00:52:32.931" v="3217"/>
          <ac:spMkLst>
            <pc:docMk/>
            <pc:sldMk cId="3139776559" sldId="385"/>
            <ac:spMk id="171" creationId="{6BD1DA30-AD5E-42C2-90E1-CDD5D8081DDA}"/>
          </ac:spMkLst>
        </pc:spChg>
        <pc:spChg chg="add del">
          <ac:chgData name="Syphax Ait oubelli" userId="ecf726b1934da71b" providerId="LiveId" clId="{B71F60E7-0DDB-42E6-818B-77B87849ADF3}" dt="2021-08-29T00:52:33.007" v="3272"/>
          <ac:spMkLst>
            <pc:docMk/>
            <pc:sldMk cId="3139776559" sldId="385"/>
            <ac:spMk id="172" creationId="{5E9418E5-6796-4C55-A0F9-485654597C56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173" creationId="{10E6EB2D-94BB-4CCD-BAEA-C04A5866778C}"/>
          </ac:spMkLst>
        </pc:spChg>
        <pc:spChg chg="add del mod">
          <ac:chgData name="Syphax Ait oubelli" userId="ecf726b1934da71b" providerId="LiveId" clId="{B71F60E7-0DDB-42E6-818B-77B87849ADF3}" dt="2021-08-29T00:52:32.945" v="3228"/>
          <ac:spMkLst>
            <pc:docMk/>
            <pc:sldMk cId="3139776559" sldId="385"/>
            <ac:spMk id="174" creationId="{EBDADCB6-F383-40DD-9708-1373EEDBC3D7}"/>
          </ac:spMkLst>
        </pc:spChg>
        <pc:spChg chg="del">
          <ac:chgData name="Syphax Ait oubelli" userId="ecf726b1934da71b" providerId="LiveId" clId="{B71F60E7-0DDB-42E6-818B-77B87849ADF3}" dt="2021-08-29T00:51:23.583" v="2544" actId="478"/>
          <ac:spMkLst>
            <pc:docMk/>
            <pc:sldMk cId="3139776559" sldId="385"/>
            <ac:spMk id="175" creationId="{B2A7C1D2-8004-46D2-A579-878B6B856B34}"/>
          </ac:spMkLst>
        </pc:spChg>
        <pc:spChg chg="del">
          <ac:chgData name="Syphax Ait oubelli" userId="ecf726b1934da71b" providerId="LiveId" clId="{B71F60E7-0DDB-42E6-818B-77B87849ADF3}" dt="2021-08-29T00:51:23.583" v="2544" actId="478"/>
          <ac:spMkLst>
            <pc:docMk/>
            <pc:sldMk cId="3139776559" sldId="385"/>
            <ac:spMk id="176" creationId="{16EE5B9F-8C51-405A-B9A0-CC45357DA659}"/>
          </ac:spMkLst>
        </pc:spChg>
        <pc:spChg chg="del">
          <ac:chgData name="Syphax Ait oubelli" userId="ecf726b1934da71b" providerId="LiveId" clId="{B71F60E7-0DDB-42E6-818B-77B87849ADF3}" dt="2021-08-29T00:51:23.583" v="2544" actId="478"/>
          <ac:spMkLst>
            <pc:docMk/>
            <pc:sldMk cId="3139776559" sldId="385"/>
            <ac:spMk id="177" creationId="{6CFFF3C5-D94C-4325-9680-8DBB13B9B51A}"/>
          </ac:spMkLst>
        </pc:spChg>
        <pc:spChg chg="del">
          <ac:chgData name="Syphax Ait oubelli" userId="ecf726b1934da71b" providerId="LiveId" clId="{B71F60E7-0DDB-42E6-818B-77B87849ADF3}" dt="2021-08-29T00:51:23.583" v="2544" actId="478"/>
          <ac:spMkLst>
            <pc:docMk/>
            <pc:sldMk cId="3139776559" sldId="385"/>
            <ac:spMk id="178" creationId="{3053BE4C-F39E-4AF6-A5F7-226549BCFD98}"/>
          </ac:spMkLst>
        </pc:spChg>
        <pc:spChg chg="del">
          <ac:chgData name="Syphax Ait oubelli" userId="ecf726b1934da71b" providerId="LiveId" clId="{B71F60E7-0DDB-42E6-818B-77B87849ADF3}" dt="2021-08-29T00:51:23.583" v="2544" actId="478"/>
          <ac:spMkLst>
            <pc:docMk/>
            <pc:sldMk cId="3139776559" sldId="385"/>
            <ac:spMk id="179" creationId="{0AE5C557-8563-4F7F-911B-C0320EC34F81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180" creationId="{63F3EF1C-77F8-48A2-A1D4-320C2DA6F655}"/>
          </ac:spMkLst>
        </pc:spChg>
        <pc:spChg chg="add del mod">
          <ac:chgData name="Syphax Ait oubelli" userId="ecf726b1934da71b" providerId="LiveId" clId="{B71F60E7-0DDB-42E6-818B-77B87849ADF3}" dt="2021-08-29T00:52:32.959" v="3239"/>
          <ac:spMkLst>
            <pc:docMk/>
            <pc:sldMk cId="3139776559" sldId="385"/>
            <ac:spMk id="181" creationId="{481CCC13-754E-49AA-9F3C-90D994E75D12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182" creationId="{54120D93-3753-48EE-9E27-480EA464D0AD}"/>
          </ac:spMkLst>
        </pc:spChg>
        <pc:spChg chg="add del mod">
          <ac:chgData name="Syphax Ait oubelli" userId="ecf726b1934da71b" providerId="LiveId" clId="{B71F60E7-0DDB-42E6-818B-77B87849ADF3}" dt="2021-08-29T00:52:32.975" v="3250"/>
          <ac:spMkLst>
            <pc:docMk/>
            <pc:sldMk cId="3139776559" sldId="385"/>
            <ac:spMk id="183" creationId="{DA5FF5CD-7B18-4F0B-8B79-3405219F8C11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184" creationId="{B4375FD8-0AB3-4831-9F3B-4D50FE1BAFE7}"/>
          </ac:spMkLst>
        </pc:spChg>
        <pc:spChg chg="add del mod">
          <ac:chgData name="Syphax Ait oubelli" userId="ecf726b1934da71b" providerId="LiveId" clId="{B71F60E7-0DDB-42E6-818B-77B87849ADF3}" dt="2021-08-29T00:52:32.993" v="3261"/>
          <ac:spMkLst>
            <pc:docMk/>
            <pc:sldMk cId="3139776559" sldId="385"/>
            <ac:spMk id="185" creationId="{039CBF20-33BA-46A5-BC7F-A7E82BBB990B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186" creationId="{656FE3A1-5D97-4384-87E6-BA03EC2C5EFF}"/>
          </ac:spMkLst>
        </pc:spChg>
        <pc:spChg chg="add del mod">
          <ac:chgData name="Syphax Ait oubelli" userId="ecf726b1934da71b" providerId="LiveId" clId="{B71F60E7-0DDB-42E6-818B-77B87849ADF3}" dt="2021-08-29T00:52:33.007" v="3272"/>
          <ac:spMkLst>
            <pc:docMk/>
            <pc:sldMk cId="3139776559" sldId="385"/>
            <ac:spMk id="187" creationId="{CAFAD7AF-97DC-4178-8E14-81F6CB1F340A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188" creationId="{C1E83028-1C66-4FC3-9F42-EBF4CE779EC5}"/>
          </ac:spMkLst>
        </pc:spChg>
        <pc:spChg chg="add del mod">
          <ac:chgData name="Syphax Ait oubelli" userId="ecf726b1934da71b" providerId="LiveId" clId="{B71F60E7-0DDB-42E6-818B-77B87849ADF3}" dt="2021-08-29T00:52:33.022" v="3283"/>
          <ac:spMkLst>
            <pc:docMk/>
            <pc:sldMk cId="3139776559" sldId="385"/>
            <ac:spMk id="189" creationId="{9E10CA47-507F-4BB2-BBEC-9F314D068B78}"/>
          </ac:spMkLst>
        </pc:spChg>
        <pc:spChg chg="add del">
          <ac:chgData name="Syphax Ait oubelli" userId="ecf726b1934da71b" providerId="LiveId" clId="{B71F60E7-0DDB-42E6-818B-77B87849ADF3}" dt="2021-08-29T00:52:33.022" v="3283"/>
          <ac:spMkLst>
            <pc:docMk/>
            <pc:sldMk cId="3139776559" sldId="385"/>
            <ac:spMk id="190" creationId="{62CCFB3F-375B-40F9-AE3C-33422EBF46F8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191" creationId="{AE1D04B7-9B73-4368-BAE6-27FAF2046E86}"/>
          </ac:spMkLst>
        </pc:spChg>
        <pc:spChg chg="add del mod">
          <ac:chgData name="Syphax Ait oubelli" userId="ecf726b1934da71b" providerId="LiveId" clId="{B71F60E7-0DDB-42E6-818B-77B87849ADF3}" dt="2021-08-29T00:52:33.040" v="3294"/>
          <ac:spMkLst>
            <pc:docMk/>
            <pc:sldMk cId="3139776559" sldId="385"/>
            <ac:spMk id="192" creationId="{7A506203-A0E0-43E3-B6E2-2A011B1A0AC0}"/>
          </ac:spMkLst>
        </pc:spChg>
        <pc:spChg chg="add del">
          <ac:chgData name="Syphax Ait oubelli" userId="ecf726b1934da71b" providerId="LiveId" clId="{B71F60E7-0DDB-42E6-818B-77B87849ADF3}" dt="2021-08-29T00:52:33.040" v="3294"/>
          <ac:spMkLst>
            <pc:docMk/>
            <pc:sldMk cId="3139776559" sldId="385"/>
            <ac:spMk id="193" creationId="{B64F2F35-427B-49BD-9C19-4993686C23A1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194" creationId="{B574117C-A116-4731-B0F0-AADDAE1DACB4}"/>
          </ac:spMkLst>
        </pc:spChg>
        <pc:spChg chg="add del mod">
          <ac:chgData name="Syphax Ait oubelli" userId="ecf726b1934da71b" providerId="LiveId" clId="{B71F60E7-0DDB-42E6-818B-77B87849ADF3}" dt="2021-08-29T00:52:33.056" v="3305"/>
          <ac:spMkLst>
            <pc:docMk/>
            <pc:sldMk cId="3139776559" sldId="385"/>
            <ac:spMk id="195" creationId="{FAFD5BA7-D4BF-4B9F-B03E-52B211442FAE}"/>
          </ac:spMkLst>
        </pc:spChg>
        <pc:spChg chg="add del">
          <ac:chgData name="Syphax Ait oubelli" userId="ecf726b1934da71b" providerId="LiveId" clId="{B71F60E7-0DDB-42E6-818B-77B87849ADF3}" dt="2021-08-29T00:52:33.056" v="3305"/>
          <ac:spMkLst>
            <pc:docMk/>
            <pc:sldMk cId="3139776559" sldId="385"/>
            <ac:spMk id="196" creationId="{DF33A747-C223-4330-8B42-48743CE7BA69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197" creationId="{A0927E0A-8A3F-4FF1-B25D-61F4280946F5}"/>
          </ac:spMkLst>
        </pc:spChg>
        <pc:spChg chg="add del mod">
          <ac:chgData name="Syphax Ait oubelli" userId="ecf726b1934da71b" providerId="LiveId" clId="{B71F60E7-0DDB-42E6-818B-77B87849ADF3}" dt="2021-08-29T00:52:33.072" v="3316"/>
          <ac:spMkLst>
            <pc:docMk/>
            <pc:sldMk cId="3139776559" sldId="385"/>
            <ac:spMk id="198" creationId="{A3C97FD1-0D65-4E4B-B7CF-5036F2C12912}"/>
          </ac:spMkLst>
        </pc:spChg>
        <pc:spChg chg="add del">
          <ac:chgData name="Syphax Ait oubelli" userId="ecf726b1934da71b" providerId="LiveId" clId="{B71F60E7-0DDB-42E6-818B-77B87849ADF3}" dt="2021-08-29T00:52:33.072" v="3316"/>
          <ac:spMkLst>
            <pc:docMk/>
            <pc:sldMk cId="3139776559" sldId="385"/>
            <ac:spMk id="199" creationId="{13C0C441-5BC3-4D1C-B598-1C3FB1AD01E3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00" creationId="{22A21A7F-9FBD-41C3-ADF8-BD92B53C8922}"/>
          </ac:spMkLst>
        </pc:spChg>
        <pc:spChg chg="add del mod">
          <ac:chgData name="Syphax Ait oubelli" userId="ecf726b1934da71b" providerId="LiveId" clId="{B71F60E7-0DDB-42E6-818B-77B87849ADF3}" dt="2021-08-29T00:52:33.085" v="3327"/>
          <ac:spMkLst>
            <pc:docMk/>
            <pc:sldMk cId="3139776559" sldId="385"/>
            <ac:spMk id="201" creationId="{28B6D39A-F17B-42A7-93C2-CA2A9A829D99}"/>
          </ac:spMkLst>
        </pc:spChg>
        <pc:spChg chg="add del">
          <ac:chgData name="Syphax Ait oubelli" userId="ecf726b1934da71b" providerId="LiveId" clId="{B71F60E7-0DDB-42E6-818B-77B87849ADF3}" dt="2021-08-29T00:52:33.085" v="3327"/>
          <ac:spMkLst>
            <pc:docMk/>
            <pc:sldMk cId="3139776559" sldId="385"/>
            <ac:spMk id="202" creationId="{13A42A3B-5C3A-4536-86D3-DD747DECE30D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03" creationId="{EFCCBB0B-DC69-451C-9A19-8CD43B625D36}"/>
          </ac:spMkLst>
        </pc:spChg>
        <pc:spChg chg="add del mod">
          <ac:chgData name="Syphax Ait oubelli" userId="ecf726b1934da71b" providerId="LiveId" clId="{B71F60E7-0DDB-42E6-818B-77B87849ADF3}" dt="2021-08-29T00:52:33.103" v="3338"/>
          <ac:spMkLst>
            <pc:docMk/>
            <pc:sldMk cId="3139776559" sldId="385"/>
            <ac:spMk id="204" creationId="{E81BA79B-6982-4ED0-A338-7ED7F467B5E0}"/>
          </ac:spMkLst>
        </pc:spChg>
        <pc:spChg chg="add del">
          <ac:chgData name="Syphax Ait oubelli" userId="ecf726b1934da71b" providerId="LiveId" clId="{B71F60E7-0DDB-42E6-818B-77B87849ADF3}" dt="2021-08-29T00:52:33.103" v="3338"/>
          <ac:spMkLst>
            <pc:docMk/>
            <pc:sldMk cId="3139776559" sldId="385"/>
            <ac:spMk id="205" creationId="{6F54EFCD-4419-4678-8942-7E6FEC857FA0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06" creationId="{AC86605A-58DD-4750-BAC3-74CF9138B70A}"/>
          </ac:spMkLst>
        </pc:spChg>
        <pc:spChg chg="add del mod">
          <ac:chgData name="Syphax Ait oubelli" userId="ecf726b1934da71b" providerId="LiveId" clId="{B71F60E7-0DDB-42E6-818B-77B87849ADF3}" dt="2021-08-29T00:52:33.116" v="3349"/>
          <ac:spMkLst>
            <pc:docMk/>
            <pc:sldMk cId="3139776559" sldId="385"/>
            <ac:spMk id="207" creationId="{368E54C7-8B15-4606-81E4-0B5B6E2C9C70}"/>
          </ac:spMkLst>
        </pc:spChg>
        <pc:spChg chg="add del">
          <ac:chgData name="Syphax Ait oubelli" userId="ecf726b1934da71b" providerId="LiveId" clId="{B71F60E7-0DDB-42E6-818B-77B87849ADF3}" dt="2021-08-29T00:52:33.116" v="3349"/>
          <ac:spMkLst>
            <pc:docMk/>
            <pc:sldMk cId="3139776559" sldId="385"/>
            <ac:spMk id="208" creationId="{46CF30A1-E678-4895-A5D1-4418DA834FB4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09" creationId="{823F310C-EA03-4ECC-A159-C03445418C93}"/>
          </ac:spMkLst>
        </pc:spChg>
        <pc:spChg chg="add del mod">
          <ac:chgData name="Syphax Ait oubelli" userId="ecf726b1934da71b" providerId="LiveId" clId="{B71F60E7-0DDB-42E6-818B-77B87849ADF3}" dt="2021-08-29T00:52:33.131" v="3360"/>
          <ac:spMkLst>
            <pc:docMk/>
            <pc:sldMk cId="3139776559" sldId="385"/>
            <ac:spMk id="210" creationId="{DDB496DC-3D93-4E34-844F-72BD1EE2A39B}"/>
          </ac:spMkLst>
        </pc:spChg>
        <pc:spChg chg="add del">
          <ac:chgData name="Syphax Ait oubelli" userId="ecf726b1934da71b" providerId="LiveId" clId="{B71F60E7-0DDB-42E6-818B-77B87849ADF3}" dt="2021-08-29T00:52:33.131" v="3360"/>
          <ac:spMkLst>
            <pc:docMk/>
            <pc:sldMk cId="3139776559" sldId="385"/>
            <ac:spMk id="211" creationId="{5FA8AA56-2735-42C0-A3D1-5E5666E2866A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12" creationId="{F47DEFCA-9DAE-4B61-A8A5-6AAC8E844BE3}"/>
          </ac:spMkLst>
        </pc:spChg>
        <pc:spChg chg="add del mod">
          <ac:chgData name="Syphax Ait oubelli" userId="ecf726b1934da71b" providerId="LiveId" clId="{B71F60E7-0DDB-42E6-818B-77B87849ADF3}" dt="2021-08-29T00:52:33.148" v="3371"/>
          <ac:spMkLst>
            <pc:docMk/>
            <pc:sldMk cId="3139776559" sldId="385"/>
            <ac:spMk id="213" creationId="{18584481-3CFE-4D00-8961-7731E56A493C}"/>
          </ac:spMkLst>
        </pc:spChg>
        <pc:spChg chg="add del">
          <ac:chgData name="Syphax Ait oubelli" userId="ecf726b1934da71b" providerId="LiveId" clId="{B71F60E7-0DDB-42E6-818B-77B87849ADF3}" dt="2021-08-29T00:52:33.148" v="3371"/>
          <ac:spMkLst>
            <pc:docMk/>
            <pc:sldMk cId="3139776559" sldId="385"/>
            <ac:spMk id="214" creationId="{17311391-AA40-46D4-AEED-926C180BA0C7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15" creationId="{F7520A70-3D25-4E6C-8905-7F5C164172D0}"/>
          </ac:spMkLst>
        </pc:spChg>
        <pc:spChg chg="add del mod">
          <ac:chgData name="Syphax Ait oubelli" userId="ecf726b1934da71b" providerId="LiveId" clId="{B71F60E7-0DDB-42E6-818B-77B87849ADF3}" dt="2021-08-29T00:52:33.163" v="3382"/>
          <ac:spMkLst>
            <pc:docMk/>
            <pc:sldMk cId="3139776559" sldId="385"/>
            <ac:spMk id="216" creationId="{7FDCA1EC-FC7C-4949-9254-1E4460BD61EF}"/>
          </ac:spMkLst>
        </pc:spChg>
        <pc:spChg chg="add del">
          <ac:chgData name="Syphax Ait oubelli" userId="ecf726b1934da71b" providerId="LiveId" clId="{B71F60E7-0DDB-42E6-818B-77B87849ADF3}" dt="2021-08-29T00:52:33.163" v="3382"/>
          <ac:spMkLst>
            <pc:docMk/>
            <pc:sldMk cId="3139776559" sldId="385"/>
            <ac:spMk id="217" creationId="{E7599BAF-CA39-43AA-A8F3-C2293B279878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18" creationId="{15BAA4E1-4413-4313-82E2-CD7872C13CFA}"/>
          </ac:spMkLst>
        </pc:spChg>
        <pc:spChg chg="add del mod">
          <ac:chgData name="Syphax Ait oubelli" userId="ecf726b1934da71b" providerId="LiveId" clId="{B71F60E7-0DDB-42E6-818B-77B87849ADF3}" dt="2021-08-29T00:52:33.177" v="3393"/>
          <ac:spMkLst>
            <pc:docMk/>
            <pc:sldMk cId="3139776559" sldId="385"/>
            <ac:spMk id="219" creationId="{A0DDC9FE-30F9-418F-858A-B282935B14EE}"/>
          </ac:spMkLst>
        </pc:spChg>
        <pc:spChg chg="add del">
          <ac:chgData name="Syphax Ait oubelli" userId="ecf726b1934da71b" providerId="LiveId" clId="{B71F60E7-0DDB-42E6-818B-77B87849ADF3}" dt="2021-08-29T00:52:33.177" v="3393"/>
          <ac:spMkLst>
            <pc:docMk/>
            <pc:sldMk cId="3139776559" sldId="385"/>
            <ac:spMk id="220" creationId="{C9ECE217-F4D1-4497-9371-A05E9D317055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21" creationId="{4767937E-2974-4887-AED4-1B62890053A3}"/>
          </ac:spMkLst>
        </pc:spChg>
        <pc:spChg chg="add del mod">
          <ac:chgData name="Syphax Ait oubelli" userId="ecf726b1934da71b" providerId="LiveId" clId="{B71F60E7-0DDB-42E6-818B-77B87849ADF3}" dt="2021-08-29T00:52:33.194" v="3404"/>
          <ac:spMkLst>
            <pc:docMk/>
            <pc:sldMk cId="3139776559" sldId="385"/>
            <ac:spMk id="222" creationId="{35574051-50BA-4C34-BCA0-C09E83844243}"/>
          </ac:spMkLst>
        </pc:spChg>
        <pc:spChg chg="add del">
          <ac:chgData name="Syphax Ait oubelli" userId="ecf726b1934da71b" providerId="LiveId" clId="{B71F60E7-0DDB-42E6-818B-77B87849ADF3}" dt="2021-08-29T00:52:33.194" v="3404"/>
          <ac:spMkLst>
            <pc:docMk/>
            <pc:sldMk cId="3139776559" sldId="385"/>
            <ac:spMk id="223" creationId="{C059DE8A-80C9-4B9D-9420-675FF654FFCE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24" creationId="{6BC1F658-2952-4F03-9E63-C4F21EE1D4B9}"/>
          </ac:spMkLst>
        </pc:spChg>
        <pc:spChg chg="add del mod">
          <ac:chgData name="Syphax Ait oubelli" userId="ecf726b1934da71b" providerId="LiveId" clId="{B71F60E7-0DDB-42E6-818B-77B87849ADF3}" dt="2021-08-29T00:52:33.214" v="3415"/>
          <ac:spMkLst>
            <pc:docMk/>
            <pc:sldMk cId="3139776559" sldId="385"/>
            <ac:spMk id="225" creationId="{D9C3F9AD-7494-4688-86BD-75688A38268D}"/>
          </ac:spMkLst>
        </pc:spChg>
        <pc:spChg chg="add del">
          <ac:chgData name="Syphax Ait oubelli" userId="ecf726b1934da71b" providerId="LiveId" clId="{B71F60E7-0DDB-42E6-818B-77B87849ADF3}" dt="2021-08-29T00:52:33.214" v="3415"/>
          <ac:spMkLst>
            <pc:docMk/>
            <pc:sldMk cId="3139776559" sldId="385"/>
            <ac:spMk id="226" creationId="{11AC7881-542B-4596-8A05-C0D581EE3C57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27" creationId="{85B950A6-3BAB-4070-9FE9-405D6CDE2CC2}"/>
          </ac:spMkLst>
        </pc:spChg>
        <pc:spChg chg="add del mod">
          <ac:chgData name="Syphax Ait oubelli" userId="ecf726b1934da71b" providerId="LiveId" clId="{B71F60E7-0DDB-42E6-818B-77B87849ADF3}" dt="2021-08-29T00:52:33.226" v="3426"/>
          <ac:spMkLst>
            <pc:docMk/>
            <pc:sldMk cId="3139776559" sldId="385"/>
            <ac:spMk id="228" creationId="{0C1DA4B0-8AF0-4F64-B7E1-28229BBFAE9A}"/>
          </ac:spMkLst>
        </pc:spChg>
        <pc:spChg chg="add del">
          <ac:chgData name="Syphax Ait oubelli" userId="ecf726b1934da71b" providerId="LiveId" clId="{B71F60E7-0DDB-42E6-818B-77B87849ADF3}" dt="2021-08-29T00:52:33.226" v="3426"/>
          <ac:spMkLst>
            <pc:docMk/>
            <pc:sldMk cId="3139776559" sldId="385"/>
            <ac:spMk id="229" creationId="{7742DF9B-5109-4B78-B340-2B356546DA1F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30" creationId="{CC86A51F-D3B7-4FA9-8E4A-C8F885629CB4}"/>
          </ac:spMkLst>
        </pc:spChg>
        <pc:spChg chg="add del mod">
          <ac:chgData name="Syphax Ait oubelli" userId="ecf726b1934da71b" providerId="LiveId" clId="{B71F60E7-0DDB-42E6-818B-77B87849ADF3}" dt="2021-08-29T00:52:33.242" v="3437"/>
          <ac:spMkLst>
            <pc:docMk/>
            <pc:sldMk cId="3139776559" sldId="385"/>
            <ac:spMk id="231" creationId="{B8522A7B-6380-4EFF-9843-5BAA239F0E40}"/>
          </ac:spMkLst>
        </pc:spChg>
        <pc:spChg chg="add del">
          <ac:chgData name="Syphax Ait oubelli" userId="ecf726b1934da71b" providerId="LiveId" clId="{B71F60E7-0DDB-42E6-818B-77B87849ADF3}" dt="2021-08-29T00:52:33.242" v="3437"/>
          <ac:spMkLst>
            <pc:docMk/>
            <pc:sldMk cId="3139776559" sldId="385"/>
            <ac:spMk id="232" creationId="{1892B925-1909-4A62-B970-1DF8BDCE9BD7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33" creationId="{79167EBB-6BEE-463C-8E24-A48048E75740}"/>
          </ac:spMkLst>
        </pc:spChg>
        <pc:spChg chg="add del mod">
          <ac:chgData name="Syphax Ait oubelli" userId="ecf726b1934da71b" providerId="LiveId" clId="{B71F60E7-0DDB-42E6-818B-77B87849ADF3}" dt="2021-08-29T00:52:33.256" v="3448"/>
          <ac:spMkLst>
            <pc:docMk/>
            <pc:sldMk cId="3139776559" sldId="385"/>
            <ac:spMk id="234" creationId="{08150C01-FBBB-44D5-9961-BA7F9A9DCE69}"/>
          </ac:spMkLst>
        </pc:spChg>
        <pc:spChg chg="add del">
          <ac:chgData name="Syphax Ait oubelli" userId="ecf726b1934da71b" providerId="LiveId" clId="{B71F60E7-0DDB-42E6-818B-77B87849ADF3}" dt="2021-08-29T00:52:33.256" v="3448"/>
          <ac:spMkLst>
            <pc:docMk/>
            <pc:sldMk cId="3139776559" sldId="385"/>
            <ac:spMk id="235" creationId="{55381F08-D113-4EA2-9121-0F60FC9FDEF0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36" creationId="{049DF8BD-7834-4CEA-B598-19DCF9C80698}"/>
          </ac:spMkLst>
        </pc:spChg>
        <pc:spChg chg="add del mod">
          <ac:chgData name="Syphax Ait oubelli" userId="ecf726b1934da71b" providerId="LiveId" clId="{B71F60E7-0DDB-42E6-818B-77B87849ADF3}" dt="2021-08-29T00:52:33.274" v="3459"/>
          <ac:spMkLst>
            <pc:docMk/>
            <pc:sldMk cId="3139776559" sldId="385"/>
            <ac:spMk id="237" creationId="{8BC962DC-F691-4601-B3AD-789B0240D987}"/>
          </ac:spMkLst>
        </pc:spChg>
        <pc:spChg chg="add del">
          <ac:chgData name="Syphax Ait oubelli" userId="ecf726b1934da71b" providerId="LiveId" clId="{B71F60E7-0DDB-42E6-818B-77B87849ADF3}" dt="2021-08-29T00:52:33.274" v="3459"/>
          <ac:spMkLst>
            <pc:docMk/>
            <pc:sldMk cId="3139776559" sldId="385"/>
            <ac:spMk id="238" creationId="{2B29B1D5-EABC-45EC-82F1-57C880ED63F7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39" creationId="{9BC64782-E0B3-4B09-9F15-04792173BAB7}"/>
          </ac:spMkLst>
        </pc:spChg>
        <pc:spChg chg="add del mod">
          <ac:chgData name="Syphax Ait oubelli" userId="ecf726b1934da71b" providerId="LiveId" clId="{B71F60E7-0DDB-42E6-818B-77B87849ADF3}" dt="2021-08-29T00:52:33.289" v="3470"/>
          <ac:spMkLst>
            <pc:docMk/>
            <pc:sldMk cId="3139776559" sldId="385"/>
            <ac:spMk id="240" creationId="{2CD696CE-FF1D-4CD3-838B-68EEEF3B8DFF}"/>
          </ac:spMkLst>
        </pc:spChg>
        <pc:spChg chg="add del">
          <ac:chgData name="Syphax Ait oubelli" userId="ecf726b1934da71b" providerId="LiveId" clId="{B71F60E7-0DDB-42E6-818B-77B87849ADF3}" dt="2021-08-29T00:52:33.289" v="3470"/>
          <ac:spMkLst>
            <pc:docMk/>
            <pc:sldMk cId="3139776559" sldId="385"/>
            <ac:spMk id="241" creationId="{49BED519-E48F-4D00-B926-3996147E8B22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42" creationId="{BBDE3558-4EA0-4235-B85C-D7A00D260A68}"/>
          </ac:spMkLst>
        </pc:spChg>
        <pc:spChg chg="add del mod">
          <ac:chgData name="Syphax Ait oubelli" userId="ecf726b1934da71b" providerId="LiveId" clId="{B71F60E7-0DDB-42E6-818B-77B87849ADF3}" dt="2021-08-29T00:52:33.303" v="3481"/>
          <ac:spMkLst>
            <pc:docMk/>
            <pc:sldMk cId="3139776559" sldId="385"/>
            <ac:spMk id="243" creationId="{C037AC80-1D38-487C-BB36-12A5BA839822}"/>
          </ac:spMkLst>
        </pc:spChg>
        <pc:spChg chg="add del">
          <ac:chgData name="Syphax Ait oubelli" userId="ecf726b1934da71b" providerId="LiveId" clId="{B71F60E7-0DDB-42E6-818B-77B87849ADF3}" dt="2021-08-29T00:52:33.303" v="3481"/>
          <ac:spMkLst>
            <pc:docMk/>
            <pc:sldMk cId="3139776559" sldId="385"/>
            <ac:spMk id="244" creationId="{92DC5D28-0947-4A21-AC38-4437D2BC1838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45" creationId="{94A33F73-6F78-469F-B13A-D270D3640834}"/>
          </ac:spMkLst>
        </pc:spChg>
        <pc:spChg chg="add del mod">
          <ac:chgData name="Syphax Ait oubelli" userId="ecf726b1934da71b" providerId="LiveId" clId="{B71F60E7-0DDB-42E6-818B-77B87849ADF3}" dt="2021-08-29T00:52:33.321" v="3492"/>
          <ac:spMkLst>
            <pc:docMk/>
            <pc:sldMk cId="3139776559" sldId="385"/>
            <ac:spMk id="246" creationId="{D2A029DB-26D2-449F-B9F9-25162A94A2C3}"/>
          </ac:spMkLst>
        </pc:spChg>
        <pc:spChg chg="add del">
          <ac:chgData name="Syphax Ait oubelli" userId="ecf726b1934da71b" providerId="LiveId" clId="{B71F60E7-0DDB-42E6-818B-77B87849ADF3}" dt="2021-08-29T00:52:33.321" v="3492"/>
          <ac:spMkLst>
            <pc:docMk/>
            <pc:sldMk cId="3139776559" sldId="385"/>
            <ac:spMk id="247" creationId="{0B9E5B8E-9A91-4CFB-9162-633118E0DE7B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48" creationId="{672253C2-A0C3-4CE0-996F-7A263B894498}"/>
          </ac:spMkLst>
        </pc:spChg>
        <pc:spChg chg="add del mod">
          <ac:chgData name="Syphax Ait oubelli" userId="ecf726b1934da71b" providerId="LiveId" clId="{B71F60E7-0DDB-42E6-818B-77B87849ADF3}" dt="2021-08-29T00:52:33.334" v="3503"/>
          <ac:spMkLst>
            <pc:docMk/>
            <pc:sldMk cId="3139776559" sldId="385"/>
            <ac:spMk id="249" creationId="{83365211-E0E0-4CDE-A460-3CB4067A5BEB}"/>
          </ac:spMkLst>
        </pc:spChg>
        <pc:spChg chg="add del">
          <ac:chgData name="Syphax Ait oubelli" userId="ecf726b1934da71b" providerId="LiveId" clId="{B71F60E7-0DDB-42E6-818B-77B87849ADF3}" dt="2021-08-29T00:52:33.334" v="3503"/>
          <ac:spMkLst>
            <pc:docMk/>
            <pc:sldMk cId="3139776559" sldId="385"/>
            <ac:spMk id="250" creationId="{709C51A8-55CF-4DF9-837F-07087D0AF2F1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51" creationId="{3BF83BB1-FBEC-4F28-92C1-1AD1C52C12D9}"/>
          </ac:spMkLst>
        </pc:spChg>
        <pc:spChg chg="add del mod">
          <ac:chgData name="Syphax Ait oubelli" userId="ecf726b1934da71b" providerId="LiveId" clId="{B71F60E7-0DDB-42E6-818B-77B87849ADF3}" dt="2021-08-29T00:52:33.351" v="3514"/>
          <ac:spMkLst>
            <pc:docMk/>
            <pc:sldMk cId="3139776559" sldId="385"/>
            <ac:spMk id="252" creationId="{48930C8B-E3B4-42BE-97B0-A7C495BBD1DB}"/>
          </ac:spMkLst>
        </pc:spChg>
        <pc:spChg chg="add del">
          <ac:chgData name="Syphax Ait oubelli" userId="ecf726b1934da71b" providerId="LiveId" clId="{B71F60E7-0DDB-42E6-818B-77B87849ADF3}" dt="2021-08-29T00:52:33.351" v="3514"/>
          <ac:spMkLst>
            <pc:docMk/>
            <pc:sldMk cId="3139776559" sldId="385"/>
            <ac:spMk id="253" creationId="{26338FF4-1D68-4680-8CEF-AF734662CF1F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54" creationId="{08740C3E-A3B5-4F91-AB44-A27E85E028AE}"/>
          </ac:spMkLst>
        </pc:spChg>
        <pc:spChg chg="add del mod">
          <ac:chgData name="Syphax Ait oubelli" userId="ecf726b1934da71b" providerId="LiveId" clId="{B71F60E7-0DDB-42E6-818B-77B87849ADF3}" dt="2021-08-29T00:52:33.367" v="3525"/>
          <ac:spMkLst>
            <pc:docMk/>
            <pc:sldMk cId="3139776559" sldId="385"/>
            <ac:spMk id="255" creationId="{D85F382A-1A64-4084-8868-68DA21C2A72C}"/>
          </ac:spMkLst>
        </pc:spChg>
        <pc:spChg chg="add del">
          <ac:chgData name="Syphax Ait oubelli" userId="ecf726b1934da71b" providerId="LiveId" clId="{B71F60E7-0DDB-42E6-818B-77B87849ADF3}" dt="2021-08-29T00:52:33.367" v="3525"/>
          <ac:spMkLst>
            <pc:docMk/>
            <pc:sldMk cId="3139776559" sldId="385"/>
            <ac:spMk id="256" creationId="{326B9752-5CA8-480B-B27A-790C8E344632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57" creationId="{6041F168-2C3E-4EE5-A62D-954BD1C35336}"/>
          </ac:spMkLst>
        </pc:spChg>
        <pc:spChg chg="add del mod">
          <ac:chgData name="Syphax Ait oubelli" userId="ecf726b1934da71b" providerId="LiveId" clId="{B71F60E7-0DDB-42E6-818B-77B87849ADF3}" dt="2021-08-29T00:52:33.383" v="3536"/>
          <ac:spMkLst>
            <pc:docMk/>
            <pc:sldMk cId="3139776559" sldId="385"/>
            <ac:spMk id="258" creationId="{FDA76B1B-2D58-4787-9C4C-61AAD49A9A1E}"/>
          </ac:spMkLst>
        </pc:spChg>
        <pc:spChg chg="add del">
          <ac:chgData name="Syphax Ait oubelli" userId="ecf726b1934da71b" providerId="LiveId" clId="{B71F60E7-0DDB-42E6-818B-77B87849ADF3}" dt="2021-08-29T00:52:33.383" v="3536"/>
          <ac:spMkLst>
            <pc:docMk/>
            <pc:sldMk cId="3139776559" sldId="385"/>
            <ac:spMk id="259" creationId="{0A9C961C-B3A5-4681-8759-6037A6C54CBC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60" creationId="{08729FF1-4DAE-42A3-8041-B7B0ADB85024}"/>
          </ac:spMkLst>
        </pc:spChg>
        <pc:spChg chg="add del mod">
          <ac:chgData name="Syphax Ait oubelli" userId="ecf726b1934da71b" providerId="LiveId" clId="{B71F60E7-0DDB-42E6-818B-77B87849ADF3}" dt="2021-08-29T00:52:33.397" v="3547"/>
          <ac:spMkLst>
            <pc:docMk/>
            <pc:sldMk cId="3139776559" sldId="385"/>
            <ac:spMk id="261" creationId="{842A2A61-6348-49D9-B69B-54A2F473D0B0}"/>
          </ac:spMkLst>
        </pc:spChg>
        <pc:spChg chg="add del">
          <ac:chgData name="Syphax Ait oubelli" userId="ecf726b1934da71b" providerId="LiveId" clId="{B71F60E7-0DDB-42E6-818B-77B87849ADF3}" dt="2021-08-29T00:52:33.397" v="3547"/>
          <ac:spMkLst>
            <pc:docMk/>
            <pc:sldMk cId="3139776559" sldId="385"/>
            <ac:spMk id="262" creationId="{6A70BBF5-D3D0-4F27-BA4B-2D75F87A5255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63" creationId="{58C51084-112A-4C78-9D40-050F32C2E2FD}"/>
          </ac:spMkLst>
        </pc:spChg>
        <pc:spChg chg="add del mod">
          <ac:chgData name="Syphax Ait oubelli" userId="ecf726b1934da71b" providerId="LiveId" clId="{B71F60E7-0DDB-42E6-818B-77B87849ADF3}" dt="2021-08-29T00:52:33.412" v="3558"/>
          <ac:spMkLst>
            <pc:docMk/>
            <pc:sldMk cId="3139776559" sldId="385"/>
            <ac:spMk id="264" creationId="{B8B00F25-9BC6-4A18-BA4E-7D0AE0A61B73}"/>
          </ac:spMkLst>
        </pc:spChg>
        <pc:spChg chg="add del">
          <ac:chgData name="Syphax Ait oubelli" userId="ecf726b1934da71b" providerId="LiveId" clId="{B71F60E7-0DDB-42E6-818B-77B87849ADF3}" dt="2021-08-29T00:52:33.412" v="3558"/>
          <ac:spMkLst>
            <pc:docMk/>
            <pc:sldMk cId="3139776559" sldId="385"/>
            <ac:spMk id="265" creationId="{990538CA-C0C0-4E42-87AF-BD387AE29AC5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66" creationId="{06018599-E452-4D29-88AB-6EA7E556E0B0}"/>
          </ac:spMkLst>
        </pc:spChg>
        <pc:spChg chg="add del mod">
          <ac:chgData name="Syphax Ait oubelli" userId="ecf726b1934da71b" providerId="LiveId" clId="{B71F60E7-0DDB-42E6-818B-77B87849ADF3}" dt="2021-08-29T00:52:33.430" v="3569"/>
          <ac:spMkLst>
            <pc:docMk/>
            <pc:sldMk cId="3139776559" sldId="385"/>
            <ac:spMk id="267" creationId="{6D2DC24D-7EAC-4AF8-8351-A861308C029F}"/>
          </ac:spMkLst>
        </pc:spChg>
        <pc:spChg chg="add del">
          <ac:chgData name="Syphax Ait oubelli" userId="ecf726b1934da71b" providerId="LiveId" clId="{B71F60E7-0DDB-42E6-818B-77B87849ADF3}" dt="2021-08-29T00:52:33.430" v="3569"/>
          <ac:spMkLst>
            <pc:docMk/>
            <pc:sldMk cId="3139776559" sldId="385"/>
            <ac:spMk id="268" creationId="{9A6F6933-F104-41AC-B368-97977817581E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69" creationId="{FB60D37E-325F-4916-8C10-75B4FB197FB6}"/>
          </ac:spMkLst>
        </pc:spChg>
        <pc:spChg chg="add del mod">
          <ac:chgData name="Syphax Ait oubelli" userId="ecf726b1934da71b" providerId="LiveId" clId="{B71F60E7-0DDB-42E6-818B-77B87849ADF3}" dt="2021-08-29T00:52:33.446" v="3580"/>
          <ac:spMkLst>
            <pc:docMk/>
            <pc:sldMk cId="3139776559" sldId="385"/>
            <ac:spMk id="270" creationId="{1B0ED3F7-5BA9-4A7B-9167-704E3DE0CC2F}"/>
          </ac:spMkLst>
        </pc:spChg>
        <pc:spChg chg="add del">
          <ac:chgData name="Syphax Ait oubelli" userId="ecf726b1934da71b" providerId="LiveId" clId="{B71F60E7-0DDB-42E6-818B-77B87849ADF3}" dt="2021-08-29T00:52:33.446" v="3580"/>
          <ac:spMkLst>
            <pc:docMk/>
            <pc:sldMk cId="3139776559" sldId="385"/>
            <ac:spMk id="271" creationId="{C82B9B6F-07C2-4682-A762-0A06222B4724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72" creationId="{BF5A3DF6-186B-4CEE-A3E1-CD2FB09FAA85}"/>
          </ac:spMkLst>
        </pc:spChg>
        <pc:spChg chg="add del mod">
          <ac:chgData name="Syphax Ait oubelli" userId="ecf726b1934da71b" providerId="LiveId" clId="{B71F60E7-0DDB-42E6-818B-77B87849ADF3}" dt="2021-08-29T00:52:33.459" v="3591"/>
          <ac:spMkLst>
            <pc:docMk/>
            <pc:sldMk cId="3139776559" sldId="385"/>
            <ac:spMk id="273" creationId="{066ABDA2-36F5-4622-88D5-48062BC4D9AA}"/>
          </ac:spMkLst>
        </pc:spChg>
        <pc:spChg chg="add del">
          <ac:chgData name="Syphax Ait oubelli" userId="ecf726b1934da71b" providerId="LiveId" clId="{B71F60E7-0DDB-42E6-818B-77B87849ADF3}" dt="2021-08-29T00:52:33.459" v="3591"/>
          <ac:spMkLst>
            <pc:docMk/>
            <pc:sldMk cId="3139776559" sldId="385"/>
            <ac:spMk id="274" creationId="{B602D989-B9B7-46C1-9DD8-6FA55EE88D27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75" creationId="{91142D74-FE8D-463F-8D09-FCF9610CEB53}"/>
          </ac:spMkLst>
        </pc:spChg>
        <pc:spChg chg="add del mod">
          <ac:chgData name="Syphax Ait oubelli" userId="ecf726b1934da71b" providerId="LiveId" clId="{B71F60E7-0DDB-42E6-818B-77B87849ADF3}" dt="2021-08-29T00:52:33.478" v="3602"/>
          <ac:spMkLst>
            <pc:docMk/>
            <pc:sldMk cId="3139776559" sldId="385"/>
            <ac:spMk id="276" creationId="{70C6E93A-C1C3-478A-91A2-6FE580A9FB54}"/>
          </ac:spMkLst>
        </pc:spChg>
        <pc:spChg chg="add del">
          <ac:chgData name="Syphax Ait oubelli" userId="ecf726b1934da71b" providerId="LiveId" clId="{B71F60E7-0DDB-42E6-818B-77B87849ADF3}" dt="2021-08-29T00:52:33.478" v="3602"/>
          <ac:spMkLst>
            <pc:docMk/>
            <pc:sldMk cId="3139776559" sldId="385"/>
            <ac:spMk id="277" creationId="{63F9B04D-EF3F-4AB8-A4BD-3E9187ADA3C6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78" creationId="{C76AB91D-7E05-4443-8C5A-7B54AB85B21A}"/>
          </ac:spMkLst>
        </pc:spChg>
        <pc:spChg chg="add del mod">
          <ac:chgData name="Syphax Ait oubelli" userId="ecf726b1934da71b" providerId="LiveId" clId="{B71F60E7-0DDB-42E6-818B-77B87849ADF3}" dt="2021-08-29T00:52:33.492" v="3613"/>
          <ac:spMkLst>
            <pc:docMk/>
            <pc:sldMk cId="3139776559" sldId="385"/>
            <ac:spMk id="279" creationId="{DBEF9321-56F4-4868-BCB5-D0C1A2332B62}"/>
          </ac:spMkLst>
        </pc:spChg>
        <pc:spChg chg="add del">
          <ac:chgData name="Syphax Ait oubelli" userId="ecf726b1934da71b" providerId="LiveId" clId="{B71F60E7-0DDB-42E6-818B-77B87849ADF3}" dt="2021-08-29T00:52:33.492" v="3613"/>
          <ac:spMkLst>
            <pc:docMk/>
            <pc:sldMk cId="3139776559" sldId="385"/>
            <ac:spMk id="280" creationId="{B1C71524-369A-47FF-8BDD-0370C1B05B19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81" creationId="{EF425F51-3BE9-4C13-B21F-F79132A04DDC}"/>
          </ac:spMkLst>
        </pc:spChg>
        <pc:spChg chg="add del mod">
          <ac:chgData name="Syphax Ait oubelli" userId="ecf726b1934da71b" providerId="LiveId" clId="{B71F60E7-0DDB-42E6-818B-77B87849ADF3}" dt="2021-08-29T00:52:33.508" v="3624"/>
          <ac:spMkLst>
            <pc:docMk/>
            <pc:sldMk cId="3139776559" sldId="385"/>
            <ac:spMk id="282" creationId="{A7EB278C-2500-4C7D-888B-55429FEA56CA}"/>
          </ac:spMkLst>
        </pc:spChg>
        <pc:spChg chg="add del">
          <ac:chgData name="Syphax Ait oubelli" userId="ecf726b1934da71b" providerId="LiveId" clId="{B71F60E7-0DDB-42E6-818B-77B87849ADF3}" dt="2021-08-29T00:52:33.508" v="3624"/>
          <ac:spMkLst>
            <pc:docMk/>
            <pc:sldMk cId="3139776559" sldId="385"/>
            <ac:spMk id="283" creationId="{C36267B8-6D51-42C6-817A-CF121F6520B2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84" creationId="{9EC44E31-AC39-46A2-B82C-9980BCCA632C}"/>
          </ac:spMkLst>
        </pc:spChg>
        <pc:spChg chg="add del mod">
          <ac:chgData name="Syphax Ait oubelli" userId="ecf726b1934da71b" providerId="LiveId" clId="{B71F60E7-0DDB-42E6-818B-77B87849ADF3}" dt="2021-08-29T00:52:33.523" v="3635"/>
          <ac:spMkLst>
            <pc:docMk/>
            <pc:sldMk cId="3139776559" sldId="385"/>
            <ac:spMk id="285" creationId="{D1BB8722-6357-4D4C-918A-3A2EDF1DC5BA}"/>
          </ac:spMkLst>
        </pc:spChg>
        <pc:spChg chg="add del">
          <ac:chgData name="Syphax Ait oubelli" userId="ecf726b1934da71b" providerId="LiveId" clId="{B71F60E7-0DDB-42E6-818B-77B87849ADF3}" dt="2021-08-29T00:52:33.523" v="3635"/>
          <ac:spMkLst>
            <pc:docMk/>
            <pc:sldMk cId="3139776559" sldId="385"/>
            <ac:spMk id="286" creationId="{44C40F87-348E-4372-B738-254A2E9DE279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87" creationId="{59F18B1A-9966-4202-89A8-0F8AB2C3934D}"/>
          </ac:spMkLst>
        </pc:spChg>
        <pc:spChg chg="add del mod">
          <ac:chgData name="Syphax Ait oubelli" userId="ecf726b1934da71b" providerId="LiveId" clId="{B71F60E7-0DDB-42E6-818B-77B87849ADF3}" dt="2021-08-29T00:52:33.542" v="3646"/>
          <ac:spMkLst>
            <pc:docMk/>
            <pc:sldMk cId="3139776559" sldId="385"/>
            <ac:spMk id="288" creationId="{00FD9683-B701-4A29-8E73-649FA9065169}"/>
          </ac:spMkLst>
        </pc:spChg>
        <pc:spChg chg="add del">
          <ac:chgData name="Syphax Ait oubelli" userId="ecf726b1934da71b" providerId="LiveId" clId="{B71F60E7-0DDB-42E6-818B-77B87849ADF3}" dt="2021-08-29T00:52:33.542" v="3646"/>
          <ac:spMkLst>
            <pc:docMk/>
            <pc:sldMk cId="3139776559" sldId="385"/>
            <ac:spMk id="289" creationId="{D43A3023-7959-40D0-BF43-74D066116E38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90" creationId="{1108B7CD-06F2-4724-9FF9-DFB0A24458B7}"/>
          </ac:spMkLst>
        </pc:spChg>
        <pc:spChg chg="add del mod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92" creationId="{1D7040B0-DABA-4DE2-A0B5-FBE9E045FE87}"/>
          </ac:spMkLst>
        </pc:spChg>
        <pc:spChg chg="add del mod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93" creationId="{23483078-AAD1-419E-BB9D-0F0623702687}"/>
          </ac:spMkLst>
        </pc:spChg>
        <pc:spChg chg="add del mod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94" creationId="{8724E223-B925-4018-B4D9-A9DBAC3A20E6}"/>
          </ac:spMkLst>
        </pc:spChg>
        <pc:spChg chg="add del mod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95" creationId="{F940723F-8FA7-4F14-B540-863FFB5E829B}"/>
          </ac:spMkLst>
        </pc:spChg>
        <pc:spChg chg="add del mod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96" creationId="{5E7C5E80-2972-40A9-A1E5-76996BE35E3F}"/>
          </ac:spMkLst>
        </pc:spChg>
        <pc:spChg chg="add del mod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97" creationId="{C0DCF880-AF7E-44D2-AB4C-889AE223CDA3}"/>
          </ac:spMkLst>
        </pc:spChg>
        <pc:spChg chg="add del mod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98" creationId="{9245F2CE-762C-4A09-810B-8A626F87C17B}"/>
          </ac:spMkLst>
        </pc:spChg>
        <pc:spChg chg="add del mod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99" creationId="{938C3211-D331-43D7-87AA-552B2AA03D2E}"/>
          </ac:spMkLst>
        </pc:spChg>
        <pc:spChg chg="add del mod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300" creationId="{742E6DAB-4413-4191-B2AE-2C8483AD5AD3}"/>
          </ac:spMkLst>
        </pc:spChg>
        <pc:spChg chg="add del mod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301" creationId="{26DEE25F-011D-47F5-8E81-DB7C95D1D001}"/>
          </ac:spMkLst>
        </pc:spChg>
        <pc:spChg chg="add del mod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302" creationId="{BAEE69ED-016D-4F92-AE71-74FCC0279AFB}"/>
          </ac:spMkLst>
        </pc:spChg>
        <pc:spChg chg="add del mod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303" creationId="{C9639E46-D4DF-48BB-BF33-F31DAF3A4173}"/>
          </ac:spMkLst>
        </pc:spChg>
        <pc:spChg chg="add del mod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304" creationId="{C9736291-564F-42BE-884C-AE99A5F4B6EB}"/>
          </ac:spMkLst>
        </pc:spChg>
        <pc:spChg chg="add del mod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305" creationId="{AAD8EEFD-2AF9-4762-85A6-1A7836F32071}"/>
          </ac:spMkLst>
        </pc:spChg>
        <pc:spChg chg="add del mod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306" creationId="{A666FBE1-BE55-4331-A6D5-D4D939B897E6}"/>
          </ac:spMkLst>
        </pc:spChg>
        <pc:spChg chg="add del mod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307" creationId="{FFF2DEAF-1959-4AFF-A3A4-48EF687B10B5}"/>
          </ac:spMkLst>
        </pc:spChg>
        <pc:spChg chg="add del mod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308" creationId="{F539742C-AA81-4588-89EE-E02CF8F454D3}"/>
          </ac:spMkLst>
        </pc:spChg>
        <pc:spChg chg="add del mod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309" creationId="{15222DD5-A70A-41B0-8A13-3F13E905990E}"/>
          </ac:spMkLst>
        </pc:spChg>
        <pc:spChg chg="add del mod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310" creationId="{F2295B6C-DCEA-46F1-9972-A14C5DF8295E}"/>
          </ac:spMkLst>
        </pc:spChg>
        <pc:spChg chg="add del mod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311" creationId="{D4BA29B9-FAA4-4879-8620-163CBC4385F3}"/>
          </ac:spMkLst>
        </pc:spChg>
        <pc:spChg chg="add del mod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312" creationId="{B95BC32A-13E6-4F72-AB8C-5933F1B5D2ED}"/>
          </ac:spMkLst>
        </pc:spChg>
        <pc:spChg chg="add del mod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313" creationId="{7B7EB77E-8779-4BD0-9956-3972F546B715}"/>
          </ac:spMkLst>
        </pc:spChg>
        <pc:spChg chg="add del mod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314" creationId="{C51A6BF3-50B1-4F45-A248-CDED7C18995C}"/>
          </ac:spMkLst>
        </pc:spChg>
        <pc:spChg chg="add del mod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315" creationId="{EF5E36FA-BC28-4B5C-A545-2953CAC524EF}"/>
          </ac:spMkLst>
        </pc:spChg>
        <pc:spChg chg="add del mod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316" creationId="{05B31B2F-E2F0-403E-AEDC-7F7B592E9A34}"/>
          </ac:spMkLst>
        </pc:spChg>
        <pc:spChg chg="add del mod">
          <ac:chgData name="Syphax Ait oubelli" userId="ecf726b1934da71b" providerId="LiveId" clId="{B71F60E7-0DDB-42E6-818B-77B87849ADF3}" dt="2021-08-29T01:01:21.013" v="3766" actId="478"/>
          <ac:spMkLst>
            <pc:docMk/>
            <pc:sldMk cId="3139776559" sldId="385"/>
            <ac:spMk id="317" creationId="{BA050B92-3E66-4DDA-9D3E-55AAE3C0DB33}"/>
          </ac:spMkLst>
        </pc:spChg>
        <pc:spChg chg="add mod">
          <ac:chgData name="Syphax Ait oubelli" userId="ecf726b1934da71b" providerId="LiveId" clId="{B71F60E7-0DDB-42E6-818B-77B87849ADF3}" dt="2021-08-29T01:13:39.859" v="3778" actId="207"/>
          <ac:spMkLst>
            <pc:docMk/>
            <pc:sldMk cId="3139776559" sldId="385"/>
            <ac:spMk id="318" creationId="{D1A06F12-334A-4503-9AE5-A97BFAFACFB2}"/>
          </ac:spMkLst>
        </pc:spChg>
        <pc:grpChg chg="add del mod">
          <ac:chgData name="Syphax Ait oubelli" userId="ecf726b1934da71b" providerId="LiveId" clId="{B71F60E7-0DDB-42E6-818B-77B87849ADF3}" dt="2021-08-29T00:53:08.127" v="3654" actId="165"/>
          <ac:grpSpMkLst>
            <pc:docMk/>
            <pc:sldMk cId="3139776559" sldId="385"/>
            <ac:grpSpMk id="291" creationId="{DA8A3B25-7CE0-4D7D-8B86-7D8C259E5EC1}"/>
          </ac:grpSpMkLst>
        </pc:grpChg>
        <pc:cxnChg chg="del">
          <ac:chgData name="Syphax Ait oubelli" userId="ecf726b1934da71b" providerId="LiveId" clId="{B71F60E7-0DDB-42E6-818B-77B87849ADF3}" dt="2021-08-29T00:51:23.583" v="2544" actId="478"/>
          <ac:cxnSpMkLst>
            <pc:docMk/>
            <pc:sldMk cId="3139776559" sldId="385"/>
            <ac:cxnSpMk id="7" creationId="{8A78C562-4CE0-42BF-9A93-E95ACDEC2EA2}"/>
          </ac:cxnSpMkLst>
        </pc:cxn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258502752" sldId="385"/>
        </pc:sldMkLst>
      </pc:sldChg>
      <pc:sldChg chg="addSp delSp modSp add mod ord">
        <pc:chgData name="Syphax Ait oubelli" userId="ecf726b1934da71b" providerId="LiveId" clId="{B71F60E7-0DDB-42E6-818B-77B87849ADF3}" dt="2021-08-29T01:28:26.839" v="4014" actId="207"/>
        <pc:sldMkLst>
          <pc:docMk/>
          <pc:sldMk cId="190129292" sldId="386"/>
        </pc:sldMkLst>
        <pc:spChg chg="add mod">
          <ac:chgData name="Syphax Ait oubelli" userId="ecf726b1934da71b" providerId="LiveId" clId="{B71F60E7-0DDB-42E6-818B-77B87849ADF3}" dt="2021-08-29T01:18:29.684" v="3961" actId="1076"/>
          <ac:spMkLst>
            <pc:docMk/>
            <pc:sldMk cId="190129292" sldId="386"/>
            <ac:spMk id="69" creationId="{FE577A58-4F9E-43E4-B6DE-C5A991950CF2}"/>
          </ac:spMkLst>
        </pc:spChg>
        <pc:spChg chg="mod">
          <ac:chgData name="Syphax Ait oubelli" userId="ecf726b1934da71b" providerId="LiveId" clId="{B71F60E7-0DDB-42E6-818B-77B87849ADF3}" dt="2021-08-29T01:28:26.839" v="4014" actId="207"/>
          <ac:spMkLst>
            <pc:docMk/>
            <pc:sldMk cId="190129292" sldId="386"/>
            <ac:spMk id="305" creationId="{AAD8EEFD-2AF9-4762-85A6-1A7836F32071}"/>
          </ac:spMkLst>
        </pc:spChg>
        <pc:spChg chg="mod">
          <ac:chgData name="Syphax Ait oubelli" userId="ecf726b1934da71b" providerId="LiveId" clId="{B71F60E7-0DDB-42E6-818B-77B87849ADF3}" dt="2021-08-29T01:28:26.839" v="4014" actId="207"/>
          <ac:spMkLst>
            <pc:docMk/>
            <pc:sldMk cId="190129292" sldId="386"/>
            <ac:spMk id="306" creationId="{A666FBE1-BE55-4331-A6D5-D4D939B897E6}"/>
          </ac:spMkLst>
        </pc:spChg>
        <pc:spChg chg="mod">
          <ac:chgData name="Syphax Ait oubelli" userId="ecf726b1934da71b" providerId="LiveId" clId="{B71F60E7-0DDB-42E6-818B-77B87849ADF3}" dt="2021-08-29T01:28:26.839" v="4014" actId="207"/>
          <ac:spMkLst>
            <pc:docMk/>
            <pc:sldMk cId="190129292" sldId="386"/>
            <ac:spMk id="307" creationId="{FFF2DEAF-1959-4AFF-A3A4-48EF687B10B5}"/>
          </ac:spMkLst>
        </pc:spChg>
        <pc:spChg chg="mod">
          <ac:chgData name="Syphax Ait oubelli" userId="ecf726b1934da71b" providerId="LiveId" clId="{B71F60E7-0DDB-42E6-818B-77B87849ADF3}" dt="2021-08-29T01:28:26.839" v="4014" actId="207"/>
          <ac:spMkLst>
            <pc:docMk/>
            <pc:sldMk cId="190129292" sldId="386"/>
            <ac:spMk id="308" creationId="{F539742C-AA81-4588-89EE-E02CF8F454D3}"/>
          </ac:spMkLst>
        </pc:spChg>
        <pc:spChg chg="mod">
          <ac:chgData name="Syphax Ait oubelli" userId="ecf726b1934da71b" providerId="LiveId" clId="{B71F60E7-0DDB-42E6-818B-77B87849ADF3}" dt="2021-08-29T01:28:26.839" v="4014" actId="207"/>
          <ac:spMkLst>
            <pc:docMk/>
            <pc:sldMk cId="190129292" sldId="386"/>
            <ac:spMk id="309" creationId="{15222DD5-A70A-41B0-8A13-3F13E905990E}"/>
          </ac:spMkLst>
        </pc:spChg>
        <pc:spChg chg="mod">
          <ac:chgData name="Syphax Ait oubelli" userId="ecf726b1934da71b" providerId="LiveId" clId="{B71F60E7-0DDB-42E6-818B-77B87849ADF3}" dt="2021-08-29T01:28:26.839" v="4014" actId="207"/>
          <ac:spMkLst>
            <pc:docMk/>
            <pc:sldMk cId="190129292" sldId="386"/>
            <ac:spMk id="310" creationId="{F2295B6C-DCEA-46F1-9972-A14C5DF8295E}"/>
          </ac:spMkLst>
        </pc:spChg>
        <pc:spChg chg="mod">
          <ac:chgData name="Syphax Ait oubelli" userId="ecf726b1934da71b" providerId="LiveId" clId="{B71F60E7-0DDB-42E6-818B-77B87849ADF3}" dt="2021-08-29T01:28:26.839" v="4014" actId="207"/>
          <ac:spMkLst>
            <pc:docMk/>
            <pc:sldMk cId="190129292" sldId="386"/>
            <ac:spMk id="311" creationId="{D4BA29B9-FAA4-4879-8620-163CBC4385F3}"/>
          </ac:spMkLst>
        </pc:spChg>
        <pc:spChg chg="mod">
          <ac:chgData name="Syphax Ait oubelli" userId="ecf726b1934da71b" providerId="LiveId" clId="{B71F60E7-0DDB-42E6-818B-77B87849ADF3}" dt="2021-08-29T01:28:26.839" v="4014" actId="207"/>
          <ac:spMkLst>
            <pc:docMk/>
            <pc:sldMk cId="190129292" sldId="386"/>
            <ac:spMk id="312" creationId="{B95BC32A-13E6-4F72-AB8C-5933F1B5D2ED}"/>
          </ac:spMkLst>
        </pc:spChg>
        <pc:spChg chg="mod">
          <ac:chgData name="Syphax Ait oubelli" userId="ecf726b1934da71b" providerId="LiveId" clId="{B71F60E7-0DDB-42E6-818B-77B87849ADF3}" dt="2021-08-29T01:28:26.839" v="4014" actId="207"/>
          <ac:spMkLst>
            <pc:docMk/>
            <pc:sldMk cId="190129292" sldId="386"/>
            <ac:spMk id="313" creationId="{7B7EB77E-8779-4BD0-9956-3972F546B715}"/>
          </ac:spMkLst>
        </pc:spChg>
        <pc:spChg chg="mod">
          <ac:chgData name="Syphax Ait oubelli" userId="ecf726b1934da71b" providerId="LiveId" clId="{B71F60E7-0DDB-42E6-818B-77B87849ADF3}" dt="2021-08-29T01:28:26.839" v="4014" actId="207"/>
          <ac:spMkLst>
            <pc:docMk/>
            <pc:sldMk cId="190129292" sldId="386"/>
            <ac:spMk id="314" creationId="{C51A6BF3-50B1-4F45-A248-CDED7C18995C}"/>
          </ac:spMkLst>
        </pc:spChg>
        <pc:spChg chg="mod">
          <ac:chgData name="Syphax Ait oubelli" userId="ecf726b1934da71b" providerId="LiveId" clId="{B71F60E7-0DDB-42E6-818B-77B87849ADF3}" dt="2021-08-29T01:28:26.839" v="4014" actId="207"/>
          <ac:spMkLst>
            <pc:docMk/>
            <pc:sldMk cId="190129292" sldId="386"/>
            <ac:spMk id="315" creationId="{EF5E36FA-BC28-4B5C-A545-2953CAC524EF}"/>
          </ac:spMkLst>
        </pc:spChg>
        <pc:spChg chg="del">
          <ac:chgData name="Syphax Ait oubelli" userId="ecf726b1934da71b" providerId="LiveId" clId="{B71F60E7-0DDB-42E6-818B-77B87849ADF3}" dt="2021-08-29T01:18:05.524" v="3873" actId="478"/>
          <ac:spMkLst>
            <pc:docMk/>
            <pc:sldMk cId="190129292" sldId="386"/>
            <ac:spMk id="316" creationId="{05B31B2F-E2F0-403E-AEDC-7F7B592E9A34}"/>
          </ac:spMkLst>
        </pc:sp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156585971" sldId="386"/>
        </pc:sldMkLst>
      </pc:sldChg>
      <pc:sldChg chg="modSp add del mod">
        <pc:chgData name="Syphax Ait oubelli" userId="ecf726b1934da71b" providerId="LiveId" clId="{B71F60E7-0DDB-42E6-818B-77B87849ADF3}" dt="2021-08-29T01:13:57.365" v="3781" actId="47"/>
        <pc:sldMkLst>
          <pc:docMk/>
          <pc:sldMk cId="1827668837" sldId="387"/>
        </pc:sldMkLst>
        <pc:spChg chg="mod">
          <ac:chgData name="Syphax Ait oubelli" userId="ecf726b1934da71b" providerId="LiveId" clId="{B71F60E7-0DDB-42E6-818B-77B87849ADF3}" dt="2021-08-29T01:13:45.567" v="3780" actId="207"/>
          <ac:spMkLst>
            <pc:docMk/>
            <pc:sldMk cId="1827668837" sldId="387"/>
            <ac:spMk id="318" creationId="{D1A06F12-334A-4503-9AE5-A97BFAFACFB2}"/>
          </ac:spMkLst>
        </pc:sp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1900129915" sldId="387"/>
        </pc:sldMkLst>
      </pc:sldChg>
      <pc:sldChg chg="add del">
        <pc:chgData name="Syphax Ait oubelli" userId="ecf726b1934da71b" providerId="LiveId" clId="{B71F60E7-0DDB-42E6-818B-77B87849ADF3}" dt="2021-08-29T01:13:57.365" v="3781" actId="47"/>
        <pc:sldMkLst>
          <pc:docMk/>
          <pc:sldMk cId="3476393310" sldId="388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139015022" sldId="389"/>
        </pc:sldMkLst>
      </pc:sldChg>
      <pc:sldChg chg="modSp add mod">
        <pc:chgData name="Syphax Ait oubelli" userId="ecf726b1934da71b" providerId="LiveId" clId="{B71F60E7-0DDB-42E6-818B-77B87849ADF3}" dt="2021-08-29T01:14:31.546" v="3793" actId="207"/>
        <pc:sldMkLst>
          <pc:docMk/>
          <pc:sldMk cId="2971958655" sldId="389"/>
        </pc:sldMkLst>
        <pc:spChg chg="mod">
          <ac:chgData name="Syphax Ait oubelli" userId="ecf726b1934da71b" providerId="LiveId" clId="{B71F60E7-0DDB-42E6-818B-77B87849ADF3}" dt="2021-08-29T01:14:31.546" v="3793" actId="207"/>
          <ac:spMkLst>
            <pc:docMk/>
            <pc:sldMk cId="2971958655" sldId="389"/>
            <ac:spMk id="318" creationId="{D1A06F12-334A-4503-9AE5-A97BFAFACFB2}"/>
          </ac:spMkLst>
        </pc:spChg>
      </pc:sldChg>
      <pc:sldChg chg="modSp add mod">
        <pc:chgData name="Syphax Ait oubelli" userId="ecf726b1934da71b" providerId="LiveId" clId="{B71F60E7-0DDB-42E6-818B-77B87849ADF3}" dt="2021-08-29T01:14:34.745" v="3794" actId="207"/>
        <pc:sldMkLst>
          <pc:docMk/>
          <pc:sldMk cId="558069621" sldId="390"/>
        </pc:sldMkLst>
        <pc:spChg chg="mod">
          <ac:chgData name="Syphax Ait oubelli" userId="ecf726b1934da71b" providerId="LiveId" clId="{B71F60E7-0DDB-42E6-818B-77B87849ADF3}" dt="2021-08-29T01:14:34.745" v="3794" actId="207"/>
          <ac:spMkLst>
            <pc:docMk/>
            <pc:sldMk cId="558069621" sldId="390"/>
            <ac:spMk id="318" creationId="{D1A06F12-334A-4503-9AE5-A97BFAFACFB2}"/>
          </ac:spMkLst>
        </pc:sp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1101252175" sldId="390"/>
        </pc:sldMkLst>
      </pc:sldChg>
      <pc:sldChg chg="add del">
        <pc:chgData name="Syphax Ait oubelli" userId="ecf726b1934da71b" providerId="LiveId" clId="{B71F60E7-0DDB-42E6-818B-77B87849ADF3}" dt="2021-08-29T01:14:00.385" v="3783" actId="2890"/>
        <pc:sldMkLst>
          <pc:docMk/>
          <pc:sldMk cId="1346102919" sldId="390"/>
        </pc:sldMkLst>
      </pc:sldChg>
      <pc:sldChg chg="modSp add mod">
        <pc:chgData name="Syphax Ait oubelli" userId="ecf726b1934da71b" providerId="LiveId" clId="{B71F60E7-0DDB-42E6-818B-77B87849ADF3}" dt="2021-08-29T01:14:38.407" v="3795" actId="207"/>
        <pc:sldMkLst>
          <pc:docMk/>
          <pc:sldMk cId="2396321783" sldId="391"/>
        </pc:sldMkLst>
        <pc:spChg chg="mod">
          <ac:chgData name="Syphax Ait oubelli" userId="ecf726b1934da71b" providerId="LiveId" clId="{B71F60E7-0DDB-42E6-818B-77B87849ADF3}" dt="2021-08-29T01:14:38.407" v="3795" actId="207"/>
          <ac:spMkLst>
            <pc:docMk/>
            <pc:sldMk cId="2396321783" sldId="391"/>
            <ac:spMk id="318" creationId="{D1A06F12-334A-4503-9AE5-A97BFAFACFB2}"/>
          </ac:spMkLst>
        </pc:sp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717568551" sldId="391"/>
        </pc:sldMkLst>
      </pc:sldChg>
      <pc:sldChg chg="addSp delSp modSp add mod">
        <pc:chgData name="Syphax Ait oubelli" userId="ecf726b1934da71b" providerId="LiveId" clId="{B71F60E7-0DDB-42E6-818B-77B87849ADF3}" dt="2021-08-29T01:17:05.314" v="3866" actId="207"/>
        <pc:sldMkLst>
          <pc:docMk/>
          <pc:sldMk cId="544308286" sldId="392"/>
        </pc:sldMkLst>
        <pc:spChg chg="add mod">
          <ac:chgData name="Syphax Ait oubelli" userId="ecf726b1934da71b" providerId="LiveId" clId="{B71F60E7-0DDB-42E6-818B-77B87849ADF3}" dt="2021-08-29T01:17:05.314" v="3866" actId="207"/>
          <ac:spMkLst>
            <pc:docMk/>
            <pc:sldMk cId="544308286" sldId="392"/>
            <ac:spMk id="2" creationId="{EBB2CE87-0F0F-4ABE-A8FF-DC451566AC52}"/>
          </ac:spMkLst>
        </pc:spChg>
        <pc:spChg chg="del">
          <ac:chgData name="Syphax Ait oubelli" userId="ecf726b1934da71b" providerId="LiveId" clId="{B71F60E7-0DDB-42E6-818B-77B87849ADF3}" dt="2021-08-29T01:15:49.204" v="3796" actId="478"/>
          <ac:spMkLst>
            <pc:docMk/>
            <pc:sldMk cId="544308286" sldId="392"/>
            <ac:spMk id="318" creationId="{D1A06F12-334A-4503-9AE5-A97BFAFACFB2}"/>
          </ac:spMkLst>
        </pc:sp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889997282" sldId="392"/>
        </pc:sldMkLst>
      </pc:sldChg>
      <pc:sldChg chg="modSp add mod">
        <pc:chgData name="Syphax Ait oubelli" userId="ecf726b1934da71b" providerId="LiveId" clId="{B71F60E7-0DDB-42E6-818B-77B87849ADF3}" dt="2021-08-29T01:17:28.140" v="3868" actId="207"/>
        <pc:sldMkLst>
          <pc:docMk/>
          <pc:sldMk cId="525182006" sldId="393"/>
        </pc:sldMkLst>
        <pc:spChg chg="mod">
          <ac:chgData name="Syphax Ait oubelli" userId="ecf726b1934da71b" providerId="LiveId" clId="{B71F60E7-0DDB-42E6-818B-77B87849ADF3}" dt="2021-08-29T01:17:28.140" v="3868" actId="207"/>
          <ac:spMkLst>
            <pc:docMk/>
            <pc:sldMk cId="525182006" sldId="393"/>
            <ac:spMk id="318" creationId="{D1A06F12-334A-4503-9AE5-A97BFAFACFB2}"/>
          </ac:spMkLst>
        </pc:spChg>
      </pc:sldChg>
      <pc:sldChg chg="modSp add mod">
        <pc:chgData name="Syphax Ait oubelli" userId="ecf726b1934da71b" providerId="LiveId" clId="{B71F60E7-0DDB-42E6-818B-77B87849ADF3}" dt="2021-08-29T01:17:45.712" v="3870" actId="207"/>
        <pc:sldMkLst>
          <pc:docMk/>
          <pc:sldMk cId="3532799543" sldId="394"/>
        </pc:sldMkLst>
        <pc:spChg chg="mod">
          <ac:chgData name="Syphax Ait oubelli" userId="ecf726b1934da71b" providerId="LiveId" clId="{B71F60E7-0DDB-42E6-818B-77B87849ADF3}" dt="2021-08-29T01:17:45.712" v="3870" actId="207"/>
          <ac:spMkLst>
            <pc:docMk/>
            <pc:sldMk cId="3532799543" sldId="394"/>
            <ac:spMk id="318" creationId="{D1A06F12-334A-4503-9AE5-A97BFAFACFB2}"/>
          </ac:spMkLst>
        </pc:sp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1150384631" sldId="395"/>
        </pc:sldMkLst>
      </pc:sldChg>
      <pc:sldChg chg="add">
        <pc:chgData name="Syphax Ait oubelli" userId="ecf726b1934da71b" providerId="LiveId" clId="{B71F60E7-0DDB-42E6-818B-77B87849ADF3}" dt="2021-08-29T01:17:42.310" v="3869" actId="2890"/>
        <pc:sldMkLst>
          <pc:docMk/>
          <pc:sldMk cId="2091185274" sldId="395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005433123" sldId="396"/>
        </pc:sldMkLst>
      </pc:sldChg>
      <pc:sldChg chg="modSp add mod modAnim">
        <pc:chgData name="Syphax Ait oubelli" userId="ecf726b1934da71b" providerId="LiveId" clId="{B71F60E7-0DDB-42E6-818B-77B87849ADF3}" dt="2021-08-29T01:28:21.643" v="4013" actId="207"/>
        <pc:sldMkLst>
          <pc:docMk/>
          <pc:sldMk cId="4285527439" sldId="396"/>
        </pc:sldMkLst>
        <pc:spChg chg="mod">
          <ac:chgData name="Syphax Ait oubelli" userId="ecf726b1934da71b" providerId="LiveId" clId="{B71F60E7-0DDB-42E6-818B-77B87849ADF3}" dt="2021-08-29T01:28:18.312" v="4012" actId="1076"/>
          <ac:spMkLst>
            <pc:docMk/>
            <pc:sldMk cId="4285527439" sldId="396"/>
            <ac:spMk id="69" creationId="{FE577A58-4F9E-43E4-B6DE-C5A991950CF2}"/>
          </ac:spMkLst>
        </pc:spChg>
        <pc:spChg chg="mod">
          <ac:chgData name="Syphax Ait oubelli" userId="ecf726b1934da71b" providerId="LiveId" clId="{B71F60E7-0DDB-42E6-818B-77B87849ADF3}" dt="2021-08-29T01:24:38.193" v="3992" actId="207"/>
          <ac:spMkLst>
            <pc:docMk/>
            <pc:sldMk cId="4285527439" sldId="396"/>
            <ac:spMk id="167" creationId="{F320BFFD-5E5C-4E11-9938-5D2BE9FDDD74}"/>
          </ac:spMkLst>
        </pc:spChg>
        <pc:spChg chg="mod">
          <ac:chgData name="Syphax Ait oubelli" userId="ecf726b1934da71b" providerId="LiveId" clId="{B71F60E7-0DDB-42E6-818B-77B87849ADF3}" dt="2021-08-29T01:24:38.193" v="3992" actId="207"/>
          <ac:spMkLst>
            <pc:docMk/>
            <pc:sldMk cId="4285527439" sldId="396"/>
            <ac:spMk id="170" creationId="{69198415-EAC4-4223-90DA-CB8AFE342AD8}"/>
          </ac:spMkLst>
        </pc:spChg>
        <pc:spChg chg="mod">
          <ac:chgData name="Syphax Ait oubelli" userId="ecf726b1934da71b" providerId="LiveId" clId="{B71F60E7-0DDB-42E6-818B-77B87849ADF3}" dt="2021-08-29T01:24:38.193" v="3992" actId="207"/>
          <ac:spMkLst>
            <pc:docMk/>
            <pc:sldMk cId="4285527439" sldId="396"/>
            <ac:spMk id="173" creationId="{10E6EB2D-94BB-4CCD-BAEA-C04A5866778C}"/>
          </ac:spMkLst>
        </pc:spChg>
        <pc:spChg chg="mod">
          <ac:chgData name="Syphax Ait oubelli" userId="ecf726b1934da71b" providerId="LiveId" clId="{B71F60E7-0DDB-42E6-818B-77B87849ADF3}" dt="2021-08-29T01:24:38.193" v="3992" actId="207"/>
          <ac:spMkLst>
            <pc:docMk/>
            <pc:sldMk cId="4285527439" sldId="396"/>
            <ac:spMk id="180" creationId="{63F3EF1C-77F8-48A2-A1D4-320C2DA6F655}"/>
          </ac:spMkLst>
        </pc:spChg>
        <pc:spChg chg="mod">
          <ac:chgData name="Syphax Ait oubelli" userId="ecf726b1934da71b" providerId="LiveId" clId="{B71F60E7-0DDB-42E6-818B-77B87849ADF3}" dt="2021-08-29T01:24:38.193" v="3992" actId="207"/>
          <ac:spMkLst>
            <pc:docMk/>
            <pc:sldMk cId="4285527439" sldId="396"/>
            <ac:spMk id="182" creationId="{54120D93-3753-48EE-9E27-480EA464D0AD}"/>
          </ac:spMkLst>
        </pc:spChg>
        <pc:spChg chg="mod">
          <ac:chgData name="Syphax Ait oubelli" userId="ecf726b1934da71b" providerId="LiveId" clId="{B71F60E7-0DDB-42E6-818B-77B87849ADF3}" dt="2021-08-29T01:24:38.193" v="3992" actId="207"/>
          <ac:spMkLst>
            <pc:docMk/>
            <pc:sldMk cId="4285527439" sldId="396"/>
            <ac:spMk id="184" creationId="{B4375FD8-0AB3-4831-9F3B-4D50FE1BAFE7}"/>
          </ac:spMkLst>
        </pc:spChg>
        <pc:spChg chg="mod">
          <ac:chgData name="Syphax Ait oubelli" userId="ecf726b1934da71b" providerId="LiveId" clId="{B71F60E7-0DDB-42E6-818B-77B87849ADF3}" dt="2021-08-29T01:24:12.891" v="3986" actId="207"/>
          <ac:spMkLst>
            <pc:docMk/>
            <pc:sldMk cId="4285527439" sldId="396"/>
            <ac:spMk id="186" creationId="{656FE3A1-5D97-4384-87E6-BA03EC2C5EFF}"/>
          </ac:spMkLst>
        </pc:spChg>
        <pc:spChg chg="mod">
          <ac:chgData name="Syphax Ait oubelli" userId="ecf726b1934da71b" providerId="LiveId" clId="{B71F60E7-0DDB-42E6-818B-77B87849ADF3}" dt="2021-08-29T01:19:48.884" v="3974" actId="404"/>
          <ac:spMkLst>
            <pc:docMk/>
            <pc:sldMk cId="4285527439" sldId="396"/>
            <ac:spMk id="188" creationId="{C1E83028-1C66-4FC3-9F42-EBF4CE779EC5}"/>
          </ac:spMkLst>
        </pc:spChg>
        <pc:spChg chg="mod">
          <ac:chgData name="Syphax Ait oubelli" userId="ecf726b1934da71b" providerId="LiveId" clId="{B71F60E7-0DDB-42E6-818B-77B87849ADF3}" dt="2021-08-29T01:19:48.884" v="3974" actId="404"/>
          <ac:spMkLst>
            <pc:docMk/>
            <pc:sldMk cId="4285527439" sldId="396"/>
            <ac:spMk id="191" creationId="{AE1D04B7-9B73-4368-BAE6-27FAF2046E86}"/>
          </ac:spMkLst>
        </pc:spChg>
        <pc:spChg chg="mod">
          <ac:chgData name="Syphax Ait oubelli" userId="ecf726b1934da71b" providerId="LiveId" clId="{B71F60E7-0DDB-42E6-818B-77B87849ADF3}" dt="2021-08-29T01:19:48.884" v="3974" actId="404"/>
          <ac:spMkLst>
            <pc:docMk/>
            <pc:sldMk cId="4285527439" sldId="396"/>
            <ac:spMk id="194" creationId="{B574117C-A116-4731-B0F0-AADDAE1DACB4}"/>
          </ac:spMkLst>
        </pc:spChg>
        <pc:spChg chg="mod">
          <ac:chgData name="Syphax Ait oubelli" userId="ecf726b1934da71b" providerId="LiveId" clId="{B71F60E7-0DDB-42E6-818B-77B87849ADF3}" dt="2021-08-29T01:19:48.884" v="3974" actId="404"/>
          <ac:spMkLst>
            <pc:docMk/>
            <pc:sldMk cId="4285527439" sldId="396"/>
            <ac:spMk id="197" creationId="{A0927E0A-8A3F-4FF1-B25D-61F4280946F5}"/>
          </ac:spMkLst>
        </pc:spChg>
        <pc:spChg chg="mod">
          <ac:chgData name="Syphax Ait oubelli" userId="ecf726b1934da71b" providerId="LiveId" clId="{B71F60E7-0DDB-42E6-818B-77B87849ADF3}" dt="2021-08-29T01:19:48.884" v="3974" actId="404"/>
          <ac:spMkLst>
            <pc:docMk/>
            <pc:sldMk cId="4285527439" sldId="396"/>
            <ac:spMk id="200" creationId="{22A21A7F-9FBD-41C3-ADF8-BD92B53C8922}"/>
          </ac:spMkLst>
        </pc:spChg>
        <pc:spChg chg="mod">
          <ac:chgData name="Syphax Ait oubelli" userId="ecf726b1934da71b" providerId="LiveId" clId="{B71F60E7-0DDB-42E6-818B-77B87849ADF3}" dt="2021-08-29T01:24:12.891" v="3986" actId="207"/>
          <ac:spMkLst>
            <pc:docMk/>
            <pc:sldMk cId="4285527439" sldId="396"/>
            <ac:spMk id="203" creationId="{EFCCBB0B-DC69-451C-9A19-8CD43B625D36}"/>
          </ac:spMkLst>
        </pc:spChg>
        <pc:spChg chg="mod">
          <ac:chgData name="Syphax Ait oubelli" userId="ecf726b1934da71b" providerId="LiveId" clId="{B71F60E7-0DDB-42E6-818B-77B87849ADF3}" dt="2021-08-29T01:19:48.884" v="3974" actId="404"/>
          <ac:spMkLst>
            <pc:docMk/>
            <pc:sldMk cId="4285527439" sldId="396"/>
            <ac:spMk id="206" creationId="{AC86605A-58DD-4750-BAC3-74CF9138B70A}"/>
          </ac:spMkLst>
        </pc:spChg>
        <pc:spChg chg="mod">
          <ac:chgData name="Syphax Ait oubelli" userId="ecf726b1934da71b" providerId="LiveId" clId="{B71F60E7-0DDB-42E6-818B-77B87849ADF3}" dt="2021-08-29T01:19:48.884" v="3974" actId="404"/>
          <ac:spMkLst>
            <pc:docMk/>
            <pc:sldMk cId="4285527439" sldId="396"/>
            <ac:spMk id="209" creationId="{823F310C-EA03-4ECC-A159-C03445418C93}"/>
          </ac:spMkLst>
        </pc:spChg>
        <pc:spChg chg="mod">
          <ac:chgData name="Syphax Ait oubelli" userId="ecf726b1934da71b" providerId="LiveId" clId="{B71F60E7-0DDB-42E6-818B-77B87849ADF3}" dt="2021-08-29T01:19:48.884" v="3974" actId="404"/>
          <ac:spMkLst>
            <pc:docMk/>
            <pc:sldMk cId="4285527439" sldId="396"/>
            <ac:spMk id="212" creationId="{F47DEFCA-9DAE-4B61-A8A5-6AAC8E844BE3}"/>
          </ac:spMkLst>
        </pc:spChg>
        <pc:spChg chg="mod">
          <ac:chgData name="Syphax Ait oubelli" userId="ecf726b1934da71b" providerId="LiveId" clId="{B71F60E7-0DDB-42E6-818B-77B87849ADF3}" dt="2021-08-29T01:19:48.884" v="3974" actId="404"/>
          <ac:spMkLst>
            <pc:docMk/>
            <pc:sldMk cId="4285527439" sldId="396"/>
            <ac:spMk id="215" creationId="{F7520A70-3D25-4E6C-8905-7F5C164172D0}"/>
          </ac:spMkLst>
        </pc:spChg>
        <pc:spChg chg="mod">
          <ac:chgData name="Syphax Ait oubelli" userId="ecf726b1934da71b" providerId="LiveId" clId="{B71F60E7-0DDB-42E6-818B-77B87849ADF3}" dt="2021-08-29T01:19:48.884" v="3974" actId="404"/>
          <ac:spMkLst>
            <pc:docMk/>
            <pc:sldMk cId="4285527439" sldId="396"/>
            <ac:spMk id="218" creationId="{15BAA4E1-4413-4313-82E2-CD7872C13CFA}"/>
          </ac:spMkLst>
        </pc:spChg>
        <pc:spChg chg="mod">
          <ac:chgData name="Syphax Ait oubelli" userId="ecf726b1934da71b" providerId="LiveId" clId="{B71F60E7-0DDB-42E6-818B-77B87849ADF3}" dt="2021-08-29T01:24:12.891" v="3986" actId="207"/>
          <ac:spMkLst>
            <pc:docMk/>
            <pc:sldMk cId="4285527439" sldId="396"/>
            <ac:spMk id="221" creationId="{4767937E-2974-4887-AED4-1B62890053A3}"/>
          </ac:spMkLst>
        </pc:spChg>
        <pc:spChg chg="mod">
          <ac:chgData name="Syphax Ait oubelli" userId="ecf726b1934da71b" providerId="LiveId" clId="{B71F60E7-0DDB-42E6-818B-77B87849ADF3}" dt="2021-08-29T01:19:48.884" v="3974" actId="404"/>
          <ac:spMkLst>
            <pc:docMk/>
            <pc:sldMk cId="4285527439" sldId="396"/>
            <ac:spMk id="224" creationId="{6BC1F658-2952-4F03-9E63-C4F21EE1D4B9}"/>
          </ac:spMkLst>
        </pc:spChg>
        <pc:spChg chg="mod">
          <ac:chgData name="Syphax Ait oubelli" userId="ecf726b1934da71b" providerId="LiveId" clId="{B71F60E7-0DDB-42E6-818B-77B87849ADF3}" dt="2021-08-29T01:19:48.884" v="3974" actId="404"/>
          <ac:spMkLst>
            <pc:docMk/>
            <pc:sldMk cId="4285527439" sldId="396"/>
            <ac:spMk id="227" creationId="{85B950A6-3BAB-4070-9FE9-405D6CDE2CC2}"/>
          </ac:spMkLst>
        </pc:spChg>
        <pc:spChg chg="mod">
          <ac:chgData name="Syphax Ait oubelli" userId="ecf726b1934da71b" providerId="LiveId" clId="{B71F60E7-0DDB-42E6-818B-77B87849ADF3}" dt="2021-08-29T01:19:48.884" v="3974" actId="404"/>
          <ac:spMkLst>
            <pc:docMk/>
            <pc:sldMk cId="4285527439" sldId="396"/>
            <ac:spMk id="230" creationId="{CC86A51F-D3B7-4FA9-8E4A-C8F885629CB4}"/>
          </ac:spMkLst>
        </pc:spChg>
        <pc:spChg chg="mod">
          <ac:chgData name="Syphax Ait oubelli" userId="ecf726b1934da71b" providerId="LiveId" clId="{B71F60E7-0DDB-42E6-818B-77B87849ADF3}" dt="2021-08-29T01:19:48.884" v="3974" actId="404"/>
          <ac:spMkLst>
            <pc:docMk/>
            <pc:sldMk cId="4285527439" sldId="396"/>
            <ac:spMk id="233" creationId="{79167EBB-6BEE-463C-8E24-A48048E75740}"/>
          </ac:spMkLst>
        </pc:spChg>
        <pc:spChg chg="mod">
          <ac:chgData name="Syphax Ait oubelli" userId="ecf726b1934da71b" providerId="LiveId" clId="{B71F60E7-0DDB-42E6-818B-77B87849ADF3}" dt="2021-08-29T01:19:48.884" v="3974" actId="404"/>
          <ac:spMkLst>
            <pc:docMk/>
            <pc:sldMk cId="4285527439" sldId="396"/>
            <ac:spMk id="236" creationId="{049DF8BD-7834-4CEA-B598-19DCF9C80698}"/>
          </ac:spMkLst>
        </pc:spChg>
        <pc:spChg chg="mod">
          <ac:chgData name="Syphax Ait oubelli" userId="ecf726b1934da71b" providerId="LiveId" clId="{B71F60E7-0DDB-42E6-818B-77B87849ADF3}" dt="2021-08-29T01:24:12.891" v="3986" actId="207"/>
          <ac:spMkLst>
            <pc:docMk/>
            <pc:sldMk cId="4285527439" sldId="396"/>
            <ac:spMk id="239" creationId="{9BC64782-E0B3-4B09-9F15-04792173BAB7}"/>
          </ac:spMkLst>
        </pc:spChg>
        <pc:spChg chg="mod">
          <ac:chgData name="Syphax Ait oubelli" userId="ecf726b1934da71b" providerId="LiveId" clId="{B71F60E7-0DDB-42E6-818B-77B87849ADF3}" dt="2021-08-29T01:19:48.884" v="3974" actId="404"/>
          <ac:spMkLst>
            <pc:docMk/>
            <pc:sldMk cId="4285527439" sldId="396"/>
            <ac:spMk id="242" creationId="{BBDE3558-4EA0-4235-B85C-D7A00D260A68}"/>
          </ac:spMkLst>
        </pc:spChg>
        <pc:spChg chg="mod">
          <ac:chgData name="Syphax Ait oubelli" userId="ecf726b1934da71b" providerId="LiveId" clId="{B71F60E7-0DDB-42E6-818B-77B87849ADF3}" dt="2021-08-29T01:19:48.884" v="3974" actId="404"/>
          <ac:spMkLst>
            <pc:docMk/>
            <pc:sldMk cId="4285527439" sldId="396"/>
            <ac:spMk id="245" creationId="{94A33F73-6F78-469F-B13A-D270D3640834}"/>
          </ac:spMkLst>
        </pc:spChg>
        <pc:spChg chg="mod">
          <ac:chgData name="Syphax Ait oubelli" userId="ecf726b1934da71b" providerId="LiveId" clId="{B71F60E7-0DDB-42E6-818B-77B87849ADF3}" dt="2021-08-29T01:19:48.884" v="3974" actId="404"/>
          <ac:spMkLst>
            <pc:docMk/>
            <pc:sldMk cId="4285527439" sldId="396"/>
            <ac:spMk id="248" creationId="{672253C2-A0C3-4CE0-996F-7A263B894498}"/>
          </ac:spMkLst>
        </pc:spChg>
        <pc:spChg chg="mod">
          <ac:chgData name="Syphax Ait oubelli" userId="ecf726b1934da71b" providerId="LiveId" clId="{B71F60E7-0DDB-42E6-818B-77B87849ADF3}" dt="2021-08-29T01:19:48.884" v="3974" actId="404"/>
          <ac:spMkLst>
            <pc:docMk/>
            <pc:sldMk cId="4285527439" sldId="396"/>
            <ac:spMk id="251" creationId="{3BF83BB1-FBEC-4F28-92C1-1AD1C52C12D9}"/>
          </ac:spMkLst>
        </pc:spChg>
        <pc:spChg chg="mod">
          <ac:chgData name="Syphax Ait oubelli" userId="ecf726b1934da71b" providerId="LiveId" clId="{B71F60E7-0DDB-42E6-818B-77B87849ADF3}" dt="2021-08-29T01:19:48.884" v="3974" actId="404"/>
          <ac:spMkLst>
            <pc:docMk/>
            <pc:sldMk cId="4285527439" sldId="396"/>
            <ac:spMk id="254" creationId="{08740C3E-A3B5-4F91-AB44-A27E85E028AE}"/>
          </ac:spMkLst>
        </pc:spChg>
        <pc:spChg chg="mod">
          <ac:chgData name="Syphax Ait oubelli" userId="ecf726b1934da71b" providerId="LiveId" clId="{B71F60E7-0DDB-42E6-818B-77B87849ADF3}" dt="2021-08-29T01:24:12.891" v="3986" actId="207"/>
          <ac:spMkLst>
            <pc:docMk/>
            <pc:sldMk cId="4285527439" sldId="396"/>
            <ac:spMk id="257" creationId="{6041F168-2C3E-4EE5-A62D-954BD1C35336}"/>
          </ac:spMkLst>
        </pc:spChg>
        <pc:spChg chg="mod">
          <ac:chgData name="Syphax Ait oubelli" userId="ecf726b1934da71b" providerId="LiveId" clId="{B71F60E7-0DDB-42E6-818B-77B87849ADF3}" dt="2021-08-29T01:19:48.884" v="3974" actId="404"/>
          <ac:spMkLst>
            <pc:docMk/>
            <pc:sldMk cId="4285527439" sldId="396"/>
            <ac:spMk id="260" creationId="{08729FF1-4DAE-42A3-8041-B7B0ADB85024}"/>
          </ac:spMkLst>
        </pc:spChg>
        <pc:spChg chg="mod">
          <ac:chgData name="Syphax Ait oubelli" userId="ecf726b1934da71b" providerId="LiveId" clId="{B71F60E7-0DDB-42E6-818B-77B87849ADF3}" dt="2021-08-29T01:19:48.884" v="3974" actId="404"/>
          <ac:spMkLst>
            <pc:docMk/>
            <pc:sldMk cId="4285527439" sldId="396"/>
            <ac:spMk id="263" creationId="{58C51084-112A-4C78-9D40-050F32C2E2FD}"/>
          </ac:spMkLst>
        </pc:spChg>
        <pc:spChg chg="mod">
          <ac:chgData name="Syphax Ait oubelli" userId="ecf726b1934da71b" providerId="LiveId" clId="{B71F60E7-0DDB-42E6-818B-77B87849ADF3}" dt="2021-08-29T01:19:48.884" v="3974" actId="404"/>
          <ac:spMkLst>
            <pc:docMk/>
            <pc:sldMk cId="4285527439" sldId="396"/>
            <ac:spMk id="266" creationId="{06018599-E452-4D29-88AB-6EA7E556E0B0}"/>
          </ac:spMkLst>
        </pc:spChg>
        <pc:spChg chg="mod">
          <ac:chgData name="Syphax Ait oubelli" userId="ecf726b1934da71b" providerId="LiveId" clId="{B71F60E7-0DDB-42E6-818B-77B87849ADF3}" dt="2021-08-29T01:19:48.884" v="3974" actId="404"/>
          <ac:spMkLst>
            <pc:docMk/>
            <pc:sldMk cId="4285527439" sldId="396"/>
            <ac:spMk id="269" creationId="{FB60D37E-325F-4916-8C10-75B4FB197FB6}"/>
          </ac:spMkLst>
        </pc:spChg>
        <pc:spChg chg="mod">
          <ac:chgData name="Syphax Ait oubelli" userId="ecf726b1934da71b" providerId="LiveId" clId="{B71F60E7-0DDB-42E6-818B-77B87849ADF3}" dt="2021-08-29T01:19:48.884" v="3974" actId="404"/>
          <ac:spMkLst>
            <pc:docMk/>
            <pc:sldMk cId="4285527439" sldId="396"/>
            <ac:spMk id="272" creationId="{BF5A3DF6-186B-4CEE-A3E1-CD2FB09FAA85}"/>
          </ac:spMkLst>
        </pc:spChg>
        <pc:spChg chg="mod">
          <ac:chgData name="Syphax Ait oubelli" userId="ecf726b1934da71b" providerId="LiveId" clId="{B71F60E7-0DDB-42E6-818B-77B87849ADF3}" dt="2021-08-29T01:24:12.891" v="3986" actId="207"/>
          <ac:spMkLst>
            <pc:docMk/>
            <pc:sldMk cId="4285527439" sldId="396"/>
            <ac:spMk id="275" creationId="{91142D74-FE8D-463F-8D09-FCF9610CEB53}"/>
          </ac:spMkLst>
        </pc:spChg>
        <pc:spChg chg="mod">
          <ac:chgData name="Syphax Ait oubelli" userId="ecf726b1934da71b" providerId="LiveId" clId="{B71F60E7-0DDB-42E6-818B-77B87849ADF3}" dt="2021-08-29T01:19:48.884" v="3974" actId="404"/>
          <ac:spMkLst>
            <pc:docMk/>
            <pc:sldMk cId="4285527439" sldId="396"/>
            <ac:spMk id="278" creationId="{C76AB91D-7E05-4443-8C5A-7B54AB85B21A}"/>
          </ac:spMkLst>
        </pc:spChg>
        <pc:spChg chg="mod">
          <ac:chgData name="Syphax Ait oubelli" userId="ecf726b1934da71b" providerId="LiveId" clId="{B71F60E7-0DDB-42E6-818B-77B87849ADF3}" dt="2021-08-29T01:19:48.884" v="3974" actId="404"/>
          <ac:spMkLst>
            <pc:docMk/>
            <pc:sldMk cId="4285527439" sldId="396"/>
            <ac:spMk id="281" creationId="{EF425F51-3BE9-4C13-B21F-F79132A04DDC}"/>
          </ac:spMkLst>
        </pc:spChg>
        <pc:spChg chg="mod">
          <ac:chgData name="Syphax Ait oubelli" userId="ecf726b1934da71b" providerId="LiveId" clId="{B71F60E7-0DDB-42E6-818B-77B87849ADF3}" dt="2021-08-29T01:19:48.884" v="3974" actId="404"/>
          <ac:spMkLst>
            <pc:docMk/>
            <pc:sldMk cId="4285527439" sldId="396"/>
            <ac:spMk id="284" creationId="{9EC44E31-AC39-46A2-B82C-9980BCCA632C}"/>
          </ac:spMkLst>
        </pc:spChg>
        <pc:spChg chg="mod">
          <ac:chgData name="Syphax Ait oubelli" userId="ecf726b1934da71b" providerId="LiveId" clId="{B71F60E7-0DDB-42E6-818B-77B87849ADF3}" dt="2021-08-29T01:19:48.884" v="3974" actId="404"/>
          <ac:spMkLst>
            <pc:docMk/>
            <pc:sldMk cId="4285527439" sldId="396"/>
            <ac:spMk id="287" creationId="{59F18B1A-9966-4202-89A8-0F8AB2C3934D}"/>
          </ac:spMkLst>
        </pc:spChg>
        <pc:spChg chg="mod">
          <ac:chgData name="Syphax Ait oubelli" userId="ecf726b1934da71b" providerId="LiveId" clId="{B71F60E7-0DDB-42E6-818B-77B87849ADF3}" dt="2021-08-29T01:19:48.884" v="3974" actId="404"/>
          <ac:spMkLst>
            <pc:docMk/>
            <pc:sldMk cId="4285527439" sldId="396"/>
            <ac:spMk id="290" creationId="{1108B7CD-06F2-4724-9FF9-DFB0A24458B7}"/>
          </ac:spMkLst>
        </pc:spChg>
        <pc:spChg chg="mod">
          <ac:chgData name="Syphax Ait oubelli" userId="ecf726b1934da71b" providerId="LiveId" clId="{B71F60E7-0DDB-42E6-818B-77B87849ADF3}" dt="2021-08-29T01:28:21.643" v="4013" actId="207"/>
          <ac:spMkLst>
            <pc:docMk/>
            <pc:sldMk cId="4285527439" sldId="396"/>
            <ac:spMk id="305" creationId="{AAD8EEFD-2AF9-4762-85A6-1A7836F32071}"/>
          </ac:spMkLst>
        </pc:spChg>
        <pc:spChg chg="mod">
          <ac:chgData name="Syphax Ait oubelli" userId="ecf726b1934da71b" providerId="LiveId" clId="{B71F60E7-0DDB-42E6-818B-77B87849ADF3}" dt="2021-08-29T01:28:21.643" v="4013" actId="207"/>
          <ac:spMkLst>
            <pc:docMk/>
            <pc:sldMk cId="4285527439" sldId="396"/>
            <ac:spMk id="306" creationId="{A666FBE1-BE55-4331-A6D5-D4D939B897E6}"/>
          </ac:spMkLst>
        </pc:spChg>
        <pc:spChg chg="mod">
          <ac:chgData name="Syphax Ait oubelli" userId="ecf726b1934da71b" providerId="LiveId" clId="{B71F60E7-0DDB-42E6-818B-77B87849ADF3}" dt="2021-08-29T01:28:21.643" v="4013" actId="207"/>
          <ac:spMkLst>
            <pc:docMk/>
            <pc:sldMk cId="4285527439" sldId="396"/>
            <ac:spMk id="307" creationId="{FFF2DEAF-1959-4AFF-A3A4-48EF687B10B5}"/>
          </ac:spMkLst>
        </pc:spChg>
        <pc:spChg chg="mod">
          <ac:chgData name="Syphax Ait oubelli" userId="ecf726b1934da71b" providerId="LiveId" clId="{B71F60E7-0DDB-42E6-818B-77B87849ADF3}" dt="2021-08-29T01:28:21.643" v="4013" actId="207"/>
          <ac:spMkLst>
            <pc:docMk/>
            <pc:sldMk cId="4285527439" sldId="396"/>
            <ac:spMk id="308" creationId="{F539742C-AA81-4588-89EE-E02CF8F454D3}"/>
          </ac:spMkLst>
        </pc:spChg>
        <pc:spChg chg="mod">
          <ac:chgData name="Syphax Ait oubelli" userId="ecf726b1934da71b" providerId="LiveId" clId="{B71F60E7-0DDB-42E6-818B-77B87849ADF3}" dt="2021-08-29T01:28:21.643" v="4013" actId="207"/>
          <ac:spMkLst>
            <pc:docMk/>
            <pc:sldMk cId="4285527439" sldId="396"/>
            <ac:spMk id="309" creationId="{15222DD5-A70A-41B0-8A13-3F13E905990E}"/>
          </ac:spMkLst>
        </pc:spChg>
        <pc:spChg chg="mod">
          <ac:chgData name="Syphax Ait oubelli" userId="ecf726b1934da71b" providerId="LiveId" clId="{B71F60E7-0DDB-42E6-818B-77B87849ADF3}" dt="2021-08-29T01:28:21.643" v="4013" actId="207"/>
          <ac:spMkLst>
            <pc:docMk/>
            <pc:sldMk cId="4285527439" sldId="396"/>
            <ac:spMk id="310" creationId="{F2295B6C-DCEA-46F1-9972-A14C5DF8295E}"/>
          </ac:spMkLst>
        </pc:spChg>
        <pc:spChg chg="mod">
          <ac:chgData name="Syphax Ait oubelli" userId="ecf726b1934da71b" providerId="LiveId" clId="{B71F60E7-0DDB-42E6-818B-77B87849ADF3}" dt="2021-08-29T01:28:21.643" v="4013" actId="207"/>
          <ac:spMkLst>
            <pc:docMk/>
            <pc:sldMk cId="4285527439" sldId="396"/>
            <ac:spMk id="311" creationId="{D4BA29B9-FAA4-4879-8620-163CBC4385F3}"/>
          </ac:spMkLst>
        </pc:spChg>
        <pc:spChg chg="mod">
          <ac:chgData name="Syphax Ait oubelli" userId="ecf726b1934da71b" providerId="LiveId" clId="{B71F60E7-0DDB-42E6-818B-77B87849ADF3}" dt="2021-08-29T01:28:21.643" v="4013" actId="207"/>
          <ac:spMkLst>
            <pc:docMk/>
            <pc:sldMk cId="4285527439" sldId="396"/>
            <ac:spMk id="312" creationId="{B95BC32A-13E6-4F72-AB8C-5933F1B5D2ED}"/>
          </ac:spMkLst>
        </pc:spChg>
        <pc:spChg chg="mod">
          <ac:chgData name="Syphax Ait oubelli" userId="ecf726b1934da71b" providerId="LiveId" clId="{B71F60E7-0DDB-42E6-818B-77B87849ADF3}" dt="2021-08-29T01:28:21.643" v="4013" actId="207"/>
          <ac:spMkLst>
            <pc:docMk/>
            <pc:sldMk cId="4285527439" sldId="396"/>
            <ac:spMk id="313" creationId="{7B7EB77E-8779-4BD0-9956-3972F546B715}"/>
          </ac:spMkLst>
        </pc:spChg>
        <pc:spChg chg="mod">
          <ac:chgData name="Syphax Ait oubelli" userId="ecf726b1934da71b" providerId="LiveId" clId="{B71F60E7-0DDB-42E6-818B-77B87849ADF3}" dt="2021-08-29T01:28:21.643" v="4013" actId="207"/>
          <ac:spMkLst>
            <pc:docMk/>
            <pc:sldMk cId="4285527439" sldId="396"/>
            <ac:spMk id="314" creationId="{C51A6BF3-50B1-4F45-A248-CDED7C18995C}"/>
          </ac:spMkLst>
        </pc:spChg>
        <pc:spChg chg="mod">
          <ac:chgData name="Syphax Ait oubelli" userId="ecf726b1934da71b" providerId="LiveId" clId="{B71F60E7-0DDB-42E6-818B-77B87849ADF3}" dt="2021-08-29T01:28:21.643" v="4013" actId="207"/>
          <ac:spMkLst>
            <pc:docMk/>
            <pc:sldMk cId="4285527439" sldId="396"/>
            <ac:spMk id="315" creationId="{EF5E36FA-BC28-4B5C-A545-2953CAC524EF}"/>
          </ac:spMkLst>
        </pc:sp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1435775956" sldId="397"/>
        </pc:sldMkLst>
      </pc:sldChg>
      <pc:sldChg chg="modSp add mod modAnim">
        <pc:chgData name="Syphax Ait oubelli" userId="ecf726b1934da71b" providerId="LiveId" clId="{B71F60E7-0DDB-42E6-818B-77B87849ADF3}" dt="2021-08-29T01:28:16.139" v="4010" actId="207"/>
        <pc:sldMkLst>
          <pc:docMk/>
          <pc:sldMk cId="1741820758" sldId="397"/>
        </pc:sldMkLst>
        <pc:spChg chg="mod">
          <ac:chgData name="Syphax Ait oubelli" userId="ecf726b1934da71b" providerId="LiveId" clId="{B71F60E7-0DDB-42E6-818B-77B87849ADF3}" dt="2021-08-29T01:24:59.634" v="3996" actId="207"/>
          <ac:spMkLst>
            <pc:docMk/>
            <pc:sldMk cId="1741820758" sldId="397"/>
            <ac:spMk id="167" creationId="{F320BFFD-5E5C-4E11-9938-5D2BE9FDDD74}"/>
          </ac:spMkLst>
        </pc:spChg>
        <pc:spChg chg="mod">
          <ac:chgData name="Syphax Ait oubelli" userId="ecf726b1934da71b" providerId="LiveId" clId="{B71F60E7-0DDB-42E6-818B-77B87849ADF3}" dt="2021-08-29T01:24:59.634" v="3996" actId="207"/>
          <ac:spMkLst>
            <pc:docMk/>
            <pc:sldMk cId="1741820758" sldId="397"/>
            <ac:spMk id="170" creationId="{69198415-EAC4-4223-90DA-CB8AFE342AD8}"/>
          </ac:spMkLst>
        </pc:spChg>
        <pc:spChg chg="mod">
          <ac:chgData name="Syphax Ait oubelli" userId="ecf726b1934da71b" providerId="LiveId" clId="{B71F60E7-0DDB-42E6-818B-77B87849ADF3}" dt="2021-08-29T01:24:59.634" v="3996" actId="207"/>
          <ac:spMkLst>
            <pc:docMk/>
            <pc:sldMk cId="1741820758" sldId="397"/>
            <ac:spMk id="173" creationId="{10E6EB2D-94BB-4CCD-BAEA-C04A5866778C}"/>
          </ac:spMkLst>
        </pc:spChg>
        <pc:spChg chg="mod">
          <ac:chgData name="Syphax Ait oubelli" userId="ecf726b1934da71b" providerId="LiveId" clId="{B71F60E7-0DDB-42E6-818B-77B87849ADF3}" dt="2021-08-29T01:24:59.634" v="3996" actId="207"/>
          <ac:spMkLst>
            <pc:docMk/>
            <pc:sldMk cId="1741820758" sldId="397"/>
            <ac:spMk id="180" creationId="{63F3EF1C-77F8-48A2-A1D4-320C2DA6F655}"/>
          </ac:spMkLst>
        </pc:spChg>
        <pc:spChg chg="mod">
          <ac:chgData name="Syphax Ait oubelli" userId="ecf726b1934da71b" providerId="LiveId" clId="{B71F60E7-0DDB-42E6-818B-77B87849ADF3}" dt="2021-08-29T01:24:59.634" v="3996" actId="207"/>
          <ac:spMkLst>
            <pc:docMk/>
            <pc:sldMk cId="1741820758" sldId="397"/>
            <ac:spMk id="182" creationId="{54120D93-3753-48EE-9E27-480EA464D0AD}"/>
          </ac:spMkLst>
        </pc:spChg>
        <pc:spChg chg="mod">
          <ac:chgData name="Syphax Ait oubelli" userId="ecf726b1934da71b" providerId="LiveId" clId="{B71F60E7-0DDB-42E6-818B-77B87849ADF3}" dt="2021-08-29T01:24:59.634" v="3996" actId="207"/>
          <ac:spMkLst>
            <pc:docMk/>
            <pc:sldMk cId="1741820758" sldId="397"/>
            <ac:spMk id="184" creationId="{B4375FD8-0AB3-4831-9F3B-4D50FE1BAFE7}"/>
          </ac:spMkLst>
        </pc:spChg>
        <pc:spChg chg="mod">
          <ac:chgData name="Syphax Ait oubelli" userId="ecf726b1934da71b" providerId="LiveId" clId="{B71F60E7-0DDB-42E6-818B-77B87849ADF3}" dt="2021-08-29T01:28:16.139" v="4010" actId="207"/>
          <ac:spMkLst>
            <pc:docMk/>
            <pc:sldMk cId="1741820758" sldId="397"/>
            <ac:spMk id="305" creationId="{AAD8EEFD-2AF9-4762-85A6-1A7836F32071}"/>
          </ac:spMkLst>
        </pc:spChg>
        <pc:spChg chg="mod">
          <ac:chgData name="Syphax Ait oubelli" userId="ecf726b1934da71b" providerId="LiveId" clId="{B71F60E7-0DDB-42E6-818B-77B87849ADF3}" dt="2021-08-29T01:28:16.139" v="4010" actId="207"/>
          <ac:spMkLst>
            <pc:docMk/>
            <pc:sldMk cId="1741820758" sldId="397"/>
            <ac:spMk id="306" creationId="{A666FBE1-BE55-4331-A6D5-D4D939B897E6}"/>
          </ac:spMkLst>
        </pc:spChg>
        <pc:spChg chg="mod">
          <ac:chgData name="Syphax Ait oubelli" userId="ecf726b1934da71b" providerId="LiveId" clId="{B71F60E7-0DDB-42E6-818B-77B87849ADF3}" dt="2021-08-29T01:28:16.139" v="4010" actId="207"/>
          <ac:spMkLst>
            <pc:docMk/>
            <pc:sldMk cId="1741820758" sldId="397"/>
            <ac:spMk id="307" creationId="{FFF2DEAF-1959-4AFF-A3A4-48EF687B10B5}"/>
          </ac:spMkLst>
        </pc:spChg>
        <pc:spChg chg="mod">
          <ac:chgData name="Syphax Ait oubelli" userId="ecf726b1934da71b" providerId="LiveId" clId="{B71F60E7-0DDB-42E6-818B-77B87849ADF3}" dt="2021-08-29T01:28:16.139" v="4010" actId="207"/>
          <ac:spMkLst>
            <pc:docMk/>
            <pc:sldMk cId="1741820758" sldId="397"/>
            <ac:spMk id="308" creationId="{F539742C-AA81-4588-89EE-E02CF8F454D3}"/>
          </ac:spMkLst>
        </pc:spChg>
        <pc:spChg chg="mod">
          <ac:chgData name="Syphax Ait oubelli" userId="ecf726b1934da71b" providerId="LiveId" clId="{B71F60E7-0DDB-42E6-818B-77B87849ADF3}" dt="2021-08-29T01:28:16.139" v="4010" actId="207"/>
          <ac:spMkLst>
            <pc:docMk/>
            <pc:sldMk cId="1741820758" sldId="397"/>
            <ac:spMk id="309" creationId="{15222DD5-A70A-41B0-8A13-3F13E905990E}"/>
          </ac:spMkLst>
        </pc:spChg>
        <pc:spChg chg="mod">
          <ac:chgData name="Syphax Ait oubelli" userId="ecf726b1934da71b" providerId="LiveId" clId="{B71F60E7-0DDB-42E6-818B-77B87849ADF3}" dt="2021-08-29T01:28:16.139" v="4010" actId="207"/>
          <ac:spMkLst>
            <pc:docMk/>
            <pc:sldMk cId="1741820758" sldId="397"/>
            <ac:spMk id="310" creationId="{F2295B6C-DCEA-46F1-9972-A14C5DF8295E}"/>
          </ac:spMkLst>
        </pc:spChg>
        <pc:spChg chg="mod">
          <ac:chgData name="Syphax Ait oubelli" userId="ecf726b1934da71b" providerId="LiveId" clId="{B71F60E7-0DDB-42E6-818B-77B87849ADF3}" dt="2021-08-29T01:28:16.139" v="4010" actId="207"/>
          <ac:spMkLst>
            <pc:docMk/>
            <pc:sldMk cId="1741820758" sldId="397"/>
            <ac:spMk id="311" creationId="{D4BA29B9-FAA4-4879-8620-163CBC4385F3}"/>
          </ac:spMkLst>
        </pc:spChg>
        <pc:spChg chg="mod">
          <ac:chgData name="Syphax Ait oubelli" userId="ecf726b1934da71b" providerId="LiveId" clId="{B71F60E7-0DDB-42E6-818B-77B87849ADF3}" dt="2021-08-29T01:28:16.139" v="4010" actId="207"/>
          <ac:spMkLst>
            <pc:docMk/>
            <pc:sldMk cId="1741820758" sldId="397"/>
            <ac:spMk id="312" creationId="{B95BC32A-13E6-4F72-AB8C-5933F1B5D2ED}"/>
          </ac:spMkLst>
        </pc:spChg>
        <pc:spChg chg="mod">
          <ac:chgData name="Syphax Ait oubelli" userId="ecf726b1934da71b" providerId="LiveId" clId="{B71F60E7-0DDB-42E6-818B-77B87849ADF3}" dt="2021-08-29T01:28:16.139" v="4010" actId="207"/>
          <ac:spMkLst>
            <pc:docMk/>
            <pc:sldMk cId="1741820758" sldId="397"/>
            <ac:spMk id="313" creationId="{7B7EB77E-8779-4BD0-9956-3972F546B715}"/>
          </ac:spMkLst>
        </pc:spChg>
        <pc:spChg chg="mod">
          <ac:chgData name="Syphax Ait oubelli" userId="ecf726b1934da71b" providerId="LiveId" clId="{B71F60E7-0DDB-42E6-818B-77B87849ADF3}" dt="2021-08-29T01:28:16.139" v="4010" actId="207"/>
          <ac:spMkLst>
            <pc:docMk/>
            <pc:sldMk cId="1741820758" sldId="397"/>
            <ac:spMk id="314" creationId="{C51A6BF3-50B1-4F45-A248-CDED7C18995C}"/>
          </ac:spMkLst>
        </pc:spChg>
        <pc:spChg chg="mod">
          <ac:chgData name="Syphax Ait oubelli" userId="ecf726b1934da71b" providerId="LiveId" clId="{B71F60E7-0DDB-42E6-818B-77B87849ADF3}" dt="2021-08-29T01:28:16.139" v="4010" actId="207"/>
          <ac:spMkLst>
            <pc:docMk/>
            <pc:sldMk cId="1741820758" sldId="397"/>
            <ac:spMk id="315" creationId="{EF5E36FA-BC28-4B5C-A545-2953CAC524EF}"/>
          </ac:spMkLst>
        </pc:spChg>
      </pc:sldChg>
      <pc:sldChg chg="addSp delSp modSp add del mod modAnim">
        <pc:chgData name="Syphax Ait oubelli" userId="ecf726b1934da71b" providerId="LiveId" clId="{B71F60E7-0DDB-42E6-818B-77B87849ADF3}" dt="2021-08-29T01:41:49.806" v="4219" actId="47"/>
        <pc:sldMkLst>
          <pc:docMk/>
          <pc:sldMk cId="3033401455" sldId="398"/>
        </pc:sldMkLst>
        <pc:spChg chg="mod">
          <ac:chgData name="Syphax Ait oubelli" userId="ecf726b1934da71b" providerId="LiveId" clId="{B71F60E7-0DDB-42E6-818B-77B87849ADF3}" dt="2021-08-29T01:28:07.256" v="4008" actId="1076"/>
          <ac:spMkLst>
            <pc:docMk/>
            <pc:sldMk cId="3033401455" sldId="398"/>
            <ac:spMk id="69" creationId="{FE577A58-4F9E-43E4-B6DE-C5A991950CF2}"/>
          </ac:spMkLst>
        </pc:spChg>
        <pc:spChg chg="add del mod">
          <ac:chgData name="Syphax Ait oubelli" userId="ecf726b1934da71b" providerId="LiveId" clId="{B71F60E7-0DDB-42E6-818B-77B87849ADF3}" dt="2021-08-29T01:28:05.861" v="4006"/>
          <ac:spMkLst>
            <pc:docMk/>
            <pc:sldMk cId="3033401455" sldId="398"/>
            <ac:spMk id="70" creationId="{B4C19A53-199D-49C1-B831-BC5D2C610E9C}"/>
          </ac:spMkLst>
        </pc:spChg>
        <pc:spChg chg="add del mod">
          <ac:chgData name="Syphax Ait oubelli" userId="ecf726b1934da71b" providerId="LiveId" clId="{B71F60E7-0DDB-42E6-818B-77B87849ADF3}" dt="2021-08-29T01:28:05.861" v="4006"/>
          <ac:spMkLst>
            <pc:docMk/>
            <pc:sldMk cId="3033401455" sldId="398"/>
            <ac:spMk id="71" creationId="{DDA710F1-FCD7-4490-BEF4-01A6CD38D1EC}"/>
          </ac:spMkLst>
        </pc:spChg>
        <pc:spChg chg="add del mod">
          <ac:chgData name="Syphax Ait oubelli" userId="ecf726b1934da71b" providerId="LiveId" clId="{B71F60E7-0DDB-42E6-818B-77B87849ADF3}" dt="2021-08-29T01:28:05.861" v="4006"/>
          <ac:spMkLst>
            <pc:docMk/>
            <pc:sldMk cId="3033401455" sldId="398"/>
            <ac:spMk id="72" creationId="{823291C8-EA0E-41A9-8467-0CDF9D4C183E}"/>
          </ac:spMkLst>
        </pc:spChg>
        <pc:spChg chg="add del mod">
          <ac:chgData name="Syphax Ait oubelli" userId="ecf726b1934da71b" providerId="LiveId" clId="{B71F60E7-0DDB-42E6-818B-77B87849ADF3}" dt="2021-08-29T01:28:05.861" v="4006"/>
          <ac:spMkLst>
            <pc:docMk/>
            <pc:sldMk cId="3033401455" sldId="398"/>
            <ac:spMk id="73" creationId="{EF92111C-1D0D-43AB-8C17-6F89618AABC8}"/>
          </ac:spMkLst>
        </pc:spChg>
        <pc:spChg chg="add del mod">
          <ac:chgData name="Syphax Ait oubelli" userId="ecf726b1934da71b" providerId="LiveId" clId="{B71F60E7-0DDB-42E6-818B-77B87849ADF3}" dt="2021-08-29T01:28:05.861" v="4006"/>
          <ac:spMkLst>
            <pc:docMk/>
            <pc:sldMk cId="3033401455" sldId="398"/>
            <ac:spMk id="74" creationId="{6510139C-B4A9-4CC3-BB81-17CE50908498}"/>
          </ac:spMkLst>
        </pc:spChg>
        <pc:spChg chg="add del mod">
          <ac:chgData name="Syphax Ait oubelli" userId="ecf726b1934da71b" providerId="LiveId" clId="{B71F60E7-0DDB-42E6-818B-77B87849ADF3}" dt="2021-08-29T01:28:05.861" v="4006"/>
          <ac:spMkLst>
            <pc:docMk/>
            <pc:sldMk cId="3033401455" sldId="398"/>
            <ac:spMk id="75" creationId="{A36F6964-DD1F-4118-BEF9-FA3AE6510B7D}"/>
          </ac:spMkLst>
        </pc:spChg>
        <pc:spChg chg="add del mod">
          <ac:chgData name="Syphax Ait oubelli" userId="ecf726b1934da71b" providerId="LiveId" clId="{B71F60E7-0DDB-42E6-818B-77B87849ADF3}" dt="2021-08-29T01:28:05.861" v="4006"/>
          <ac:spMkLst>
            <pc:docMk/>
            <pc:sldMk cId="3033401455" sldId="398"/>
            <ac:spMk id="76" creationId="{72A35C4A-888B-4723-B001-49A9E2192E8F}"/>
          </ac:spMkLst>
        </pc:spChg>
        <pc:spChg chg="add del mod">
          <ac:chgData name="Syphax Ait oubelli" userId="ecf726b1934da71b" providerId="LiveId" clId="{B71F60E7-0DDB-42E6-818B-77B87849ADF3}" dt="2021-08-29T01:28:05.861" v="4006"/>
          <ac:spMkLst>
            <pc:docMk/>
            <pc:sldMk cId="3033401455" sldId="398"/>
            <ac:spMk id="77" creationId="{4ED45459-1CF5-43BF-9614-9BE02A9C3089}"/>
          </ac:spMkLst>
        </pc:spChg>
        <pc:spChg chg="add del mod">
          <ac:chgData name="Syphax Ait oubelli" userId="ecf726b1934da71b" providerId="LiveId" clId="{B71F60E7-0DDB-42E6-818B-77B87849ADF3}" dt="2021-08-29T01:28:05.861" v="4006"/>
          <ac:spMkLst>
            <pc:docMk/>
            <pc:sldMk cId="3033401455" sldId="398"/>
            <ac:spMk id="78" creationId="{80142076-EDBA-4F5F-9268-7F18036ACC02}"/>
          </ac:spMkLst>
        </pc:spChg>
        <pc:spChg chg="add del mod">
          <ac:chgData name="Syphax Ait oubelli" userId="ecf726b1934da71b" providerId="LiveId" clId="{B71F60E7-0DDB-42E6-818B-77B87849ADF3}" dt="2021-08-29T01:28:05.861" v="4006"/>
          <ac:spMkLst>
            <pc:docMk/>
            <pc:sldMk cId="3033401455" sldId="398"/>
            <ac:spMk id="79" creationId="{C28B7E37-FDF4-49B0-9413-E446563539DF}"/>
          </ac:spMkLst>
        </pc:spChg>
        <pc:spChg chg="add del mod">
          <ac:chgData name="Syphax Ait oubelli" userId="ecf726b1934da71b" providerId="LiveId" clId="{B71F60E7-0DDB-42E6-818B-77B87849ADF3}" dt="2021-08-29T01:28:05.861" v="4006"/>
          <ac:spMkLst>
            <pc:docMk/>
            <pc:sldMk cId="3033401455" sldId="398"/>
            <ac:spMk id="80" creationId="{140661E9-0FCE-43CA-8719-9D4000A36F70}"/>
          </ac:spMkLst>
        </pc:spChg>
        <pc:spChg chg="mod">
          <ac:chgData name="Syphax Ait oubelli" userId="ecf726b1934da71b" providerId="LiveId" clId="{B71F60E7-0DDB-42E6-818B-77B87849ADF3}" dt="2021-08-29T01:26:30.801" v="3999" actId="207"/>
          <ac:spMkLst>
            <pc:docMk/>
            <pc:sldMk cId="3033401455" sldId="398"/>
            <ac:spMk id="186" creationId="{656FE3A1-5D97-4384-87E6-BA03EC2C5EFF}"/>
          </ac:spMkLst>
        </pc:spChg>
        <pc:spChg chg="mod">
          <ac:chgData name="Syphax Ait oubelli" userId="ecf726b1934da71b" providerId="LiveId" clId="{B71F60E7-0DDB-42E6-818B-77B87849ADF3}" dt="2021-08-29T01:26:30.801" v="3999" actId="207"/>
          <ac:spMkLst>
            <pc:docMk/>
            <pc:sldMk cId="3033401455" sldId="398"/>
            <ac:spMk id="203" creationId="{EFCCBB0B-DC69-451C-9A19-8CD43B625D36}"/>
          </ac:spMkLst>
        </pc:spChg>
        <pc:spChg chg="mod">
          <ac:chgData name="Syphax Ait oubelli" userId="ecf726b1934da71b" providerId="LiveId" clId="{B71F60E7-0DDB-42E6-818B-77B87849ADF3}" dt="2021-08-29T01:26:30.801" v="3999" actId="207"/>
          <ac:spMkLst>
            <pc:docMk/>
            <pc:sldMk cId="3033401455" sldId="398"/>
            <ac:spMk id="221" creationId="{4767937E-2974-4887-AED4-1B62890053A3}"/>
          </ac:spMkLst>
        </pc:spChg>
        <pc:spChg chg="mod">
          <ac:chgData name="Syphax Ait oubelli" userId="ecf726b1934da71b" providerId="LiveId" clId="{B71F60E7-0DDB-42E6-818B-77B87849ADF3}" dt="2021-08-29T01:26:30.801" v="3999" actId="207"/>
          <ac:spMkLst>
            <pc:docMk/>
            <pc:sldMk cId="3033401455" sldId="398"/>
            <ac:spMk id="239" creationId="{9BC64782-E0B3-4B09-9F15-04792173BAB7}"/>
          </ac:spMkLst>
        </pc:spChg>
        <pc:spChg chg="mod">
          <ac:chgData name="Syphax Ait oubelli" userId="ecf726b1934da71b" providerId="LiveId" clId="{B71F60E7-0DDB-42E6-818B-77B87849ADF3}" dt="2021-08-29T01:26:30.801" v="3999" actId="207"/>
          <ac:spMkLst>
            <pc:docMk/>
            <pc:sldMk cId="3033401455" sldId="398"/>
            <ac:spMk id="257" creationId="{6041F168-2C3E-4EE5-A62D-954BD1C35336}"/>
          </ac:spMkLst>
        </pc:spChg>
        <pc:spChg chg="mod">
          <ac:chgData name="Syphax Ait oubelli" userId="ecf726b1934da71b" providerId="LiveId" clId="{B71F60E7-0DDB-42E6-818B-77B87849ADF3}" dt="2021-08-29T01:26:30.801" v="3999" actId="207"/>
          <ac:spMkLst>
            <pc:docMk/>
            <pc:sldMk cId="3033401455" sldId="398"/>
            <ac:spMk id="275" creationId="{91142D74-FE8D-463F-8D09-FCF9610CEB53}"/>
          </ac:spMkLst>
        </pc:spChg>
        <pc:spChg chg="mod">
          <ac:chgData name="Syphax Ait oubelli" userId="ecf726b1934da71b" providerId="LiveId" clId="{B71F60E7-0DDB-42E6-818B-77B87849ADF3}" dt="2021-08-29T01:28:11.567" v="4009" actId="207"/>
          <ac:spMkLst>
            <pc:docMk/>
            <pc:sldMk cId="3033401455" sldId="398"/>
            <ac:spMk id="305" creationId="{AAD8EEFD-2AF9-4762-85A6-1A7836F32071}"/>
          </ac:spMkLst>
        </pc:spChg>
        <pc:spChg chg="mod">
          <ac:chgData name="Syphax Ait oubelli" userId="ecf726b1934da71b" providerId="LiveId" clId="{B71F60E7-0DDB-42E6-818B-77B87849ADF3}" dt="2021-08-29T01:28:11.567" v="4009" actId="207"/>
          <ac:spMkLst>
            <pc:docMk/>
            <pc:sldMk cId="3033401455" sldId="398"/>
            <ac:spMk id="306" creationId="{A666FBE1-BE55-4331-A6D5-D4D939B897E6}"/>
          </ac:spMkLst>
        </pc:spChg>
        <pc:spChg chg="mod">
          <ac:chgData name="Syphax Ait oubelli" userId="ecf726b1934da71b" providerId="LiveId" clId="{B71F60E7-0DDB-42E6-818B-77B87849ADF3}" dt="2021-08-29T01:28:11.567" v="4009" actId="207"/>
          <ac:spMkLst>
            <pc:docMk/>
            <pc:sldMk cId="3033401455" sldId="398"/>
            <ac:spMk id="307" creationId="{FFF2DEAF-1959-4AFF-A3A4-48EF687B10B5}"/>
          </ac:spMkLst>
        </pc:spChg>
        <pc:spChg chg="mod">
          <ac:chgData name="Syphax Ait oubelli" userId="ecf726b1934da71b" providerId="LiveId" clId="{B71F60E7-0DDB-42E6-818B-77B87849ADF3}" dt="2021-08-29T01:28:11.567" v="4009" actId="207"/>
          <ac:spMkLst>
            <pc:docMk/>
            <pc:sldMk cId="3033401455" sldId="398"/>
            <ac:spMk id="308" creationId="{F539742C-AA81-4588-89EE-E02CF8F454D3}"/>
          </ac:spMkLst>
        </pc:spChg>
        <pc:spChg chg="mod">
          <ac:chgData name="Syphax Ait oubelli" userId="ecf726b1934da71b" providerId="LiveId" clId="{B71F60E7-0DDB-42E6-818B-77B87849ADF3}" dt="2021-08-29T01:28:11.567" v="4009" actId="207"/>
          <ac:spMkLst>
            <pc:docMk/>
            <pc:sldMk cId="3033401455" sldId="398"/>
            <ac:spMk id="309" creationId="{15222DD5-A70A-41B0-8A13-3F13E905990E}"/>
          </ac:spMkLst>
        </pc:spChg>
        <pc:spChg chg="mod">
          <ac:chgData name="Syphax Ait oubelli" userId="ecf726b1934da71b" providerId="LiveId" clId="{B71F60E7-0DDB-42E6-818B-77B87849ADF3}" dt="2021-08-29T01:28:11.567" v="4009" actId="207"/>
          <ac:spMkLst>
            <pc:docMk/>
            <pc:sldMk cId="3033401455" sldId="398"/>
            <ac:spMk id="310" creationId="{F2295B6C-DCEA-46F1-9972-A14C5DF8295E}"/>
          </ac:spMkLst>
        </pc:spChg>
        <pc:spChg chg="mod">
          <ac:chgData name="Syphax Ait oubelli" userId="ecf726b1934da71b" providerId="LiveId" clId="{B71F60E7-0DDB-42E6-818B-77B87849ADF3}" dt="2021-08-29T01:28:11.567" v="4009" actId="207"/>
          <ac:spMkLst>
            <pc:docMk/>
            <pc:sldMk cId="3033401455" sldId="398"/>
            <ac:spMk id="311" creationId="{D4BA29B9-FAA4-4879-8620-163CBC4385F3}"/>
          </ac:spMkLst>
        </pc:spChg>
        <pc:spChg chg="mod">
          <ac:chgData name="Syphax Ait oubelli" userId="ecf726b1934da71b" providerId="LiveId" clId="{B71F60E7-0DDB-42E6-818B-77B87849ADF3}" dt="2021-08-29T01:28:11.567" v="4009" actId="207"/>
          <ac:spMkLst>
            <pc:docMk/>
            <pc:sldMk cId="3033401455" sldId="398"/>
            <ac:spMk id="312" creationId="{B95BC32A-13E6-4F72-AB8C-5933F1B5D2ED}"/>
          </ac:spMkLst>
        </pc:spChg>
        <pc:spChg chg="mod">
          <ac:chgData name="Syphax Ait oubelli" userId="ecf726b1934da71b" providerId="LiveId" clId="{B71F60E7-0DDB-42E6-818B-77B87849ADF3}" dt="2021-08-29T01:28:11.567" v="4009" actId="207"/>
          <ac:spMkLst>
            <pc:docMk/>
            <pc:sldMk cId="3033401455" sldId="398"/>
            <ac:spMk id="313" creationId="{7B7EB77E-8779-4BD0-9956-3972F546B715}"/>
          </ac:spMkLst>
        </pc:spChg>
        <pc:spChg chg="mod">
          <ac:chgData name="Syphax Ait oubelli" userId="ecf726b1934da71b" providerId="LiveId" clId="{B71F60E7-0DDB-42E6-818B-77B87849ADF3}" dt="2021-08-29T01:28:11.567" v="4009" actId="207"/>
          <ac:spMkLst>
            <pc:docMk/>
            <pc:sldMk cId="3033401455" sldId="398"/>
            <ac:spMk id="314" creationId="{C51A6BF3-50B1-4F45-A248-CDED7C18995C}"/>
          </ac:spMkLst>
        </pc:spChg>
        <pc:spChg chg="mod">
          <ac:chgData name="Syphax Ait oubelli" userId="ecf726b1934da71b" providerId="LiveId" clId="{B71F60E7-0DDB-42E6-818B-77B87849ADF3}" dt="2021-08-29T01:28:11.567" v="4009" actId="207"/>
          <ac:spMkLst>
            <pc:docMk/>
            <pc:sldMk cId="3033401455" sldId="398"/>
            <ac:spMk id="315" creationId="{EF5E36FA-BC28-4B5C-A545-2953CAC524EF}"/>
          </ac:spMkLst>
        </pc:sp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044260301" sldId="398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1590254583" sldId="399"/>
        </pc:sldMkLst>
      </pc:sldChg>
      <pc:sldChg chg="addSp delSp modSp add mod">
        <pc:chgData name="Syphax Ait oubelli" userId="ecf726b1934da71b" providerId="LiveId" clId="{B71F60E7-0DDB-42E6-818B-77B87849ADF3}" dt="2021-08-29T01:30:30.423" v="4036" actId="207"/>
        <pc:sldMkLst>
          <pc:docMk/>
          <pc:sldMk cId="2413940198" sldId="399"/>
        </pc:sldMkLst>
        <pc:spChg chg="mod">
          <ac:chgData name="Syphax Ait oubelli" userId="ecf726b1934da71b" providerId="LiveId" clId="{B71F60E7-0DDB-42E6-818B-77B87849ADF3}" dt="2021-08-29T01:30:30.423" v="4036" actId="207"/>
          <ac:spMkLst>
            <pc:docMk/>
            <pc:sldMk cId="2413940198" sldId="399"/>
            <ac:spMk id="188" creationId="{C1E83028-1C66-4FC3-9F42-EBF4CE779EC5}"/>
          </ac:spMkLst>
        </pc:spChg>
        <pc:spChg chg="mod">
          <ac:chgData name="Syphax Ait oubelli" userId="ecf726b1934da71b" providerId="LiveId" clId="{B71F60E7-0DDB-42E6-818B-77B87849ADF3}" dt="2021-08-29T01:29:22.978" v="4023" actId="207"/>
          <ac:spMkLst>
            <pc:docMk/>
            <pc:sldMk cId="2413940198" sldId="399"/>
            <ac:spMk id="305" creationId="{AAD8EEFD-2AF9-4762-85A6-1A7836F32071}"/>
          </ac:spMkLst>
        </pc:spChg>
        <pc:spChg chg="mod">
          <ac:chgData name="Syphax Ait oubelli" userId="ecf726b1934da71b" providerId="LiveId" clId="{B71F60E7-0DDB-42E6-818B-77B87849ADF3}" dt="2021-08-29T01:28:02.776" v="4004" actId="207"/>
          <ac:spMkLst>
            <pc:docMk/>
            <pc:sldMk cId="2413940198" sldId="399"/>
            <ac:spMk id="306" creationId="{A666FBE1-BE55-4331-A6D5-D4D939B897E6}"/>
          </ac:spMkLst>
        </pc:spChg>
        <pc:spChg chg="mod">
          <ac:chgData name="Syphax Ait oubelli" userId="ecf726b1934da71b" providerId="LiveId" clId="{B71F60E7-0DDB-42E6-818B-77B87849ADF3}" dt="2021-08-29T01:28:02.776" v="4004" actId="207"/>
          <ac:spMkLst>
            <pc:docMk/>
            <pc:sldMk cId="2413940198" sldId="399"/>
            <ac:spMk id="307" creationId="{FFF2DEAF-1959-4AFF-A3A4-48EF687B10B5}"/>
          </ac:spMkLst>
        </pc:spChg>
        <pc:spChg chg="mod">
          <ac:chgData name="Syphax Ait oubelli" userId="ecf726b1934da71b" providerId="LiveId" clId="{B71F60E7-0DDB-42E6-818B-77B87849ADF3}" dt="2021-08-29T01:28:02.776" v="4004" actId="207"/>
          <ac:spMkLst>
            <pc:docMk/>
            <pc:sldMk cId="2413940198" sldId="399"/>
            <ac:spMk id="308" creationId="{F539742C-AA81-4588-89EE-E02CF8F454D3}"/>
          </ac:spMkLst>
        </pc:spChg>
        <pc:spChg chg="mod">
          <ac:chgData name="Syphax Ait oubelli" userId="ecf726b1934da71b" providerId="LiveId" clId="{B71F60E7-0DDB-42E6-818B-77B87849ADF3}" dt="2021-08-29T01:28:02.776" v="4004" actId="207"/>
          <ac:spMkLst>
            <pc:docMk/>
            <pc:sldMk cId="2413940198" sldId="399"/>
            <ac:spMk id="309" creationId="{15222DD5-A70A-41B0-8A13-3F13E905990E}"/>
          </ac:spMkLst>
        </pc:spChg>
        <pc:spChg chg="mod">
          <ac:chgData name="Syphax Ait oubelli" userId="ecf726b1934da71b" providerId="LiveId" clId="{B71F60E7-0DDB-42E6-818B-77B87849ADF3}" dt="2021-08-29T01:28:02.776" v="4004" actId="207"/>
          <ac:spMkLst>
            <pc:docMk/>
            <pc:sldMk cId="2413940198" sldId="399"/>
            <ac:spMk id="310" creationId="{F2295B6C-DCEA-46F1-9972-A14C5DF8295E}"/>
          </ac:spMkLst>
        </pc:spChg>
        <pc:spChg chg="mod">
          <ac:chgData name="Syphax Ait oubelli" userId="ecf726b1934da71b" providerId="LiveId" clId="{B71F60E7-0DDB-42E6-818B-77B87849ADF3}" dt="2021-08-29T01:29:22.978" v="4023" actId="207"/>
          <ac:spMkLst>
            <pc:docMk/>
            <pc:sldMk cId="2413940198" sldId="399"/>
            <ac:spMk id="311" creationId="{D4BA29B9-FAA4-4879-8620-163CBC4385F3}"/>
          </ac:spMkLst>
        </pc:spChg>
        <pc:spChg chg="mod">
          <ac:chgData name="Syphax Ait oubelli" userId="ecf726b1934da71b" providerId="LiveId" clId="{B71F60E7-0DDB-42E6-818B-77B87849ADF3}" dt="2021-08-29T01:28:02.776" v="4004" actId="207"/>
          <ac:spMkLst>
            <pc:docMk/>
            <pc:sldMk cId="2413940198" sldId="399"/>
            <ac:spMk id="312" creationId="{B95BC32A-13E6-4F72-AB8C-5933F1B5D2ED}"/>
          </ac:spMkLst>
        </pc:spChg>
        <pc:spChg chg="mod">
          <ac:chgData name="Syphax Ait oubelli" userId="ecf726b1934da71b" providerId="LiveId" clId="{B71F60E7-0DDB-42E6-818B-77B87849ADF3}" dt="2021-08-29T01:28:02.776" v="4004" actId="207"/>
          <ac:spMkLst>
            <pc:docMk/>
            <pc:sldMk cId="2413940198" sldId="399"/>
            <ac:spMk id="313" creationId="{7B7EB77E-8779-4BD0-9956-3972F546B715}"/>
          </ac:spMkLst>
        </pc:spChg>
        <pc:spChg chg="mod">
          <ac:chgData name="Syphax Ait oubelli" userId="ecf726b1934da71b" providerId="LiveId" clId="{B71F60E7-0DDB-42E6-818B-77B87849ADF3}" dt="2021-08-29T01:28:02.776" v="4004" actId="207"/>
          <ac:spMkLst>
            <pc:docMk/>
            <pc:sldMk cId="2413940198" sldId="399"/>
            <ac:spMk id="314" creationId="{C51A6BF3-50B1-4F45-A248-CDED7C18995C}"/>
          </ac:spMkLst>
        </pc:spChg>
        <pc:spChg chg="mod">
          <ac:chgData name="Syphax Ait oubelli" userId="ecf726b1934da71b" providerId="LiveId" clId="{B71F60E7-0DDB-42E6-818B-77B87849ADF3}" dt="2021-08-29T01:28:02.776" v="4004" actId="207"/>
          <ac:spMkLst>
            <pc:docMk/>
            <pc:sldMk cId="2413940198" sldId="399"/>
            <ac:spMk id="315" creationId="{EF5E36FA-BC28-4B5C-A545-2953CAC524EF}"/>
          </ac:spMkLst>
        </pc:spChg>
        <pc:cxnChg chg="add del mod">
          <ac:chgData name="Syphax Ait oubelli" userId="ecf726b1934da71b" providerId="LiveId" clId="{B71F60E7-0DDB-42E6-818B-77B87849ADF3}" dt="2021-08-29T01:29:31.414" v="4025" actId="478"/>
          <ac:cxnSpMkLst>
            <pc:docMk/>
            <pc:sldMk cId="2413940198" sldId="399"/>
            <ac:cxnSpMk id="3" creationId="{7C1FDC4D-ED8F-4984-9101-961008E3FDEF}"/>
          </ac:cxnSpMkLst>
        </pc:cxn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28427401" sldId="400"/>
        </pc:sldMkLst>
      </pc:sldChg>
      <pc:sldChg chg="modSp add mod">
        <pc:chgData name="Syphax Ait oubelli" userId="ecf726b1934da71b" providerId="LiveId" clId="{B71F60E7-0DDB-42E6-818B-77B87849ADF3}" dt="2021-08-29T01:39:45.634" v="4189" actId="207"/>
        <pc:sldMkLst>
          <pc:docMk/>
          <pc:sldMk cId="1956169479" sldId="400"/>
        </pc:sldMkLst>
        <pc:spChg chg="mod">
          <ac:chgData name="Syphax Ait oubelli" userId="ecf726b1934da71b" providerId="LiveId" clId="{B71F60E7-0DDB-42E6-818B-77B87849ADF3}" dt="2021-08-29T01:39:45.634" v="4189" actId="207"/>
          <ac:spMkLst>
            <pc:docMk/>
            <pc:sldMk cId="1956169479" sldId="400"/>
            <ac:spMk id="167" creationId="{F320BFFD-5E5C-4E11-9938-5D2BE9FDDD74}"/>
          </ac:spMkLst>
        </pc:spChg>
        <pc:spChg chg="mod">
          <ac:chgData name="Syphax Ait oubelli" userId="ecf726b1934da71b" providerId="LiveId" clId="{B71F60E7-0DDB-42E6-818B-77B87849ADF3}" dt="2021-08-29T01:30:27.821" v="4035" actId="207"/>
          <ac:spMkLst>
            <pc:docMk/>
            <pc:sldMk cId="1956169479" sldId="400"/>
            <ac:spMk id="188" creationId="{C1E83028-1C66-4FC3-9F42-EBF4CE779EC5}"/>
          </ac:spMkLst>
        </pc:spChg>
      </pc:sldChg>
      <pc:sldChg chg="add del">
        <pc:chgData name="Syphax Ait oubelli" userId="ecf726b1934da71b" providerId="LiveId" clId="{B71F60E7-0DDB-42E6-818B-77B87849ADF3}" dt="2021-08-29T01:29:16.132" v="4022" actId="2890"/>
        <pc:sldMkLst>
          <pc:docMk/>
          <pc:sldMk cId="4067592633" sldId="400"/>
        </pc:sldMkLst>
      </pc:sldChg>
      <pc:sldChg chg="delSp modSp add mod">
        <pc:chgData name="Syphax Ait oubelli" userId="ecf726b1934da71b" providerId="LiveId" clId="{B71F60E7-0DDB-42E6-818B-77B87849ADF3}" dt="2021-08-29T01:30:24.513" v="4034" actId="207"/>
        <pc:sldMkLst>
          <pc:docMk/>
          <pc:sldMk cId="2981157795" sldId="401"/>
        </pc:sldMkLst>
        <pc:spChg chg="mod">
          <ac:chgData name="Syphax Ait oubelli" userId="ecf726b1934da71b" providerId="LiveId" clId="{B71F60E7-0DDB-42E6-818B-77B87849ADF3}" dt="2021-08-29T01:30:04.826" v="4029" actId="108"/>
          <ac:spMkLst>
            <pc:docMk/>
            <pc:sldMk cId="2981157795" sldId="401"/>
            <ac:spMk id="188" creationId="{C1E83028-1C66-4FC3-9F42-EBF4CE779EC5}"/>
          </ac:spMkLst>
        </pc:spChg>
        <pc:spChg chg="mod">
          <ac:chgData name="Syphax Ait oubelli" userId="ecf726b1934da71b" providerId="LiveId" clId="{B71F60E7-0DDB-42E6-818B-77B87849ADF3}" dt="2021-08-29T01:30:24.513" v="4034" actId="207"/>
          <ac:spMkLst>
            <pc:docMk/>
            <pc:sldMk cId="2981157795" sldId="401"/>
            <ac:spMk id="191" creationId="{AE1D04B7-9B73-4368-BAE6-27FAF2046E86}"/>
          </ac:spMkLst>
        </pc:spChg>
        <pc:spChg chg="mod">
          <ac:chgData name="Syphax Ait oubelli" userId="ecf726b1934da71b" providerId="LiveId" clId="{B71F60E7-0DDB-42E6-818B-77B87849ADF3}" dt="2021-08-29T01:30:19.027" v="4033" actId="207"/>
          <ac:spMkLst>
            <pc:docMk/>
            <pc:sldMk cId="2981157795" sldId="401"/>
            <ac:spMk id="305" creationId="{AAD8EEFD-2AF9-4762-85A6-1A7836F32071}"/>
          </ac:spMkLst>
        </pc:spChg>
        <pc:spChg chg="mod">
          <ac:chgData name="Syphax Ait oubelli" userId="ecf726b1934da71b" providerId="LiveId" clId="{B71F60E7-0DDB-42E6-818B-77B87849ADF3}" dt="2021-08-29T01:30:12.204" v="4032" actId="207"/>
          <ac:spMkLst>
            <pc:docMk/>
            <pc:sldMk cId="2981157795" sldId="401"/>
            <ac:spMk id="311" creationId="{D4BA29B9-FAA4-4879-8620-163CBC4385F3}"/>
          </ac:spMkLst>
        </pc:spChg>
        <pc:spChg chg="mod">
          <ac:chgData name="Syphax Ait oubelli" userId="ecf726b1934da71b" providerId="LiveId" clId="{B71F60E7-0DDB-42E6-818B-77B87849ADF3}" dt="2021-08-29T01:30:19.027" v="4033" actId="207"/>
          <ac:spMkLst>
            <pc:docMk/>
            <pc:sldMk cId="2981157795" sldId="401"/>
            <ac:spMk id="312" creationId="{B95BC32A-13E6-4F72-AB8C-5933F1B5D2ED}"/>
          </ac:spMkLst>
        </pc:spChg>
        <pc:cxnChg chg="del">
          <ac:chgData name="Syphax Ait oubelli" userId="ecf726b1934da71b" providerId="LiveId" clId="{B71F60E7-0DDB-42E6-818B-77B87849ADF3}" dt="2021-08-29T01:30:09.200" v="4031" actId="21"/>
          <ac:cxnSpMkLst>
            <pc:docMk/>
            <pc:sldMk cId="2981157795" sldId="401"/>
            <ac:cxnSpMk id="3" creationId="{7C1FDC4D-ED8F-4984-9101-961008E3FDEF}"/>
          </ac:cxnSpMkLst>
        </pc:cxn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1482714444" sldId="402"/>
        </pc:sldMkLst>
      </pc:sldChg>
      <pc:sldChg chg="addSp modSp add mod">
        <pc:chgData name="Syphax Ait oubelli" userId="ecf726b1934da71b" providerId="LiveId" clId="{B71F60E7-0DDB-42E6-818B-77B87849ADF3}" dt="2021-08-29T01:40:00.222" v="4192" actId="207"/>
        <pc:sldMkLst>
          <pc:docMk/>
          <pc:sldMk cId="3076787301" sldId="402"/>
        </pc:sldMkLst>
        <pc:spChg chg="mod">
          <ac:chgData name="Syphax Ait oubelli" userId="ecf726b1934da71b" providerId="LiveId" clId="{B71F60E7-0DDB-42E6-818B-77B87849ADF3}" dt="2021-08-29T01:40:00.222" v="4192" actId="207"/>
          <ac:spMkLst>
            <pc:docMk/>
            <pc:sldMk cId="3076787301" sldId="402"/>
            <ac:spMk id="170" creationId="{69198415-EAC4-4223-90DA-CB8AFE342AD8}"/>
          </ac:spMkLst>
        </pc:spChg>
        <pc:spChg chg="mod">
          <ac:chgData name="Syphax Ait oubelli" userId="ecf726b1934da71b" providerId="LiveId" clId="{B71F60E7-0DDB-42E6-818B-77B87849ADF3}" dt="2021-08-29T01:40:00.222" v="4192" actId="207"/>
          <ac:spMkLst>
            <pc:docMk/>
            <pc:sldMk cId="3076787301" sldId="402"/>
            <ac:spMk id="173" creationId="{10E6EB2D-94BB-4CCD-BAEA-C04A5866778C}"/>
          </ac:spMkLst>
        </pc:spChg>
        <pc:spChg chg="mod">
          <ac:chgData name="Syphax Ait oubelli" userId="ecf726b1934da71b" providerId="LiveId" clId="{B71F60E7-0DDB-42E6-818B-77B87849ADF3}" dt="2021-08-29T01:39:53.599" v="4191" actId="207"/>
          <ac:spMkLst>
            <pc:docMk/>
            <pc:sldMk cId="3076787301" sldId="402"/>
            <ac:spMk id="188" creationId="{C1E83028-1C66-4FC3-9F42-EBF4CE779EC5}"/>
          </ac:spMkLst>
        </pc:spChg>
        <pc:spChg chg="mod">
          <ac:chgData name="Syphax Ait oubelli" userId="ecf726b1934da71b" providerId="LiveId" clId="{B71F60E7-0DDB-42E6-818B-77B87849ADF3}" dt="2021-08-29T01:31:26.615" v="4049" actId="207"/>
          <ac:spMkLst>
            <pc:docMk/>
            <pc:sldMk cId="3076787301" sldId="402"/>
            <ac:spMk id="191" creationId="{AE1D04B7-9B73-4368-BAE6-27FAF2046E86}"/>
          </ac:spMkLst>
        </pc:spChg>
        <pc:cxnChg chg="add mod">
          <ac:chgData name="Syphax Ait oubelli" userId="ecf726b1934da71b" providerId="LiveId" clId="{B71F60E7-0DDB-42E6-818B-77B87849ADF3}" dt="2021-08-29T01:30:40.727" v="4039" actId="1076"/>
          <ac:cxnSpMkLst>
            <pc:docMk/>
            <pc:sldMk cId="3076787301" sldId="402"/>
            <ac:cxnSpMk id="70" creationId="{429503C9-D669-4C24-B883-30E1715C2975}"/>
          </ac:cxnSpMkLst>
        </pc:cxnChg>
        <pc:cxnChg chg="add mod">
          <ac:chgData name="Syphax Ait oubelli" userId="ecf726b1934da71b" providerId="LiveId" clId="{B71F60E7-0DDB-42E6-818B-77B87849ADF3}" dt="2021-08-29T01:30:49.035" v="4043" actId="1076"/>
          <ac:cxnSpMkLst>
            <pc:docMk/>
            <pc:sldMk cId="3076787301" sldId="402"/>
            <ac:cxnSpMk id="71" creationId="{0A934EB0-D3C4-4CE5-98C5-5854EFD59386}"/>
          </ac:cxnSpMkLst>
        </pc:cxnChg>
        <pc:cxnChg chg="add mod">
          <ac:chgData name="Syphax Ait oubelli" userId="ecf726b1934da71b" providerId="LiveId" clId="{B71F60E7-0DDB-42E6-818B-77B87849ADF3}" dt="2021-08-29T01:30:57.910" v="4046" actId="1076"/>
          <ac:cxnSpMkLst>
            <pc:docMk/>
            <pc:sldMk cId="3076787301" sldId="402"/>
            <ac:cxnSpMk id="73" creationId="{618BF323-DE66-449D-87BF-66DFC0148690}"/>
          </ac:cxnSpMkLst>
        </pc:cxn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783124529" sldId="403"/>
        </pc:sldMkLst>
      </pc:sldChg>
      <pc:sldChg chg="delSp modSp add mod">
        <pc:chgData name="Syphax Ait oubelli" userId="ecf726b1934da71b" providerId="LiveId" clId="{B71F60E7-0DDB-42E6-818B-77B87849ADF3}" dt="2021-08-29T01:31:53.857" v="4057" actId="207"/>
        <pc:sldMkLst>
          <pc:docMk/>
          <pc:sldMk cId="1695036265" sldId="403"/>
        </pc:sldMkLst>
        <pc:spChg chg="mod">
          <ac:chgData name="Syphax Ait oubelli" userId="ecf726b1934da71b" providerId="LiveId" clId="{B71F60E7-0DDB-42E6-818B-77B87849ADF3}" dt="2021-08-29T01:31:40.821" v="4053" actId="108"/>
          <ac:spMkLst>
            <pc:docMk/>
            <pc:sldMk cId="1695036265" sldId="403"/>
            <ac:spMk id="191" creationId="{AE1D04B7-9B73-4368-BAE6-27FAF2046E86}"/>
          </ac:spMkLst>
        </pc:spChg>
        <pc:spChg chg="mod">
          <ac:chgData name="Syphax Ait oubelli" userId="ecf726b1934da71b" providerId="LiveId" clId="{B71F60E7-0DDB-42E6-818B-77B87849ADF3}" dt="2021-08-29T01:31:45.692" v="4055" actId="207"/>
          <ac:spMkLst>
            <pc:docMk/>
            <pc:sldMk cId="1695036265" sldId="403"/>
            <ac:spMk id="194" creationId="{B574117C-A116-4731-B0F0-AADDAE1DACB4}"/>
          </ac:spMkLst>
        </pc:spChg>
        <pc:spChg chg="mod">
          <ac:chgData name="Syphax Ait oubelli" userId="ecf726b1934da71b" providerId="LiveId" clId="{B71F60E7-0DDB-42E6-818B-77B87849ADF3}" dt="2021-08-29T01:31:50.356" v="4056" actId="207"/>
          <ac:spMkLst>
            <pc:docMk/>
            <pc:sldMk cId="1695036265" sldId="403"/>
            <ac:spMk id="312" creationId="{B95BC32A-13E6-4F72-AB8C-5933F1B5D2ED}"/>
          </ac:spMkLst>
        </pc:spChg>
        <pc:spChg chg="mod">
          <ac:chgData name="Syphax Ait oubelli" userId="ecf726b1934da71b" providerId="LiveId" clId="{B71F60E7-0DDB-42E6-818B-77B87849ADF3}" dt="2021-08-29T01:31:53.857" v="4057" actId="207"/>
          <ac:spMkLst>
            <pc:docMk/>
            <pc:sldMk cId="1695036265" sldId="403"/>
            <ac:spMk id="313" creationId="{7B7EB77E-8779-4BD0-9956-3972F546B715}"/>
          </ac:spMkLst>
        </pc:spChg>
        <pc:cxnChg chg="del">
          <ac:chgData name="Syphax Ait oubelli" userId="ecf726b1934da71b" providerId="LiveId" clId="{B71F60E7-0DDB-42E6-818B-77B87849ADF3}" dt="2021-08-29T01:31:43.960" v="4054" actId="21"/>
          <ac:cxnSpMkLst>
            <pc:docMk/>
            <pc:sldMk cId="1695036265" sldId="403"/>
            <ac:cxnSpMk id="70" creationId="{429503C9-D669-4C24-B883-30E1715C2975}"/>
          </ac:cxnSpMkLst>
        </pc:cxnChg>
        <pc:cxnChg chg="del mod">
          <ac:chgData name="Syphax Ait oubelli" userId="ecf726b1934da71b" providerId="LiveId" clId="{B71F60E7-0DDB-42E6-818B-77B87849ADF3}" dt="2021-08-29T01:31:43.960" v="4054" actId="21"/>
          <ac:cxnSpMkLst>
            <pc:docMk/>
            <pc:sldMk cId="1695036265" sldId="403"/>
            <ac:cxnSpMk id="71" creationId="{0A934EB0-D3C4-4CE5-98C5-5854EFD59386}"/>
          </ac:cxnSpMkLst>
        </pc:cxnChg>
        <pc:cxnChg chg="del">
          <ac:chgData name="Syphax Ait oubelli" userId="ecf726b1934da71b" providerId="LiveId" clId="{B71F60E7-0DDB-42E6-818B-77B87849ADF3}" dt="2021-08-29T01:31:43.960" v="4054" actId="21"/>
          <ac:cxnSpMkLst>
            <pc:docMk/>
            <pc:sldMk cId="1695036265" sldId="403"/>
            <ac:cxnSpMk id="73" creationId="{618BF323-DE66-449D-87BF-66DFC0148690}"/>
          </ac:cxnSpMkLst>
        </pc:cxnChg>
      </pc:sldChg>
      <pc:sldChg chg="addSp modSp add mod">
        <pc:chgData name="Syphax Ait oubelli" userId="ecf726b1934da71b" providerId="LiveId" clId="{B71F60E7-0DDB-42E6-818B-77B87849ADF3}" dt="2021-08-29T01:40:12.945" v="4195" actId="207"/>
        <pc:sldMkLst>
          <pc:docMk/>
          <pc:sldMk cId="2671828081" sldId="404"/>
        </pc:sldMkLst>
        <pc:spChg chg="mod">
          <ac:chgData name="Syphax Ait oubelli" userId="ecf726b1934da71b" providerId="LiveId" clId="{B71F60E7-0DDB-42E6-818B-77B87849ADF3}" dt="2021-08-29T01:40:12.945" v="4195" actId="207"/>
          <ac:spMkLst>
            <pc:docMk/>
            <pc:sldMk cId="2671828081" sldId="404"/>
            <ac:spMk id="173" creationId="{10E6EB2D-94BB-4CCD-BAEA-C04A5866778C}"/>
          </ac:spMkLst>
        </pc:spChg>
        <pc:spChg chg="mod">
          <ac:chgData name="Syphax Ait oubelli" userId="ecf726b1934da71b" providerId="LiveId" clId="{B71F60E7-0DDB-42E6-818B-77B87849ADF3}" dt="2021-08-29T01:40:12.945" v="4195" actId="207"/>
          <ac:spMkLst>
            <pc:docMk/>
            <pc:sldMk cId="2671828081" sldId="404"/>
            <ac:spMk id="180" creationId="{63F3EF1C-77F8-48A2-A1D4-320C2DA6F655}"/>
          </ac:spMkLst>
        </pc:spChg>
        <pc:spChg chg="mod">
          <ac:chgData name="Syphax Ait oubelli" userId="ecf726b1934da71b" providerId="LiveId" clId="{B71F60E7-0DDB-42E6-818B-77B87849ADF3}" dt="2021-08-29T01:40:09.190" v="4194" actId="207"/>
          <ac:spMkLst>
            <pc:docMk/>
            <pc:sldMk cId="2671828081" sldId="404"/>
            <ac:spMk id="191" creationId="{AE1D04B7-9B73-4368-BAE6-27FAF2046E86}"/>
          </ac:spMkLst>
        </pc:spChg>
        <pc:spChg chg="mod">
          <ac:chgData name="Syphax Ait oubelli" userId="ecf726b1934da71b" providerId="LiveId" clId="{B71F60E7-0DDB-42E6-818B-77B87849ADF3}" dt="2021-08-29T01:32:11.904" v="4062" actId="207"/>
          <ac:spMkLst>
            <pc:docMk/>
            <pc:sldMk cId="2671828081" sldId="404"/>
            <ac:spMk id="194" creationId="{B574117C-A116-4731-B0F0-AADDAE1DACB4}"/>
          </ac:spMkLst>
        </pc:spChg>
        <pc:cxnChg chg="add mod">
          <ac:chgData name="Syphax Ait oubelli" userId="ecf726b1934da71b" providerId="LiveId" clId="{B71F60E7-0DDB-42E6-818B-77B87849ADF3}" dt="2021-08-29T01:32:03.057" v="4060" actId="1076"/>
          <ac:cxnSpMkLst>
            <pc:docMk/>
            <pc:sldMk cId="2671828081" sldId="404"/>
            <ac:cxnSpMk id="70" creationId="{E3C525BB-C216-4A09-B80F-F5B34EE30261}"/>
          </ac:cxnSpMkLst>
        </pc:cxnChg>
        <pc:cxnChg chg="add mod">
          <ac:chgData name="Syphax Ait oubelli" userId="ecf726b1934da71b" providerId="LiveId" clId="{B71F60E7-0DDB-42E6-818B-77B87849ADF3}" dt="2021-08-29T01:32:03.057" v="4060" actId="1076"/>
          <ac:cxnSpMkLst>
            <pc:docMk/>
            <pc:sldMk cId="2671828081" sldId="404"/>
            <ac:cxnSpMk id="71" creationId="{8DE71A07-6AB9-4862-B0E2-068CF890E3C8}"/>
          </ac:cxnSpMkLst>
        </pc:cxnChg>
        <pc:cxnChg chg="add mod">
          <ac:chgData name="Syphax Ait oubelli" userId="ecf726b1934da71b" providerId="LiveId" clId="{B71F60E7-0DDB-42E6-818B-77B87849ADF3}" dt="2021-08-29T01:32:03.057" v="4060" actId="1076"/>
          <ac:cxnSpMkLst>
            <pc:docMk/>
            <pc:sldMk cId="2671828081" sldId="404"/>
            <ac:cxnSpMk id="72" creationId="{1679EA03-952F-47E4-BE6E-93C9B55BF798}"/>
          </ac:cxnSpMkLst>
        </pc:cxn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298421712" sldId="404"/>
        </pc:sldMkLst>
      </pc:sldChg>
      <pc:sldChg chg="delSp modSp add mod">
        <pc:chgData name="Syphax Ait oubelli" userId="ecf726b1934da71b" providerId="LiveId" clId="{B71F60E7-0DDB-42E6-818B-77B87849ADF3}" dt="2021-08-29T01:33:07.906" v="4068" actId="207"/>
        <pc:sldMkLst>
          <pc:docMk/>
          <pc:sldMk cId="1512658633" sldId="405"/>
        </pc:sldMkLst>
        <pc:spChg chg="mod">
          <ac:chgData name="Syphax Ait oubelli" userId="ecf726b1934da71b" providerId="LiveId" clId="{B71F60E7-0DDB-42E6-818B-77B87849ADF3}" dt="2021-08-29T01:32:54.928" v="4064" actId="108"/>
          <ac:spMkLst>
            <pc:docMk/>
            <pc:sldMk cId="1512658633" sldId="405"/>
            <ac:spMk id="194" creationId="{B574117C-A116-4731-B0F0-AADDAE1DACB4}"/>
          </ac:spMkLst>
        </pc:spChg>
        <pc:spChg chg="mod">
          <ac:chgData name="Syphax Ait oubelli" userId="ecf726b1934da71b" providerId="LiveId" clId="{B71F60E7-0DDB-42E6-818B-77B87849ADF3}" dt="2021-08-29T01:33:07.906" v="4068" actId="207"/>
          <ac:spMkLst>
            <pc:docMk/>
            <pc:sldMk cId="1512658633" sldId="405"/>
            <ac:spMk id="197" creationId="{A0927E0A-8A3F-4FF1-B25D-61F4280946F5}"/>
          </ac:spMkLst>
        </pc:spChg>
        <pc:spChg chg="mod">
          <ac:chgData name="Syphax Ait oubelli" userId="ecf726b1934da71b" providerId="LiveId" clId="{B71F60E7-0DDB-42E6-818B-77B87849ADF3}" dt="2021-08-29T01:33:02.725" v="4066" actId="207"/>
          <ac:spMkLst>
            <pc:docMk/>
            <pc:sldMk cId="1512658633" sldId="405"/>
            <ac:spMk id="313" creationId="{7B7EB77E-8779-4BD0-9956-3972F546B715}"/>
          </ac:spMkLst>
        </pc:spChg>
        <pc:spChg chg="mod">
          <ac:chgData name="Syphax Ait oubelli" userId="ecf726b1934da71b" providerId="LiveId" clId="{B71F60E7-0DDB-42E6-818B-77B87849ADF3}" dt="2021-08-29T01:33:05.883" v="4067" actId="207"/>
          <ac:spMkLst>
            <pc:docMk/>
            <pc:sldMk cId="1512658633" sldId="405"/>
            <ac:spMk id="314" creationId="{C51A6BF3-50B1-4F45-A248-CDED7C18995C}"/>
          </ac:spMkLst>
        </pc:spChg>
        <pc:cxnChg chg="del">
          <ac:chgData name="Syphax Ait oubelli" userId="ecf726b1934da71b" providerId="LiveId" clId="{B71F60E7-0DDB-42E6-818B-77B87849ADF3}" dt="2021-08-29T01:32:58.823" v="4065" actId="21"/>
          <ac:cxnSpMkLst>
            <pc:docMk/>
            <pc:sldMk cId="1512658633" sldId="405"/>
            <ac:cxnSpMk id="70" creationId="{E3C525BB-C216-4A09-B80F-F5B34EE30261}"/>
          </ac:cxnSpMkLst>
        </pc:cxnChg>
        <pc:cxnChg chg="del">
          <ac:chgData name="Syphax Ait oubelli" userId="ecf726b1934da71b" providerId="LiveId" clId="{B71F60E7-0DDB-42E6-818B-77B87849ADF3}" dt="2021-08-29T01:32:58.823" v="4065" actId="21"/>
          <ac:cxnSpMkLst>
            <pc:docMk/>
            <pc:sldMk cId="1512658633" sldId="405"/>
            <ac:cxnSpMk id="71" creationId="{8DE71A07-6AB9-4862-B0E2-068CF890E3C8}"/>
          </ac:cxnSpMkLst>
        </pc:cxnChg>
        <pc:cxnChg chg="del">
          <ac:chgData name="Syphax Ait oubelli" userId="ecf726b1934da71b" providerId="LiveId" clId="{B71F60E7-0DDB-42E6-818B-77B87849ADF3}" dt="2021-08-29T01:32:58.823" v="4065" actId="21"/>
          <ac:cxnSpMkLst>
            <pc:docMk/>
            <pc:sldMk cId="1512658633" sldId="405"/>
            <ac:cxnSpMk id="72" creationId="{1679EA03-952F-47E4-BE6E-93C9B55BF798}"/>
          </ac:cxnSpMkLst>
        </pc:cxn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290987220" sldId="405"/>
        </pc:sldMkLst>
      </pc:sldChg>
      <pc:sldChg chg="addSp modSp add mod">
        <pc:chgData name="Syphax Ait oubelli" userId="ecf726b1934da71b" providerId="LiveId" clId="{B71F60E7-0DDB-42E6-818B-77B87849ADF3}" dt="2021-08-29T01:40:25.887" v="4198" actId="207"/>
        <pc:sldMkLst>
          <pc:docMk/>
          <pc:sldMk cId="2241730102" sldId="406"/>
        </pc:sldMkLst>
        <pc:spChg chg="mod">
          <ac:chgData name="Syphax Ait oubelli" userId="ecf726b1934da71b" providerId="LiveId" clId="{B71F60E7-0DDB-42E6-818B-77B87849ADF3}" dt="2021-08-29T01:40:25.887" v="4198" actId="207"/>
          <ac:spMkLst>
            <pc:docMk/>
            <pc:sldMk cId="2241730102" sldId="406"/>
            <ac:spMk id="180" creationId="{63F3EF1C-77F8-48A2-A1D4-320C2DA6F655}"/>
          </ac:spMkLst>
        </pc:spChg>
        <pc:spChg chg="mod">
          <ac:chgData name="Syphax Ait oubelli" userId="ecf726b1934da71b" providerId="LiveId" clId="{B71F60E7-0DDB-42E6-818B-77B87849ADF3}" dt="2021-08-29T01:40:25.887" v="4198" actId="207"/>
          <ac:spMkLst>
            <pc:docMk/>
            <pc:sldMk cId="2241730102" sldId="406"/>
            <ac:spMk id="182" creationId="{54120D93-3753-48EE-9E27-480EA464D0AD}"/>
          </ac:spMkLst>
        </pc:spChg>
        <pc:spChg chg="mod">
          <ac:chgData name="Syphax Ait oubelli" userId="ecf726b1934da71b" providerId="LiveId" clId="{B71F60E7-0DDB-42E6-818B-77B87849ADF3}" dt="2021-08-29T01:40:21.228" v="4197" actId="207"/>
          <ac:spMkLst>
            <pc:docMk/>
            <pc:sldMk cId="2241730102" sldId="406"/>
            <ac:spMk id="194" creationId="{B574117C-A116-4731-B0F0-AADDAE1DACB4}"/>
          </ac:spMkLst>
        </pc:spChg>
        <pc:spChg chg="mod">
          <ac:chgData name="Syphax Ait oubelli" userId="ecf726b1934da71b" providerId="LiveId" clId="{B71F60E7-0DDB-42E6-818B-77B87849ADF3}" dt="2021-08-29T01:33:16.662" v="4071" actId="207"/>
          <ac:spMkLst>
            <pc:docMk/>
            <pc:sldMk cId="2241730102" sldId="406"/>
            <ac:spMk id="197" creationId="{A0927E0A-8A3F-4FF1-B25D-61F4280946F5}"/>
          </ac:spMkLst>
        </pc:spChg>
        <pc:cxnChg chg="add mod">
          <ac:chgData name="Syphax Ait oubelli" userId="ecf726b1934da71b" providerId="LiveId" clId="{B71F60E7-0DDB-42E6-818B-77B87849ADF3}" dt="2021-08-29T01:33:21.263" v="4073" actId="1076"/>
          <ac:cxnSpMkLst>
            <pc:docMk/>
            <pc:sldMk cId="2241730102" sldId="406"/>
            <ac:cxnSpMk id="70" creationId="{BF4BBC02-4C6C-4ABC-8D02-93A44FB240BC}"/>
          </ac:cxnSpMkLst>
        </pc:cxnChg>
        <pc:cxnChg chg="add mod">
          <ac:chgData name="Syphax Ait oubelli" userId="ecf726b1934da71b" providerId="LiveId" clId="{B71F60E7-0DDB-42E6-818B-77B87849ADF3}" dt="2021-08-29T01:33:21.263" v="4073" actId="1076"/>
          <ac:cxnSpMkLst>
            <pc:docMk/>
            <pc:sldMk cId="2241730102" sldId="406"/>
            <ac:cxnSpMk id="71" creationId="{B4BE9071-3469-4173-BBAE-9A5C4B8F5A15}"/>
          </ac:cxnSpMkLst>
        </pc:cxnChg>
        <pc:cxnChg chg="add mod">
          <ac:chgData name="Syphax Ait oubelli" userId="ecf726b1934da71b" providerId="LiveId" clId="{B71F60E7-0DDB-42E6-818B-77B87849ADF3}" dt="2021-08-29T01:33:21.263" v="4073" actId="1076"/>
          <ac:cxnSpMkLst>
            <pc:docMk/>
            <pc:sldMk cId="2241730102" sldId="406"/>
            <ac:cxnSpMk id="72" creationId="{62A7184F-80A5-4ECC-B9D9-809563FC135B}"/>
          </ac:cxnSpMkLst>
        </pc:cxn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807208801" sldId="406"/>
        </pc:sldMkLst>
      </pc:sldChg>
      <pc:sldChg chg="delSp modSp add mod">
        <pc:chgData name="Syphax Ait oubelli" userId="ecf726b1934da71b" providerId="LiveId" clId="{B71F60E7-0DDB-42E6-818B-77B87849ADF3}" dt="2021-08-29T01:34:06.218" v="4081" actId="207"/>
        <pc:sldMkLst>
          <pc:docMk/>
          <pc:sldMk cId="1526091274" sldId="407"/>
        </pc:sldMkLst>
        <pc:spChg chg="mod">
          <ac:chgData name="Syphax Ait oubelli" userId="ecf726b1934da71b" providerId="LiveId" clId="{B71F60E7-0DDB-42E6-818B-77B87849ADF3}" dt="2021-08-29T01:33:52.041" v="4077" actId="108"/>
          <ac:spMkLst>
            <pc:docMk/>
            <pc:sldMk cId="1526091274" sldId="407"/>
            <ac:spMk id="197" creationId="{A0927E0A-8A3F-4FF1-B25D-61F4280946F5}"/>
          </ac:spMkLst>
        </pc:spChg>
        <pc:spChg chg="mod">
          <ac:chgData name="Syphax Ait oubelli" userId="ecf726b1934da71b" providerId="LiveId" clId="{B71F60E7-0DDB-42E6-818B-77B87849ADF3}" dt="2021-08-29T01:33:58.367" v="4079" actId="207"/>
          <ac:spMkLst>
            <pc:docMk/>
            <pc:sldMk cId="1526091274" sldId="407"/>
            <ac:spMk id="200" creationId="{22A21A7F-9FBD-41C3-ADF8-BD92B53C8922}"/>
          </ac:spMkLst>
        </pc:spChg>
        <pc:spChg chg="mod">
          <ac:chgData name="Syphax Ait oubelli" userId="ecf726b1934da71b" providerId="LiveId" clId="{B71F60E7-0DDB-42E6-818B-77B87849ADF3}" dt="2021-08-29T01:34:01.251" v="4080" actId="108"/>
          <ac:spMkLst>
            <pc:docMk/>
            <pc:sldMk cId="1526091274" sldId="407"/>
            <ac:spMk id="314" creationId="{C51A6BF3-50B1-4F45-A248-CDED7C18995C}"/>
          </ac:spMkLst>
        </pc:spChg>
        <pc:spChg chg="mod">
          <ac:chgData name="Syphax Ait oubelli" userId="ecf726b1934da71b" providerId="LiveId" clId="{B71F60E7-0DDB-42E6-818B-77B87849ADF3}" dt="2021-08-29T01:34:06.218" v="4081" actId="207"/>
          <ac:spMkLst>
            <pc:docMk/>
            <pc:sldMk cId="1526091274" sldId="407"/>
            <ac:spMk id="315" creationId="{EF5E36FA-BC28-4B5C-A545-2953CAC524EF}"/>
          </ac:spMkLst>
        </pc:spChg>
        <pc:cxnChg chg="del mod">
          <ac:chgData name="Syphax Ait oubelli" userId="ecf726b1934da71b" providerId="LiveId" clId="{B71F60E7-0DDB-42E6-818B-77B87849ADF3}" dt="2021-08-29T01:33:56.200" v="4078" actId="21"/>
          <ac:cxnSpMkLst>
            <pc:docMk/>
            <pc:sldMk cId="1526091274" sldId="407"/>
            <ac:cxnSpMk id="70" creationId="{BF4BBC02-4C6C-4ABC-8D02-93A44FB240BC}"/>
          </ac:cxnSpMkLst>
        </pc:cxnChg>
        <pc:cxnChg chg="del">
          <ac:chgData name="Syphax Ait oubelli" userId="ecf726b1934da71b" providerId="LiveId" clId="{B71F60E7-0DDB-42E6-818B-77B87849ADF3}" dt="2021-08-29T01:33:56.200" v="4078" actId="21"/>
          <ac:cxnSpMkLst>
            <pc:docMk/>
            <pc:sldMk cId="1526091274" sldId="407"/>
            <ac:cxnSpMk id="71" creationId="{B4BE9071-3469-4173-BBAE-9A5C4B8F5A15}"/>
          </ac:cxnSpMkLst>
        </pc:cxnChg>
        <pc:cxnChg chg="del">
          <ac:chgData name="Syphax Ait oubelli" userId="ecf726b1934da71b" providerId="LiveId" clId="{B71F60E7-0DDB-42E6-818B-77B87849ADF3}" dt="2021-08-29T01:33:56.200" v="4078" actId="21"/>
          <ac:cxnSpMkLst>
            <pc:docMk/>
            <pc:sldMk cId="1526091274" sldId="407"/>
            <ac:cxnSpMk id="72" creationId="{62A7184F-80A5-4ECC-B9D9-809563FC135B}"/>
          </ac:cxnSpMkLst>
        </pc:cxn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916031817" sldId="407"/>
        </pc:sldMkLst>
      </pc:sldChg>
      <pc:sldChg chg="addSp modSp add mod">
        <pc:chgData name="Syphax Ait oubelli" userId="ecf726b1934da71b" providerId="LiveId" clId="{B71F60E7-0DDB-42E6-818B-77B87849ADF3}" dt="2021-08-29T01:40:34.712" v="4201" actId="207"/>
        <pc:sldMkLst>
          <pc:docMk/>
          <pc:sldMk cId="1484265339" sldId="408"/>
        </pc:sldMkLst>
        <pc:spChg chg="mod">
          <ac:chgData name="Syphax Ait oubelli" userId="ecf726b1934da71b" providerId="LiveId" clId="{B71F60E7-0DDB-42E6-818B-77B87849ADF3}" dt="2021-08-29T01:40:34.712" v="4201" actId="207"/>
          <ac:spMkLst>
            <pc:docMk/>
            <pc:sldMk cId="1484265339" sldId="408"/>
            <ac:spMk id="182" creationId="{54120D93-3753-48EE-9E27-480EA464D0AD}"/>
          </ac:spMkLst>
        </pc:spChg>
        <pc:spChg chg="mod">
          <ac:chgData name="Syphax Ait oubelli" userId="ecf726b1934da71b" providerId="LiveId" clId="{B71F60E7-0DDB-42E6-818B-77B87849ADF3}" dt="2021-08-29T01:40:34.712" v="4201" actId="207"/>
          <ac:spMkLst>
            <pc:docMk/>
            <pc:sldMk cId="1484265339" sldId="408"/>
            <ac:spMk id="184" creationId="{B4375FD8-0AB3-4831-9F3B-4D50FE1BAFE7}"/>
          </ac:spMkLst>
        </pc:spChg>
        <pc:spChg chg="mod">
          <ac:chgData name="Syphax Ait oubelli" userId="ecf726b1934da71b" providerId="LiveId" clId="{B71F60E7-0DDB-42E6-818B-77B87849ADF3}" dt="2021-08-29T01:40:31.560" v="4200" actId="207"/>
          <ac:spMkLst>
            <pc:docMk/>
            <pc:sldMk cId="1484265339" sldId="408"/>
            <ac:spMk id="197" creationId="{A0927E0A-8A3F-4FF1-B25D-61F4280946F5}"/>
          </ac:spMkLst>
        </pc:spChg>
        <pc:spChg chg="mod">
          <ac:chgData name="Syphax Ait oubelli" userId="ecf726b1934da71b" providerId="LiveId" clId="{B71F60E7-0DDB-42E6-818B-77B87849ADF3}" dt="2021-08-29T01:34:22.387" v="4087" actId="207"/>
          <ac:spMkLst>
            <pc:docMk/>
            <pc:sldMk cId="1484265339" sldId="408"/>
            <ac:spMk id="200" creationId="{22A21A7F-9FBD-41C3-ADF8-BD92B53C8922}"/>
          </ac:spMkLst>
        </pc:spChg>
        <pc:cxnChg chg="add mod">
          <ac:chgData name="Syphax Ait oubelli" userId="ecf726b1934da71b" providerId="LiveId" clId="{B71F60E7-0DDB-42E6-818B-77B87849ADF3}" dt="2021-08-29T01:34:17.339" v="4085" actId="1076"/>
          <ac:cxnSpMkLst>
            <pc:docMk/>
            <pc:sldMk cId="1484265339" sldId="408"/>
            <ac:cxnSpMk id="70" creationId="{9AFCDDA0-7362-4D36-8A12-4052E91B0C6C}"/>
          </ac:cxnSpMkLst>
        </pc:cxnChg>
        <pc:cxnChg chg="add mod">
          <ac:chgData name="Syphax Ait oubelli" userId="ecf726b1934da71b" providerId="LiveId" clId="{B71F60E7-0DDB-42E6-818B-77B87849ADF3}" dt="2021-08-29T01:34:17.339" v="4085" actId="1076"/>
          <ac:cxnSpMkLst>
            <pc:docMk/>
            <pc:sldMk cId="1484265339" sldId="408"/>
            <ac:cxnSpMk id="71" creationId="{2C8B0B81-CF6C-495A-9A93-7D9F6637DB6D}"/>
          </ac:cxnSpMkLst>
        </pc:cxnChg>
        <pc:cxnChg chg="add mod">
          <ac:chgData name="Syphax Ait oubelli" userId="ecf726b1934da71b" providerId="LiveId" clId="{B71F60E7-0DDB-42E6-818B-77B87849ADF3}" dt="2021-08-29T01:34:17.339" v="4085" actId="1076"/>
          <ac:cxnSpMkLst>
            <pc:docMk/>
            <pc:sldMk cId="1484265339" sldId="408"/>
            <ac:cxnSpMk id="72" creationId="{B5F10ECC-D5F9-48F6-B410-C7E3DF118301}"/>
          </ac:cxnSpMkLst>
        </pc:cxn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593839743" sldId="408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877925589" sldId="409"/>
        </pc:sldMkLst>
      </pc:sldChg>
      <pc:sldChg chg="delSp modSp add mod modTransition">
        <pc:chgData name="Syphax Ait oubelli" userId="ecf726b1934da71b" providerId="LiveId" clId="{B71F60E7-0DDB-42E6-818B-77B87849ADF3}" dt="2021-08-29T01:42:18.376" v="4221"/>
        <pc:sldMkLst>
          <pc:docMk/>
          <pc:sldMk cId="3270614928" sldId="409"/>
        </pc:sldMkLst>
        <pc:spChg chg="mod">
          <ac:chgData name="Syphax Ait oubelli" userId="ecf726b1934da71b" providerId="LiveId" clId="{B71F60E7-0DDB-42E6-818B-77B87849ADF3}" dt="2021-08-29T01:34:30.319" v="4089" actId="108"/>
          <ac:spMkLst>
            <pc:docMk/>
            <pc:sldMk cId="3270614928" sldId="409"/>
            <ac:spMk id="200" creationId="{22A21A7F-9FBD-41C3-ADF8-BD92B53C8922}"/>
          </ac:spMkLst>
        </pc:spChg>
        <pc:spChg chg="mod">
          <ac:chgData name="Syphax Ait oubelli" userId="ecf726b1934da71b" providerId="LiveId" clId="{B71F60E7-0DDB-42E6-818B-77B87849ADF3}" dt="2021-08-29T01:34:44.146" v="4093" actId="207"/>
          <ac:spMkLst>
            <pc:docMk/>
            <pc:sldMk cId="3270614928" sldId="409"/>
            <ac:spMk id="206" creationId="{AC86605A-58DD-4750-BAC3-74CF9138B70A}"/>
          </ac:spMkLst>
        </pc:spChg>
        <pc:spChg chg="mod">
          <ac:chgData name="Syphax Ait oubelli" userId="ecf726b1934da71b" providerId="LiveId" clId="{B71F60E7-0DDB-42E6-818B-77B87849ADF3}" dt="2021-08-29T01:34:37.613" v="4091" actId="207"/>
          <ac:spMkLst>
            <pc:docMk/>
            <pc:sldMk cId="3270614928" sldId="409"/>
            <ac:spMk id="305" creationId="{AAD8EEFD-2AF9-4762-85A6-1A7836F32071}"/>
          </ac:spMkLst>
        </pc:spChg>
        <pc:spChg chg="mod">
          <ac:chgData name="Syphax Ait oubelli" userId="ecf726b1934da71b" providerId="LiveId" clId="{B71F60E7-0DDB-42E6-818B-77B87849ADF3}" dt="2021-08-29T01:34:41.586" v="4092" actId="207"/>
          <ac:spMkLst>
            <pc:docMk/>
            <pc:sldMk cId="3270614928" sldId="409"/>
            <ac:spMk id="306" creationId="{A666FBE1-BE55-4331-A6D5-D4D939B897E6}"/>
          </ac:spMkLst>
        </pc:spChg>
        <pc:spChg chg="mod">
          <ac:chgData name="Syphax Ait oubelli" userId="ecf726b1934da71b" providerId="LiveId" clId="{B71F60E7-0DDB-42E6-818B-77B87849ADF3}" dt="2021-08-29T01:34:41.586" v="4092" actId="207"/>
          <ac:spMkLst>
            <pc:docMk/>
            <pc:sldMk cId="3270614928" sldId="409"/>
            <ac:spMk id="311" creationId="{D4BA29B9-FAA4-4879-8620-163CBC4385F3}"/>
          </ac:spMkLst>
        </pc:spChg>
        <pc:spChg chg="mod">
          <ac:chgData name="Syphax Ait oubelli" userId="ecf726b1934da71b" providerId="LiveId" clId="{B71F60E7-0DDB-42E6-818B-77B87849ADF3}" dt="2021-08-29T01:34:37.613" v="4091" actId="207"/>
          <ac:spMkLst>
            <pc:docMk/>
            <pc:sldMk cId="3270614928" sldId="409"/>
            <ac:spMk id="315" creationId="{EF5E36FA-BC28-4B5C-A545-2953CAC524EF}"/>
          </ac:spMkLst>
        </pc:spChg>
        <pc:cxnChg chg="del">
          <ac:chgData name="Syphax Ait oubelli" userId="ecf726b1934da71b" providerId="LiveId" clId="{B71F60E7-0DDB-42E6-818B-77B87849ADF3}" dt="2021-08-29T01:34:33.900" v="4090" actId="21"/>
          <ac:cxnSpMkLst>
            <pc:docMk/>
            <pc:sldMk cId="3270614928" sldId="409"/>
            <ac:cxnSpMk id="70" creationId="{9AFCDDA0-7362-4D36-8A12-4052E91B0C6C}"/>
          </ac:cxnSpMkLst>
        </pc:cxnChg>
        <pc:cxnChg chg="del">
          <ac:chgData name="Syphax Ait oubelli" userId="ecf726b1934da71b" providerId="LiveId" clId="{B71F60E7-0DDB-42E6-818B-77B87849ADF3}" dt="2021-08-29T01:34:33.900" v="4090" actId="21"/>
          <ac:cxnSpMkLst>
            <pc:docMk/>
            <pc:sldMk cId="3270614928" sldId="409"/>
            <ac:cxnSpMk id="71" creationId="{2C8B0B81-CF6C-495A-9A93-7D9F6637DB6D}"/>
          </ac:cxnSpMkLst>
        </pc:cxnChg>
        <pc:cxnChg chg="del">
          <ac:chgData name="Syphax Ait oubelli" userId="ecf726b1934da71b" providerId="LiveId" clId="{B71F60E7-0DDB-42E6-818B-77B87849ADF3}" dt="2021-08-29T01:34:33.900" v="4090" actId="21"/>
          <ac:cxnSpMkLst>
            <pc:docMk/>
            <pc:sldMk cId="3270614928" sldId="409"/>
            <ac:cxnSpMk id="72" creationId="{B5F10ECC-D5F9-48F6-B410-C7E3DF118301}"/>
          </ac:cxnSpMkLst>
        </pc:cxn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679124062" sldId="410"/>
        </pc:sldMkLst>
      </pc:sldChg>
      <pc:sldChg chg="addSp modSp add mod">
        <pc:chgData name="Syphax Ait oubelli" userId="ecf726b1934da71b" providerId="LiveId" clId="{B71F60E7-0DDB-42E6-818B-77B87849ADF3}" dt="2021-08-29T01:40:47.159" v="4204" actId="207"/>
        <pc:sldMkLst>
          <pc:docMk/>
          <pc:sldMk cId="3012212380" sldId="410"/>
        </pc:sldMkLst>
        <pc:spChg chg="mod">
          <ac:chgData name="Syphax Ait oubelli" userId="ecf726b1934da71b" providerId="LiveId" clId="{B71F60E7-0DDB-42E6-818B-77B87849ADF3}" dt="2021-08-29T01:40:47.159" v="4204" actId="207"/>
          <ac:spMkLst>
            <pc:docMk/>
            <pc:sldMk cId="3012212380" sldId="410"/>
            <ac:spMk id="186" creationId="{656FE3A1-5D97-4384-87E6-BA03EC2C5EFF}"/>
          </ac:spMkLst>
        </pc:spChg>
        <pc:spChg chg="mod">
          <ac:chgData name="Syphax Ait oubelli" userId="ecf726b1934da71b" providerId="LiveId" clId="{B71F60E7-0DDB-42E6-818B-77B87849ADF3}" dt="2021-08-29T01:40:41.716" v="4203" actId="207"/>
          <ac:spMkLst>
            <pc:docMk/>
            <pc:sldMk cId="3012212380" sldId="410"/>
            <ac:spMk id="188" creationId="{C1E83028-1C66-4FC3-9F42-EBF4CE779EC5}"/>
          </ac:spMkLst>
        </pc:spChg>
        <pc:spChg chg="mod">
          <ac:chgData name="Syphax Ait oubelli" userId="ecf726b1934da71b" providerId="LiveId" clId="{B71F60E7-0DDB-42E6-818B-77B87849ADF3}" dt="2021-08-29T01:40:47.159" v="4204" actId="207"/>
          <ac:spMkLst>
            <pc:docMk/>
            <pc:sldMk cId="3012212380" sldId="410"/>
            <ac:spMk id="203" creationId="{EFCCBB0B-DC69-451C-9A19-8CD43B625D36}"/>
          </ac:spMkLst>
        </pc:spChg>
        <pc:spChg chg="mod">
          <ac:chgData name="Syphax Ait oubelli" userId="ecf726b1934da71b" providerId="LiveId" clId="{B71F60E7-0DDB-42E6-818B-77B87849ADF3}" dt="2021-08-29T01:35:03.823" v="4103" actId="207"/>
          <ac:spMkLst>
            <pc:docMk/>
            <pc:sldMk cId="3012212380" sldId="410"/>
            <ac:spMk id="206" creationId="{AC86605A-58DD-4750-BAC3-74CF9138B70A}"/>
          </ac:spMkLst>
        </pc:spChg>
        <pc:cxnChg chg="add mod">
          <ac:chgData name="Syphax Ait oubelli" userId="ecf726b1934da71b" providerId="LiveId" clId="{B71F60E7-0DDB-42E6-818B-77B87849ADF3}" dt="2021-08-29T01:34:56.264" v="4101" actId="1038"/>
          <ac:cxnSpMkLst>
            <pc:docMk/>
            <pc:sldMk cId="3012212380" sldId="410"/>
            <ac:cxnSpMk id="70" creationId="{E17F9D18-11C5-4876-89CE-DFAB5D432FFF}"/>
          </ac:cxnSpMkLst>
        </pc:cxnChg>
        <pc:cxnChg chg="add mod">
          <ac:chgData name="Syphax Ait oubelli" userId="ecf726b1934da71b" providerId="LiveId" clId="{B71F60E7-0DDB-42E6-818B-77B87849ADF3}" dt="2021-08-29T01:34:56.264" v="4101" actId="1038"/>
          <ac:cxnSpMkLst>
            <pc:docMk/>
            <pc:sldMk cId="3012212380" sldId="410"/>
            <ac:cxnSpMk id="71" creationId="{59E02420-CB7F-4991-99CB-3A8219E8A88F}"/>
          </ac:cxnSpMkLst>
        </pc:cxnChg>
        <pc:cxnChg chg="add mod">
          <ac:chgData name="Syphax Ait oubelli" userId="ecf726b1934da71b" providerId="LiveId" clId="{B71F60E7-0DDB-42E6-818B-77B87849ADF3}" dt="2021-08-29T01:34:56.264" v="4101" actId="1038"/>
          <ac:cxnSpMkLst>
            <pc:docMk/>
            <pc:sldMk cId="3012212380" sldId="410"/>
            <ac:cxnSpMk id="72" creationId="{4E028DEF-FCFA-4CA7-8465-8A43A11CD9CA}"/>
          </ac:cxnSpMkLst>
        </pc:cxnChg>
      </pc:sldChg>
      <pc:sldChg chg="delSp modSp add mod">
        <pc:chgData name="Syphax Ait oubelli" userId="ecf726b1934da71b" providerId="LiveId" clId="{B71F60E7-0DDB-42E6-818B-77B87849ADF3}" dt="2021-08-29T01:35:27.984" v="4109" actId="21"/>
        <pc:sldMkLst>
          <pc:docMk/>
          <pc:sldMk cId="2305822495" sldId="411"/>
        </pc:sldMkLst>
        <pc:spChg chg="mod">
          <ac:chgData name="Syphax Ait oubelli" userId="ecf726b1934da71b" providerId="LiveId" clId="{B71F60E7-0DDB-42E6-818B-77B87849ADF3}" dt="2021-08-29T01:35:11.728" v="4105" actId="108"/>
          <ac:spMkLst>
            <pc:docMk/>
            <pc:sldMk cId="2305822495" sldId="411"/>
            <ac:spMk id="206" creationId="{AC86605A-58DD-4750-BAC3-74CF9138B70A}"/>
          </ac:spMkLst>
        </pc:spChg>
        <pc:spChg chg="mod">
          <ac:chgData name="Syphax Ait oubelli" userId="ecf726b1934da71b" providerId="LiveId" clId="{B71F60E7-0DDB-42E6-818B-77B87849ADF3}" dt="2021-08-29T01:35:14.435" v="4106" actId="207"/>
          <ac:spMkLst>
            <pc:docMk/>
            <pc:sldMk cId="2305822495" sldId="411"/>
            <ac:spMk id="209" creationId="{823F310C-EA03-4ECC-A159-C03445418C93}"/>
          </ac:spMkLst>
        </pc:spChg>
        <pc:spChg chg="mod">
          <ac:chgData name="Syphax Ait oubelli" userId="ecf726b1934da71b" providerId="LiveId" clId="{B71F60E7-0DDB-42E6-818B-77B87849ADF3}" dt="2021-08-29T01:35:22.100" v="4108" actId="207"/>
          <ac:spMkLst>
            <pc:docMk/>
            <pc:sldMk cId="2305822495" sldId="411"/>
            <ac:spMk id="306" creationId="{A666FBE1-BE55-4331-A6D5-D4D939B897E6}"/>
          </ac:spMkLst>
        </pc:spChg>
        <pc:spChg chg="mod">
          <ac:chgData name="Syphax Ait oubelli" userId="ecf726b1934da71b" providerId="LiveId" clId="{B71F60E7-0DDB-42E6-818B-77B87849ADF3}" dt="2021-08-29T01:35:17.651" v="4107" actId="207"/>
          <ac:spMkLst>
            <pc:docMk/>
            <pc:sldMk cId="2305822495" sldId="411"/>
            <ac:spMk id="311" creationId="{D4BA29B9-FAA4-4879-8620-163CBC4385F3}"/>
          </ac:spMkLst>
        </pc:spChg>
        <pc:spChg chg="mod">
          <ac:chgData name="Syphax Ait oubelli" userId="ecf726b1934da71b" providerId="LiveId" clId="{B71F60E7-0DDB-42E6-818B-77B87849ADF3}" dt="2021-08-29T01:35:22.100" v="4108" actId="207"/>
          <ac:spMkLst>
            <pc:docMk/>
            <pc:sldMk cId="2305822495" sldId="411"/>
            <ac:spMk id="312" creationId="{B95BC32A-13E6-4F72-AB8C-5933F1B5D2ED}"/>
          </ac:spMkLst>
        </pc:spChg>
        <pc:cxnChg chg="del">
          <ac:chgData name="Syphax Ait oubelli" userId="ecf726b1934da71b" providerId="LiveId" clId="{B71F60E7-0DDB-42E6-818B-77B87849ADF3}" dt="2021-08-29T01:35:27.984" v="4109" actId="21"/>
          <ac:cxnSpMkLst>
            <pc:docMk/>
            <pc:sldMk cId="2305822495" sldId="411"/>
            <ac:cxnSpMk id="70" creationId="{E17F9D18-11C5-4876-89CE-DFAB5D432FFF}"/>
          </ac:cxnSpMkLst>
        </pc:cxnChg>
        <pc:cxnChg chg="del">
          <ac:chgData name="Syphax Ait oubelli" userId="ecf726b1934da71b" providerId="LiveId" clId="{B71F60E7-0DDB-42E6-818B-77B87849ADF3}" dt="2021-08-29T01:35:27.984" v="4109" actId="21"/>
          <ac:cxnSpMkLst>
            <pc:docMk/>
            <pc:sldMk cId="2305822495" sldId="411"/>
            <ac:cxnSpMk id="71" creationId="{59E02420-CB7F-4991-99CB-3A8219E8A88F}"/>
          </ac:cxnSpMkLst>
        </pc:cxnChg>
        <pc:cxnChg chg="del">
          <ac:chgData name="Syphax Ait oubelli" userId="ecf726b1934da71b" providerId="LiveId" clId="{B71F60E7-0DDB-42E6-818B-77B87849ADF3}" dt="2021-08-29T01:35:27.984" v="4109" actId="21"/>
          <ac:cxnSpMkLst>
            <pc:docMk/>
            <pc:sldMk cId="2305822495" sldId="411"/>
            <ac:cxnSpMk id="72" creationId="{4E028DEF-FCFA-4CA7-8465-8A43A11CD9CA}"/>
          </ac:cxnSpMkLst>
        </pc:cxn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4071030118" sldId="411"/>
        </pc:sldMkLst>
      </pc:sldChg>
      <pc:sldChg chg="addSp delSp modSp add mod">
        <pc:chgData name="Syphax Ait oubelli" userId="ecf726b1934da71b" providerId="LiveId" clId="{B71F60E7-0DDB-42E6-818B-77B87849ADF3}" dt="2021-08-29T01:40:53.228" v="4206" actId="207"/>
        <pc:sldMkLst>
          <pc:docMk/>
          <pc:sldMk cId="1690129706" sldId="412"/>
        </pc:sldMkLst>
        <pc:spChg chg="mod">
          <ac:chgData name="Syphax Ait oubelli" userId="ecf726b1934da71b" providerId="LiveId" clId="{B71F60E7-0DDB-42E6-818B-77B87849ADF3}" dt="2021-08-29T01:40:53.228" v="4206" actId="207"/>
          <ac:spMkLst>
            <pc:docMk/>
            <pc:sldMk cId="1690129706" sldId="412"/>
            <ac:spMk id="188" creationId="{C1E83028-1C66-4FC3-9F42-EBF4CE779EC5}"/>
          </ac:spMkLst>
        </pc:spChg>
        <pc:spChg chg="mod">
          <ac:chgData name="Syphax Ait oubelli" userId="ecf726b1934da71b" providerId="LiveId" clId="{B71F60E7-0DDB-42E6-818B-77B87849ADF3}" dt="2021-08-29T01:35:45.308" v="4116" actId="207"/>
          <ac:spMkLst>
            <pc:docMk/>
            <pc:sldMk cId="1690129706" sldId="412"/>
            <ac:spMk id="209" creationId="{823F310C-EA03-4ECC-A159-C03445418C93}"/>
          </ac:spMkLst>
        </pc:spChg>
        <pc:cxnChg chg="add mod">
          <ac:chgData name="Syphax Ait oubelli" userId="ecf726b1934da71b" providerId="LiveId" clId="{B71F60E7-0DDB-42E6-818B-77B87849ADF3}" dt="2021-08-29T01:35:36.903" v="4113" actId="1076"/>
          <ac:cxnSpMkLst>
            <pc:docMk/>
            <pc:sldMk cId="1690129706" sldId="412"/>
            <ac:cxnSpMk id="70" creationId="{0505DA38-FAFE-4670-B250-A694D4B5D11A}"/>
          </ac:cxnSpMkLst>
        </pc:cxnChg>
        <pc:cxnChg chg="add del mod">
          <ac:chgData name="Syphax Ait oubelli" userId="ecf726b1934da71b" providerId="LiveId" clId="{B71F60E7-0DDB-42E6-818B-77B87849ADF3}" dt="2021-08-29T01:35:41.221" v="4114" actId="478"/>
          <ac:cxnSpMkLst>
            <pc:docMk/>
            <pc:sldMk cId="1690129706" sldId="412"/>
            <ac:cxnSpMk id="71" creationId="{30065B79-883C-42AC-AD1A-1CA2FB877B24}"/>
          </ac:cxnSpMkLst>
        </pc:cxnChg>
        <pc:cxnChg chg="add del mod">
          <ac:chgData name="Syphax Ait oubelli" userId="ecf726b1934da71b" providerId="LiveId" clId="{B71F60E7-0DDB-42E6-818B-77B87849ADF3}" dt="2021-08-29T01:35:41.221" v="4114" actId="478"/>
          <ac:cxnSpMkLst>
            <pc:docMk/>
            <pc:sldMk cId="1690129706" sldId="412"/>
            <ac:cxnSpMk id="72" creationId="{1A075210-484D-4399-AB15-22C42903690A}"/>
          </ac:cxnSpMkLst>
        </pc:cxn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4197438526" sldId="412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511698399" sldId="413"/>
        </pc:sldMkLst>
      </pc:sldChg>
      <pc:sldChg chg="delSp modSp add mod">
        <pc:chgData name="Syphax Ait oubelli" userId="ecf726b1934da71b" providerId="LiveId" clId="{B71F60E7-0DDB-42E6-818B-77B87849ADF3}" dt="2021-08-29T01:36:04.003" v="4122" actId="207"/>
        <pc:sldMkLst>
          <pc:docMk/>
          <pc:sldMk cId="1798959913" sldId="413"/>
        </pc:sldMkLst>
        <pc:spChg chg="mod">
          <ac:chgData name="Syphax Ait oubelli" userId="ecf726b1934da71b" providerId="LiveId" clId="{B71F60E7-0DDB-42E6-818B-77B87849ADF3}" dt="2021-08-29T01:35:50.579" v="4118" actId="108"/>
          <ac:spMkLst>
            <pc:docMk/>
            <pc:sldMk cId="1798959913" sldId="413"/>
            <ac:spMk id="209" creationId="{823F310C-EA03-4ECC-A159-C03445418C93}"/>
          </ac:spMkLst>
        </pc:spChg>
        <pc:spChg chg="mod">
          <ac:chgData name="Syphax Ait oubelli" userId="ecf726b1934da71b" providerId="LiveId" clId="{B71F60E7-0DDB-42E6-818B-77B87849ADF3}" dt="2021-08-29T01:36:04.003" v="4122" actId="207"/>
          <ac:spMkLst>
            <pc:docMk/>
            <pc:sldMk cId="1798959913" sldId="413"/>
            <ac:spMk id="212" creationId="{F47DEFCA-9DAE-4B61-A8A5-6AAC8E844BE3}"/>
          </ac:spMkLst>
        </pc:spChg>
        <pc:spChg chg="mod">
          <ac:chgData name="Syphax Ait oubelli" userId="ecf726b1934da71b" providerId="LiveId" clId="{B71F60E7-0DDB-42E6-818B-77B87849ADF3}" dt="2021-08-29T01:36:01.680" v="4121" actId="207"/>
          <ac:spMkLst>
            <pc:docMk/>
            <pc:sldMk cId="1798959913" sldId="413"/>
            <ac:spMk id="306" creationId="{A666FBE1-BE55-4331-A6D5-D4D939B897E6}"/>
          </ac:spMkLst>
        </pc:spChg>
        <pc:spChg chg="mod">
          <ac:chgData name="Syphax Ait oubelli" userId="ecf726b1934da71b" providerId="LiveId" clId="{B71F60E7-0DDB-42E6-818B-77B87849ADF3}" dt="2021-08-29T01:35:57.085" v="4120" actId="207"/>
          <ac:spMkLst>
            <pc:docMk/>
            <pc:sldMk cId="1798959913" sldId="413"/>
            <ac:spMk id="312" creationId="{B95BC32A-13E6-4F72-AB8C-5933F1B5D2ED}"/>
          </ac:spMkLst>
        </pc:spChg>
        <pc:spChg chg="mod">
          <ac:chgData name="Syphax Ait oubelli" userId="ecf726b1934da71b" providerId="LiveId" clId="{B71F60E7-0DDB-42E6-818B-77B87849ADF3}" dt="2021-08-29T01:36:01.680" v="4121" actId="207"/>
          <ac:spMkLst>
            <pc:docMk/>
            <pc:sldMk cId="1798959913" sldId="413"/>
            <ac:spMk id="313" creationId="{7B7EB77E-8779-4BD0-9956-3972F546B715}"/>
          </ac:spMkLst>
        </pc:spChg>
        <pc:cxnChg chg="del">
          <ac:chgData name="Syphax Ait oubelli" userId="ecf726b1934da71b" providerId="LiveId" clId="{B71F60E7-0DDB-42E6-818B-77B87849ADF3}" dt="2021-08-29T01:35:53.789" v="4119" actId="478"/>
          <ac:cxnSpMkLst>
            <pc:docMk/>
            <pc:sldMk cId="1798959913" sldId="413"/>
            <ac:cxnSpMk id="70" creationId="{0505DA38-FAFE-4670-B250-A694D4B5D11A}"/>
          </ac:cxnSpMkLst>
        </pc:cxnChg>
      </pc:sldChg>
      <pc:sldChg chg="addSp modSp add mod">
        <pc:chgData name="Syphax Ait oubelli" userId="ecf726b1934da71b" providerId="LiveId" clId="{B71F60E7-0DDB-42E6-818B-77B87849ADF3}" dt="2021-08-29T01:41:02.451" v="4209" actId="207"/>
        <pc:sldMkLst>
          <pc:docMk/>
          <pc:sldMk cId="44324475" sldId="414"/>
        </pc:sldMkLst>
        <pc:spChg chg="mod">
          <ac:chgData name="Syphax Ait oubelli" userId="ecf726b1934da71b" providerId="LiveId" clId="{B71F60E7-0DDB-42E6-818B-77B87849ADF3}" dt="2021-08-29T01:41:02.451" v="4209" actId="207"/>
          <ac:spMkLst>
            <pc:docMk/>
            <pc:sldMk cId="44324475" sldId="414"/>
            <ac:spMk id="191" creationId="{AE1D04B7-9B73-4368-BAE6-27FAF2046E86}"/>
          </ac:spMkLst>
        </pc:spChg>
        <pc:spChg chg="mod">
          <ac:chgData name="Syphax Ait oubelli" userId="ecf726b1934da71b" providerId="LiveId" clId="{B71F60E7-0DDB-42E6-818B-77B87849ADF3}" dt="2021-08-29T01:41:02.451" v="4209" actId="207"/>
          <ac:spMkLst>
            <pc:docMk/>
            <pc:sldMk cId="44324475" sldId="414"/>
            <ac:spMk id="194" creationId="{B574117C-A116-4731-B0F0-AADDAE1DACB4}"/>
          </ac:spMkLst>
        </pc:spChg>
        <pc:spChg chg="mod">
          <ac:chgData name="Syphax Ait oubelli" userId="ecf726b1934da71b" providerId="LiveId" clId="{B71F60E7-0DDB-42E6-818B-77B87849ADF3}" dt="2021-08-29T01:40:58.910" v="4208" actId="207"/>
          <ac:spMkLst>
            <pc:docMk/>
            <pc:sldMk cId="44324475" sldId="414"/>
            <ac:spMk id="209" creationId="{823F310C-EA03-4ECC-A159-C03445418C93}"/>
          </ac:spMkLst>
        </pc:spChg>
        <pc:spChg chg="mod">
          <ac:chgData name="Syphax Ait oubelli" userId="ecf726b1934da71b" providerId="LiveId" clId="{B71F60E7-0DDB-42E6-818B-77B87849ADF3}" dt="2021-08-29T01:36:20.656" v="4128" actId="207"/>
          <ac:spMkLst>
            <pc:docMk/>
            <pc:sldMk cId="44324475" sldId="414"/>
            <ac:spMk id="212" creationId="{F47DEFCA-9DAE-4B61-A8A5-6AAC8E844BE3}"/>
          </ac:spMkLst>
        </pc:spChg>
        <pc:cxnChg chg="add mod">
          <ac:chgData name="Syphax Ait oubelli" userId="ecf726b1934da71b" providerId="LiveId" clId="{B71F60E7-0DDB-42E6-818B-77B87849ADF3}" dt="2021-08-29T01:36:13.868" v="4126" actId="1076"/>
          <ac:cxnSpMkLst>
            <pc:docMk/>
            <pc:sldMk cId="44324475" sldId="414"/>
            <ac:cxnSpMk id="70" creationId="{20B6E5D9-8695-4213-9442-E3BA8F2F10CC}"/>
          </ac:cxnSpMkLst>
        </pc:cxnChg>
        <pc:cxnChg chg="add mod">
          <ac:chgData name="Syphax Ait oubelli" userId="ecf726b1934da71b" providerId="LiveId" clId="{B71F60E7-0DDB-42E6-818B-77B87849ADF3}" dt="2021-08-29T01:36:13.868" v="4126" actId="1076"/>
          <ac:cxnSpMkLst>
            <pc:docMk/>
            <pc:sldMk cId="44324475" sldId="414"/>
            <ac:cxnSpMk id="71" creationId="{3ED135F2-180B-475E-873A-CB5066734C11}"/>
          </ac:cxnSpMkLst>
        </pc:cxnChg>
        <pc:cxnChg chg="add mod">
          <ac:chgData name="Syphax Ait oubelli" userId="ecf726b1934da71b" providerId="LiveId" clId="{B71F60E7-0DDB-42E6-818B-77B87849ADF3}" dt="2021-08-29T01:36:13.868" v="4126" actId="1076"/>
          <ac:cxnSpMkLst>
            <pc:docMk/>
            <pc:sldMk cId="44324475" sldId="414"/>
            <ac:cxnSpMk id="72" creationId="{A5872A4B-F3B2-4B0B-B869-6A010DCD6397}"/>
          </ac:cxnSpMkLst>
        </pc:cxn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4070211023" sldId="414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775378018" sldId="415"/>
        </pc:sldMkLst>
      </pc:sldChg>
      <pc:sldChg chg="delSp modSp add mod">
        <pc:chgData name="Syphax Ait oubelli" userId="ecf726b1934da71b" providerId="LiveId" clId="{B71F60E7-0DDB-42E6-818B-77B87849ADF3}" dt="2021-08-29T01:36:47.773" v="4135" actId="21"/>
        <pc:sldMkLst>
          <pc:docMk/>
          <pc:sldMk cId="3123894886" sldId="415"/>
        </pc:sldMkLst>
        <pc:spChg chg="mod">
          <ac:chgData name="Syphax Ait oubelli" userId="ecf726b1934da71b" providerId="LiveId" clId="{B71F60E7-0DDB-42E6-818B-77B87849ADF3}" dt="2021-08-29T01:36:28.611" v="4130" actId="108"/>
          <ac:spMkLst>
            <pc:docMk/>
            <pc:sldMk cId="3123894886" sldId="415"/>
            <ac:spMk id="212" creationId="{F47DEFCA-9DAE-4B61-A8A5-6AAC8E844BE3}"/>
          </ac:spMkLst>
        </pc:spChg>
        <pc:spChg chg="mod">
          <ac:chgData name="Syphax Ait oubelli" userId="ecf726b1934da71b" providerId="LiveId" clId="{B71F60E7-0DDB-42E6-818B-77B87849ADF3}" dt="2021-08-29T01:36:34.952" v="4131" actId="207"/>
          <ac:spMkLst>
            <pc:docMk/>
            <pc:sldMk cId="3123894886" sldId="415"/>
            <ac:spMk id="215" creationId="{F7520A70-3D25-4E6C-8905-7F5C164172D0}"/>
          </ac:spMkLst>
        </pc:spChg>
        <pc:spChg chg="mod">
          <ac:chgData name="Syphax Ait oubelli" userId="ecf726b1934da71b" providerId="LiveId" clId="{B71F60E7-0DDB-42E6-818B-77B87849ADF3}" dt="2021-08-29T01:36:39.355" v="4133" actId="207"/>
          <ac:spMkLst>
            <pc:docMk/>
            <pc:sldMk cId="3123894886" sldId="415"/>
            <ac:spMk id="313" creationId="{7B7EB77E-8779-4BD0-9956-3972F546B715}"/>
          </ac:spMkLst>
        </pc:spChg>
        <pc:spChg chg="mod">
          <ac:chgData name="Syphax Ait oubelli" userId="ecf726b1934da71b" providerId="LiveId" clId="{B71F60E7-0DDB-42E6-818B-77B87849ADF3}" dt="2021-08-29T01:36:42.431" v="4134" actId="207"/>
          <ac:spMkLst>
            <pc:docMk/>
            <pc:sldMk cId="3123894886" sldId="415"/>
            <ac:spMk id="314" creationId="{C51A6BF3-50B1-4F45-A248-CDED7C18995C}"/>
          </ac:spMkLst>
        </pc:spChg>
        <pc:cxnChg chg="del">
          <ac:chgData name="Syphax Ait oubelli" userId="ecf726b1934da71b" providerId="LiveId" clId="{B71F60E7-0DDB-42E6-818B-77B87849ADF3}" dt="2021-08-29T01:36:47.773" v="4135" actId="21"/>
          <ac:cxnSpMkLst>
            <pc:docMk/>
            <pc:sldMk cId="3123894886" sldId="415"/>
            <ac:cxnSpMk id="70" creationId="{20B6E5D9-8695-4213-9442-E3BA8F2F10CC}"/>
          </ac:cxnSpMkLst>
        </pc:cxnChg>
        <pc:cxnChg chg="del">
          <ac:chgData name="Syphax Ait oubelli" userId="ecf726b1934da71b" providerId="LiveId" clId="{B71F60E7-0DDB-42E6-818B-77B87849ADF3}" dt="2021-08-29T01:36:47.773" v="4135" actId="21"/>
          <ac:cxnSpMkLst>
            <pc:docMk/>
            <pc:sldMk cId="3123894886" sldId="415"/>
            <ac:cxnSpMk id="71" creationId="{3ED135F2-180B-475E-873A-CB5066734C11}"/>
          </ac:cxnSpMkLst>
        </pc:cxnChg>
        <pc:cxnChg chg="del">
          <ac:chgData name="Syphax Ait oubelli" userId="ecf726b1934da71b" providerId="LiveId" clId="{B71F60E7-0DDB-42E6-818B-77B87849ADF3}" dt="2021-08-29T01:36:47.773" v="4135" actId="21"/>
          <ac:cxnSpMkLst>
            <pc:docMk/>
            <pc:sldMk cId="3123894886" sldId="415"/>
            <ac:cxnSpMk id="72" creationId="{A5872A4B-F3B2-4B0B-B869-6A010DCD6397}"/>
          </ac:cxnSpMkLst>
        </pc:cxnChg>
      </pc:sldChg>
      <pc:sldChg chg="addSp modSp add mod">
        <pc:chgData name="Syphax Ait oubelli" userId="ecf726b1934da71b" providerId="LiveId" clId="{B71F60E7-0DDB-42E6-818B-77B87849ADF3}" dt="2021-08-29T01:41:14.647" v="4215" actId="207"/>
        <pc:sldMkLst>
          <pc:docMk/>
          <pc:sldMk cId="231376921" sldId="416"/>
        </pc:sldMkLst>
        <pc:spChg chg="mod">
          <ac:chgData name="Syphax Ait oubelli" userId="ecf726b1934da71b" providerId="LiveId" clId="{B71F60E7-0DDB-42E6-818B-77B87849ADF3}" dt="2021-08-29T01:41:14.647" v="4215" actId="207"/>
          <ac:spMkLst>
            <pc:docMk/>
            <pc:sldMk cId="231376921" sldId="416"/>
            <ac:spMk id="194" creationId="{B574117C-A116-4731-B0F0-AADDAE1DACB4}"/>
          </ac:spMkLst>
        </pc:spChg>
        <pc:spChg chg="mod">
          <ac:chgData name="Syphax Ait oubelli" userId="ecf726b1934da71b" providerId="LiveId" clId="{B71F60E7-0DDB-42E6-818B-77B87849ADF3}" dt="2021-08-29T01:41:14.647" v="4215" actId="207"/>
          <ac:spMkLst>
            <pc:docMk/>
            <pc:sldMk cId="231376921" sldId="416"/>
            <ac:spMk id="197" creationId="{A0927E0A-8A3F-4FF1-B25D-61F4280946F5}"/>
          </ac:spMkLst>
        </pc:spChg>
        <pc:spChg chg="mod">
          <ac:chgData name="Syphax Ait oubelli" userId="ecf726b1934da71b" providerId="LiveId" clId="{B71F60E7-0DDB-42E6-818B-77B87849ADF3}" dt="2021-08-29T01:41:09.024" v="4211" actId="207"/>
          <ac:spMkLst>
            <pc:docMk/>
            <pc:sldMk cId="231376921" sldId="416"/>
            <ac:spMk id="212" creationId="{F47DEFCA-9DAE-4B61-A8A5-6AAC8E844BE3}"/>
          </ac:spMkLst>
        </pc:spChg>
        <pc:spChg chg="mod">
          <ac:chgData name="Syphax Ait oubelli" userId="ecf726b1934da71b" providerId="LiveId" clId="{B71F60E7-0DDB-42E6-818B-77B87849ADF3}" dt="2021-08-29T01:36:59.278" v="4140" actId="207"/>
          <ac:spMkLst>
            <pc:docMk/>
            <pc:sldMk cId="231376921" sldId="416"/>
            <ac:spMk id="215" creationId="{F7520A70-3D25-4E6C-8905-7F5C164172D0}"/>
          </ac:spMkLst>
        </pc:spChg>
        <pc:cxnChg chg="add mod">
          <ac:chgData name="Syphax Ait oubelli" userId="ecf726b1934da71b" providerId="LiveId" clId="{B71F60E7-0DDB-42E6-818B-77B87849ADF3}" dt="2021-08-29T01:36:52.404" v="4138" actId="1076"/>
          <ac:cxnSpMkLst>
            <pc:docMk/>
            <pc:sldMk cId="231376921" sldId="416"/>
            <ac:cxnSpMk id="70" creationId="{9E9C3F90-EAF3-4215-8991-CEB282876B00}"/>
          </ac:cxnSpMkLst>
        </pc:cxnChg>
        <pc:cxnChg chg="add mod">
          <ac:chgData name="Syphax Ait oubelli" userId="ecf726b1934da71b" providerId="LiveId" clId="{B71F60E7-0DDB-42E6-818B-77B87849ADF3}" dt="2021-08-29T01:36:52.404" v="4138" actId="1076"/>
          <ac:cxnSpMkLst>
            <pc:docMk/>
            <pc:sldMk cId="231376921" sldId="416"/>
            <ac:cxnSpMk id="71" creationId="{D1EE7FC6-A780-41DF-9B7B-8572C7FE4FA5}"/>
          </ac:cxnSpMkLst>
        </pc:cxnChg>
        <pc:cxnChg chg="add mod">
          <ac:chgData name="Syphax Ait oubelli" userId="ecf726b1934da71b" providerId="LiveId" clId="{B71F60E7-0DDB-42E6-818B-77B87849ADF3}" dt="2021-08-29T01:36:52.404" v="4138" actId="1076"/>
          <ac:cxnSpMkLst>
            <pc:docMk/>
            <pc:sldMk cId="231376921" sldId="416"/>
            <ac:cxnSpMk id="72" creationId="{B000F83A-B003-436D-BE29-48225B869E84}"/>
          </ac:cxnSpMkLst>
        </pc:cxn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588351567" sldId="416"/>
        </pc:sldMkLst>
      </pc:sldChg>
      <pc:sldChg chg="delSp modSp add mod">
        <pc:chgData name="Syphax Ait oubelli" userId="ecf726b1934da71b" providerId="LiveId" clId="{B71F60E7-0DDB-42E6-818B-77B87849ADF3}" dt="2021-08-29T01:37:17.456" v="4146" actId="207"/>
        <pc:sldMkLst>
          <pc:docMk/>
          <pc:sldMk cId="1247201580" sldId="417"/>
        </pc:sldMkLst>
        <pc:spChg chg="mod">
          <ac:chgData name="Syphax Ait oubelli" userId="ecf726b1934da71b" providerId="LiveId" clId="{B71F60E7-0DDB-42E6-818B-77B87849ADF3}" dt="2021-08-29T01:37:04.953" v="4142" actId="108"/>
          <ac:spMkLst>
            <pc:docMk/>
            <pc:sldMk cId="1247201580" sldId="417"/>
            <ac:spMk id="215" creationId="{F7520A70-3D25-4E6C-8905-7F5C164172D0}"/>
          </ac:spMkLst>
        </pc:spChg>
        <pc:spChg chg="mod">
          <ac:chgData name="Syphax Ait oubelli" userId="ecf726b1934da71b" providerId="LiveId" clId="{B71F60E7-0DDB-42E6-818B-77B87849ADF3}" dt="2021-08-29T01:37:17.456" v="4146" actId="207"/>
          <ac:spMkLst>
            <pc:docMk/>
            <pc:sldMk cId="1247201580" sldId="417"/>
            <ac:spMk id="218" creationId="{15BAA4E1-4413-4313-82E2-CD7872C13CFA}"/>
          </ac:spMkLst>
        </pc:spChg>
        <pc:spChg chg="mod">
          <ac:chgData name="Syphax Ait oubelli" userId="ecf726b1934da71b" providerId="LiveId" clId="{B71F60E7-0DDB-42E6-818B-77B87849ADF3}" dt="2021-08-29T01:37:11.508" v="4144" actId="207"/>
          <ac:spMkLst>
            <pc:docMk/>
            <pc:sldMk cId="1247201580" sldId="417"/>
            <ac:spMk id="314" creationId="{C51A6BF3-50B1-4F45-A248-CDED7C18995C}"/>
          </ac:spMkLst>
        </pc:spChg>
        <pc:spChg chg="mod">
          <ac:chgData name="Syphax Ait oubelli" userId="ecf726b1934da71b" providerId="LiveId" clId="{B71F60E7-0DDB-42E6-818B-77B87849ADF3}" dt="2021-08-29T01:37:15.126" v="4145" actId="207"/>
          <ac:spMkLst>
            <pc:docMk/>
            <pc:sldMk cId="1247201580" sldId="417"/>
            <ac:spMk id="315" creationId="{EF5E36FA-BC28-4B5C-A545-2953CAC524EF}"/>
          </ac:spMkLst>
        </pc:spChg>
        <pc:cxnChg chg="del">
          <ac:chgData name="Syphax Ait oubelli" userId="ecf726b1934da71b" providerId="LiveId" clId="{B71F60E7-0DDB-42E6-818B-77B87849ADF3}" dt="2021-08-29T01:37:08.562" v="4143" actId="21"/>
          <ac:cxnSpMkLst>
            <pc:docMk/>
            <pc:sldMk cId="1247201580" sldId="417"/>
            <ac:cxnSpMk id="70" creationId="{9E9C3F90-EAF3-4215-8991-CEB282876B00}"/>
          </ac:cxnSpMkLst>
        </pc:cxnChg>
        <pc:cxnChg chg="del">
          <ac:chgData name="Syphax Ait oubelli" userId="ecf726b1934da71b" providerId="LiveId" clId="{B71F60E7-0DDB-42E6-818B-77B87849ADF3}" dt="2021-08-29T01:37:08.562" v="4143" actId="21"/>
          <ac:cxnSpMkLst>
            <pc:docMk/>
            <pc:sldMk cId="1247201580" sldId="417"/>
            <ac:cxnSpMk id="71" creationId="{D1EE7FC6-A780-41DF-9B7B-8572C7FE4FA5}"/>
          </ac:cxnSpMkLst>
        </pc:cxnChg>
        <pc:cxnChg chg="del">
          <ac:chgData name="Syphax Ait oubelli" userId="ecf726b1934da71b" providerId="LiveId" clId="{B71F60E7-0DDB-42E6-818B-77B87849ADF3}" dt="2021-08-29T01:37:08.562" v="4143" actId="21"/>
          <ac:cxnSpMkLst>
            <pc:docMk/>
            <pc:sldMk cId="1247201580" sldId="417"/>
            <ac:cxnSpMk id="72" creationId="{B000F83A-B003-436D-BE29-48225B869E84}"/>
          </ac:cxnSpMkLst>
        </pc:cxnChg>
      </pc:sldChg>
      <pc:sldChg chg="addSp modSp add mod">
        <pc:chgData name="Syphax Ait oubelli" userId="ecf726b1934da71b" providerId="LiveId" clId="{B71F60E7-0DDB-42E6-818B-77B87849ADF3}" dt="2021-08-29T01:41:24.336" v="4218" actId="207"/>
        <pc:sldMkLst>
          <pc:docMk/>
          <pc:sldMk cId="3540045850" sldId="418"/>
        </pc:sldMkLst>
        <pc:spChg chg="mod">
          <ac:chgData name="Syphax Ait oubelli" userId="ecf726b1934da71b" providerId="LiveId" clId="{B71F60E7-0DDB-42E6-818B-77B87849ADF3}" dt="2021-08-29T01:41:24.336" v="4218" actId="207"/>
          <ac:spMkLst>
            <pc:docMk/>
            <pc:sldMk cId="3540045850" sldId="418"/>
            <ac:spMk id="197" creationId="{A0927E0A-8A3F-4FF1-B25D-61F4280946F5}"/>
          </ac:spMkLst>
        </pc:spChg>
        <pc:spChg chg="mod">
          <ac:chgData name="Syphax Ait oubelli" userId="ecf726b1934da71b" providerId="LiveId" clId="{B71F60E7-0DDB-42E6-818B-77B87849ADF3}" dt="2021-08-29T01:41:24.336" v="4218" actId="207"/>
          <ac:spMkLst>
            <pc:docMk/>
            <pc:sldMk cId="3540045850" sldId="418"/>
            <ac:spMk id="200" creationId="{22A21A7F-9FBD-41C3-ADF8-BD92B53C8922}"/>
          </ac:spMkLst>
        </pc:spChg>
        <pc:spChg chg="mod">
          <ac:chgData name="Syphax Ait oubelli" userId="ecf726b1934da71b" providerId="LiveId" clId="{B71F60E7-0DDB-42E6-818B-77B87849ADF3}" dt="2021-08-29T01:41:21.415" v="4217" actId="207"/>
          <ac:spMkLst>
            <pc:docMk/>
            <pc:sldMk cId="3540045850" sldId="418"/>
            <ac:spMk id="215" creationId="{F7520A70-3D25-4E6C-8905-7F5C164172D0}"/>
          </ac:spMkLst>
        </pc:spChg>
        <pc:spChg chg="mod">
          <ac:chgData name="Syphax Ait oubelli" userId="ecf726b1934da71b" providerId="LiveId" clId="{B71F60E7-0DDB-42E6-818B-77B87849ADF3}" dt="2021-08-29T01:37:30.024" v="4152" actId="207"/>
          <ac:spMkLst>
            <pc:docMk/>
            <pc:sldMk cId="3540045850" sldId="418"/>
            <ac:spMk id="218" creationId="{15BAA4E1-4413-4313-82E2-CD7872C13CFA}"/>
          </ac:spMkLst>
        </pc:spChg>
        <pc:cxnChg chg="add mod">
          <ac:chgData name="Syphax Ait oubelli" userId="ecf726b1934da71b" providerId="LiveId" clId="{B71F60E7-0DDB-42E6-818B-77B87849ADF3}" dt="2021-08-29T01:37:26.390" v="4150" actId="1076"/>
          <ac:cxnSpMkLst>
            <pc:docMk/>
            <pc:sldMk cId="3540045850" sldId="418"/>
            <ac:cxnSpMk id="70" creationId="{CB6068A7-8DD6-407E-B372-9AB5AEA698F3}"/>
          </ac:cxnSpMkLst>
        </pc:cxnChg>
        <pc:cxnChg chg="add mod">
          <ac:chgData name="Syphax Ait oubelli" userId="ecf726b1934da71b" providerId="LiveId" clId="{B71F60E7-0DDB-42E6-818B-77B87849ADF3}" dt="2021-08-29T01:37:26.390" v="4150" actId="1076"/>
          <ac:cxnSpMkLst>
            <pc:docMk/>
            <pc:sldMk cId="3540045850" sldId="418"/>
            <ac:cxnSpMk id="71" creationId="{86477596-8341-438D-AC4A-DA66194C8112}"/>
          </ac:cxnSpMkLst>
        </pc:cxnChg>
        <pc:cxnChg chg="add mod">
          <ac:chgData name="Syphax Ait oubelli" userId="ecf726b1934da71b" providerId="LiveId" clId="{B71F60E7-0DDB-42E6-818B-77B87849ADF3}" dt="2021-08-29T01:37:26.390" v="4150" actId="1076"/>
          <ac:cxnSpMkLst>
            <pc:docMk/>
            <pc:sldMk cId="3540045850" sldId="418"/>
            <ac:cxnSpMk id="72" creationId="{ADCB78A1-A05A-4C73-91B0-68A5E06CD4E6}"/>
          </ac:cxnSpMkLst>
        </pc:cxn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878249349" sldId="419"/>
        </pc:sldMkLst>
      </pc:sldChg>
      <pc:sldChg chg="delSp modSp add mod modAnim">
        <pc:chgData name="Syphax Ait oubelli" userId="ecf726b1934da71b" providerId="LiveId" clId="{B71F60E7-0DDB-42E6-818B-77B87849ADF3}" dt="2021-08-29T01:39:14.881" v="4182"/>
        <pc:sldMkLst>
          <pc:docMk/>
          <pc:sldMk cId="3279025273" sldId="419"/>
        </pc:sldMkLst>
        <pc:spChg chg="mod">
          <ac:chgData name="Syphax Ait oubelli" userId="ecf726b1934da71b" providerId="LiveId" clId="{B71F60E7-0DDB-42E6-818B-77B87849ADF3}" dt="2021-08-29T01:37:50.051" v="4155" actId="108"/>
          <ac:spMkLst>
            <pc:docMk/>
            <pc:sldMk cId="3279025273" sldId="419"/>
            <ac:spMk id="218" creationId="{15BAA4E1-4413-4313-82E2-CD7872C13CFA}"/>
          </ac:spMkLst>
        </pc:spChg>
        <pc:spChg chg="mod">
          <ac:chgData name="Syphax Ait oubelli" userId="ecf726b1934da71b" providerId="LiveId" clId="{B71F60E7-0DDB-42E6-818B-77B87849ADF3}" dt="2021-08-29T01:39:03.140" v="4178" actId="207"/>
          <ac:spMkLst>
            <pc:docMk/>
            <pc:sldMk cId="3279025273" sldId="419"/>
            <ac:spMk id="224" creationId="{6BC1F658-2952-4F03-9E63-C4F21EE1D4B9}"/>
          </ac:spMkLst>
        </pc:spChg>
        <pc:spChg chg="mod">
          <ac:chgData name="Syphax Ait oubelli" userId="ecf726b1934da71b" providerId="LiveId" clId="{B71F60E7-0DDB-42E6-818B-77B87849ADF3}" dt="2021-08-29T01:39:03.140" v="4178" actId="207"/>
          <ac:spMkLst>
            <pc:docMk/>
            <pc:sldMk cId="3279025273" sldId="419"/>
            <ac:spMk id="227" creationId="{85B950A6-3BAB-4070-9FE9-405D6CDE2CC2}"/>
          </ac:spMkLst>
        </pc:spChg>
        <pc:spChg chg="mod">
          <ac:chgData name="Syphax Ait oubelli" userId="ecf726b1934da71b" providerId="LiveId" clId="{B71F60E7-0DDB-42E6-818B-77B87849ADF3}" dt="2021-08-29T01:39:03.140" v="4178" actId="207"/>
          <ac:spMkLst>
            <pc:docMk/>
            <pc:sldMk cId="3279025273" sldId="419"/>
            <ac:spMk id="230" creationId="{CC86A51F-D3B7-4FA9-8E4A-C8F885629CB4}"/>
          </ac:spMkLst>
        </pc:spChg>
        <pc:spChg chg="mod">
          <ac:chgData name="Syphax Ait oubelli" userId="ecf726b1934da71b" providerId="LiveId" clId="{B71F60E7-0DDB-42E6-818B-77B87849ADF3}" dt="2021-08-29T01:39:03.140" v="4178" actId="207"/>
          <ac:spMkLst>
            <pc:docMk/>
            <pc:sldMk cId="3279025273" sldId="419"/>
            <ac:spMk id="233" creationId="{79167EBB-6BEE-463C-8E24-A48048E75740}"/>
          </ac:spMkLst>
        </pc:spChg>
        <pc:spChg chg="mod">
          <ac:chgData name="Syphax Ait oubelli" userId="ecf726b1934da71b" providerId="LiveId" clId="{B71F60E7-0DDB-42E6-818B-77B87849ADF3}" dt="2021-08-29T01:39:03.140" v="4178" actId="207"/>
          <ac:spMkLst>
            <pc:docMk/>
            <pc:sldMk cId="3279025273" sldId="419"/>
            <ac:spMk id="236" creationId="{049DF8BD-7834-4CEA-B598-19DCF9C80698}"/>
          </ac:spMkLst>
        </pc:spChg>
        <pc:spChg chg="mod">
          <ac:chgData name="Syphax Ait oubelli" userId="ecf726b1934da71b" providerId="LiveId" clId="{B71F60E7-0DDB-42E6-818B-77B87849ADF3}" dt="2021-08-29T01:39:03.140" v="4178" actId="207"/>
          <ac:spMkLst>
            <pc:docMk/>
            <pc:sldMk cId="3279025273" sldId="419"/>
            <ac:spMk id="242" creationId="{BBDE3558-4EA0-4235-B85C-D7A00D260A68}"/>
          </ac:spMkLst>
        </pc:spChg>
        <pc:spChg chg="mod">
          <ac:chgData name="Syphax Ait oubelli" userId="ecf726b1934da71b" providerId="LiveId" clId="{B71F60E7-0DDB-42E6-818B-77B87849ADF3}" dt="2021-08-29T01:39:03.140" v="4178" actId="207"/>
          <ac:spMkLst>
            <pc:docMk/>
            <pc:sldMk cId="3279025273" sldId="419"/>
            <ac:spMk id="245" creationId="{94A33F73-6F78-469F-B13A-D270D3640834}"/>
          </ac:spMkLst>
        </pc:spChg>
        <pc:spChg chg="mod">
          <ac:chgData name="Syphax Ait oubelli" userId="ecf726b1934da71b" providerId="LiveId" clId="{B71F60E7-0DDB-42E6-818B-77B87849ADF3}" dt="2021-08-29T01:39:03.140" v="4178" actId="207"/>
          <ac:spMkLst>
            <pc:docMk/>
            <pc:sldMk cId="3279025273" sldId="419"/>
            <ac:spMk id="248" creationId="{672253C2-A0C3-4CE0-996F-7A263B894498}"/>
          </ac:spMkLst>
        </pc:spChg>
        <pc:spChg chg="mod">
          <ac:chgData name="Syphax Ait oubelli" userId="ecf726b1934da71b" providerId="LiveId" clId="{B71F60E7-0DDB-42E6-818B-77B87849ADF3}" dt="2021-08-29T01:39:03.140" v="4178" actId="207"/>
          <ac:spMkLst>
            <pc:docMk/>
            <pc:sldMk cId="3279025273" sldId="419"/>
            <ac:spMk id="251" creationId="{3BF83BB1-FBEC-4F28-92C1-1AD1C52C12D9}"/>
          </ac:spMkLst>
        </pc:spChg>
        <pc:spChg chg="mod">
          <ac:chgData name="Syphax Ait oubelli" userId="ecf726b1934da71b" providerId="LiveId" clId="{B71F60E7-0DDB-42E6-818B-77B87849ADF3}" dt="2021-08-29T01:39:03.140" v="4178" actId="207"/>
          <ac:spMkLst>
            <pc:docMk/>
            <pc:sldMk cId="3279025273" sldId="419"/>
            <ac:spMk id="254" creationId="{08740C3E-A3B5-4F91-AB44-A27E85E028AE}"/>
          </ac:spMkLst>
        </pc:spChg>
        <pc:spChg chg="mod">
          <ac:chgData name="Syphax Ait oubelli" userId="ecf726b1934da71b" providerId="LiveId" clId="{B71F60E7-0DDB-42E6-818B-77B87849ADF3}" dt="2021-08-29T01:39:03.140" v="4178" actId="207"/>
          <ac:spMkLst>
            <pc:docMk/>
            <pc:sldMk cId="3279025273" sldId="419"/>
            <ac:spMk id="260" creationId="{08729FF1-4DAE-42A3-8041-B7B0ADB85024}"/>
          </ac:spMkLst>
        </pc:spChg>
        <pc:spChg chg="mod">
          <ac:chgData name="Syphax Ait oubelli" userId="ecf726b1934da71b" providerId="LiveId" clId="{B71F60E7-0DDB-42E6-818B-77B87849ADF3}" dt="2021-08-29T01:39:03.140" v="4178" actId="207"/>
          <ac:spMkLst>
            <pc:docMk/>
            <pc:sldMk cId="3279025273" sldId="419"/>
            <ac:spMk id="263" creationId="{58C51084-112A-4C78-9D40-050F32C2E2FD}"/>
          </ac:spMkLst>
        </pc:spChg>
        <pc:spChg chg="mod">
          <ac:chgData name="Syphax Ait oubelli" userId="ecf726b1934da71b" providerId="LiveId" clId="{B71F60E7-0DDB-42E6-818B-77B87849ADF3}" dt="2021-08-29T01:39:03.140" v="4178" actId="207"/>
          <ac:spMkLst>
            <pc:docMk/>
            <pc:sldMk cId="3279025273" sldId="419"/>
            <ac:spMk id="266" creationId="{06018599-E452-4D29-88AB-6EA7E556E0B0}"/>
          </ac:spMkLst>
        </pc:spChg>
        <pc:spChg chg="mod">
          <ac:chgData name="Syphax Ait oubelli" userId="ecf726b1934da71b" providerId="LiveId" clId="{B71F60E7-0DDB-42E6-818B-77B87849ADF3}" dt="2021-08-29T01:39:03.140" v="4178" actId="207"/>
          <ac:spMkLst>
            <pc:docMk/>
            <pc:sldMk cId="3279025273" sldId="419"/>
            <ac:spMk id="269" creationId="{FB60D37E-325F-4916-8C10-75B4FB197FB6}"/>
          </ac:spMkLst>
        </pc:spChg>
        <pc:spChg chg="mod">
          <ac:chgData name="Syphax Ait oubelli" userId="ecf726b1934da71b" providerId="LiveId" clId="{B71F60E7-0DDB-42E6-818B-77B87849ADF3}" dt="2021-08-29T01:39:03.140" v="4178" actId="207"/>
          <ac:spMkLst>
            <pc:docMk/>
            <pc:sldMk cId="3279025273" sldId="419"/>
            <ac:spMk id="272" creationId="{BF5A3DF6-186B-4CEE-A3E1-CD2FB09FAA85}"/>
          </ac:spMkLst>
        </pc:spChg>
        <pc:spChg chg="mod">
          <ac:chgData name="Syphax Ait oubelli" userId="ecf726b1934da71b" providerId="LiveId" clId="{B71F60E7-0DDB-42E6-818B-77B87849ADF3}" dt="2021-08-29T01:39:03.140" v="4178" actId="207"/>
          <ac:spMkLst>
            <pc:docMk/>
            <pc:sldMk cId="3279025273" sldId="419"/>
            <ac:spMk id="278" creationId="{C76AB91D-7E05-4443-8C5A-7B54AB85B21A}"/>
          </ac:spMkLst>
        </pc:spChg>
        <pc:spChg chg="mod">
          <ac:chgData name="Syphax Ait oubelli" userId="ecf726b1934da71b" providerId="LiveId" clId="{B71F60E7-0DDB-42E6-818B-77B87849ADF3}" dt="2021-08-29T01:39:03.140" v="4178" actId="207"/>
          <ac:spMkLst>
            <pc:docMk/>
            <pc:sldMk cId="3279025273" sldId="419"/>
            <ac:spMk id="281" creationId="{EF425F51-3BE9-4C13-B21F-F79132A04DDC}"/>
          </ac:spMkLst>
        </pc:spChg>
        <pc:spChg chg="mod">
          <ac:chgData name="Syphax Ait oubelli" userId="ecf726b1934da71b" providerId="LiveId" clId="{B71F60E7-0DDB-42E6-818B-77B87849ADF3}" dt="2021-08-29T01:39:03.140" v="4178" actId="207"/>
          <ac:spMkLst>
            <pc:docMk/>
            <pc:sldMk cId="3279025273" sldId="419"/>
            <ac:spMk id="284" creationId="{9EC44E31-AC39-46A2-B82C-9980BCCA632C}"/>
          </ac:spMkLst>
        </pc:spChg>
        <pc:spChg chg="mod">
          <ac:chgData name="Syphax Ait oubelli" userId="ecf726b1934da71b" providerId="LiveId" clId="{B71F60E7-0DDB-42E6-818B-77B87849ADF3}" dt="2021-08-29T01:39:03.140" v="4178" actId="207"/>
          <ac:spMkLst>
            <pc:docMk/>
            <pc:sldMk cId="3279025273" sldId="419"/>
            <ac:spMk id="287" creationId="{59F18B1A-9966-4202-89A8-0F8AB2C3934D}"/>
          </ac:spMkLst>
        </pc:spChg>
        <pc:spChg chg="mod">
          <ac:chgData name="Syphax Ait oubelli" userId="ecf726b1934da71b" providerId="LiveId" clId="{B71F60E7-0DDB-42E6-818B-77B87849ADF3}" dt="2021-08-29T01:39:03.140" v="4178" actId="207"/>
          <ac:spMkLst>
            <pc:docMk/>
            <pc:sldMk cId="3279025273" sldId="419"/>
            <ac:spMk id="290" creationId="{1108B7CD-06F2-4724-9FF9-DFB0A24458B7}"/>
          </ac:spMkLst>
        </pc:spChg>
        <pc:spChg chg="mod">
          <ac:chgData name="Syphax Ait oubelli" userId="ecf726b1934da71b" providerId="LiveId" clId="{B71F60E7-0DDB-42E6-818B-77B87849ADF3}" dt="2021-08-29T01:37:52.866" v="4156" actId="108"/>
          <ac:spMkLst>
            <pc:docMk/>
            <pc:sldMk cId="3279025273" sldId="419"/>
            <ac:spMk id="306" creationId="{A666FBE1-BE55-4331-A6D5-D4D939B897E6}"/>
          </ac:spMkLst>
        </pc:spChg>
        <pc:spChg chg="mod">
          <ac:chgData name="Syphax Ait oubelli" userId="ecf726b1934da71b" providerId="LiveId" clId="{B71F60E7-0DDB-42E6-818B-77B87849ADF3}" dt="2021-08-29T01:37:53.416" v="4157" actId="108"/>
          <ac:spMkLst>
            <pc:docMk/>
            <pc:sldMk cId="3279025273" sldId="419"/>
            <ac:spMk id="315" creationId="{EF5E36FA-BC28-4B5C-A545-2953CAC524EF}"/>
          </ac:spMkLst>
        </pc:spChg>
        <pc:cxnChg chg="del">
          <ac:chgData name="Syphax Ait oubelli" userId="ecf726b1934da71b" providerId="LiveId" clId="{B71F60E7-0DDB-42E6-818B-77B87849ADF3}" dt="2021-08-29T01:37:47.566" v="4154" actId="478"/>
          <ac:cxnSpMkLst>
            <pc:docMk/>
            <pc:sldMk cId="3279025273" sldId="419"/>
            <ac:cxnSpMk id="70" creationId="{CB6068A7-8DD6-407E-B372-9AB5AEA698F3}"/>
          </ac:cxnSpMkLst>
        </pc:cxnChg>
        <pc:cxnChg chg="del">
          <ac:chgData name="Syphax Ait oubelli" userId="ecf726b1934da71b" providerId="LiveId" clId="{B71F60E7-0DDB-42E6-818B-77B87849ADF3}" dt="2021-08-29T01:37:47.566" v="4154" actId="478"/>
          <ac:cxnSpMkLst>
            <pc:docMk/>
            <pc:sldMk cId="3279025273" sldId="419"/>
            <ac:cxnSpMk id="71" creationId="{86477596-8341-438D-AC4A-DA66194C8112}"/>
          </ac:cxnSpMkLst>
        </pc:cxnChg>
        <pc:cxnChg chg="del">
          <ac:chgData name="Syphax Ait oubelli" userId="ecf726b1934da71b" providerId="LiveId" clId="{B71F60E7-0DDB-42E6-818B-77B87849ADF3}" dt="2021-08-29T01:37:47.566" v="4154" actId="478"/>
          <ac:cxnSpMkLst>
            <pc:docMk/>
            <pc:sldMk cId="3279025273" sldId="419"/>
            <ac:cxnSpMk id="72" creationId="{ADCB78A1-A05A-4C73-91B0-68A5E06CD4E6}"/>
          </ac:cxnSpMkLst>
        </pc:cxnChg>
      </pc:sldChg>
      <pc:sldChg chg="modSp add mod modAnim">
        <pc:chgData name="Syphax Ait oubelli" userId="ecf726b1934da71b" providerId="LiveId" clId="{B71F60E7-0DDB-42E6-818B-77B87849ADF3}" dt="2021-08-29T01:39:30.840" v="4187" actId="207"/>
        <pc:sldMkLst>
          <pc:docMk/>
          <pc:sldMk cId="2574113005" sldId="420"/>
        </pc:sldMkLst>
        <pc:spChg chg="mod">
          <ac:chgData name="Syphax Ait oubelli" userId="ecf726b1934da71b" providerId="LiveId" clId="{B71F60E7-0DDB-42E6-818B-77B87849ADF3}" dt="2021-08-29T01:39:25.912" v="4185" actId="207"/>
          <ac:spMkLst>
            <pc:docMk/>
            <pc:sldMk cId="2574113005" sldId="420"/>
            <ac:spMk id="224" creationId="{6BC1F658-2952-4F03-9E63-C4F21EE1D4B9}"/>
          </ac:spMkLst>
        </pc:spChg>
        <pc:spChg chg="mod">
          <ac:chgData name="Syphax Ait oubelli" userId="ecf726b1934da71b" providerId="LiveId" clId="{B71F60E7-0DDB-42E6-818B-77B87849ADF3}" dt="2021-08-29T01:39:25.912" v="4185" actId="207"/>
          <ac:spMkLst>
            <pc:docMk/>
            <pc:sldMk cId="2574113005" sldId="420"/>
            <ac:spMk id="227" creationId="{85B950A6-3BAB-4070-9FE9-405D6CDE2CC2}"/>
          </ac:spMkLst>
        </pc:spChg>
        <pc:spChg chg="mod">
          <ac:chgData name="Syphax Ait oubelli" userId="ecf726b1934da71b" providerId="LiveId" clId="{B71F60E7-0DDB-42E6-818B-77B87849ADF3}" dt="2021-08-29T01:39:25.912" v="4185" actId="207"/>
          <ac:spMkLst>
            <pc:docMk/>
            <pc:sldMk cId="2574113005" sldId="420"/>
            <ac:spMk id="230" creationId="{CC86A51F-D3B7-4FA9-8E4A-C8F885629CB4}"/>
          </ac:spMkLst>
        </pc:spChg>
        <pc:spChg chg="mod">
          <ac:chgData name="Syphax Ait oubelli" userId="ecf726b1934da71b" providerId="LiveId" clId="{B71F60E7-0DDB-42E6-818B-77B87849ADF3}" dt="2021-08-29T01:39:25.912" v="4185" actId="207"/>
          <ac:spMkLst>
            <pc:docMk/>
            <pc:sldMk cId="2574113005" sldId="420"/>
            <ac:spMk id="233" creationId="{79167EBB-6BEE-463C-8E24-A48048E75740}"/>
          </ac:spMkLst>
        </pc:spChg>
        <pc:spChg chg="mod">
          <ac:chgData name="Syphax Ait oubelli" userId="ecf726b1934da71b" providerId="LiveId" clId="{B71F60E7-0DDB-42E6-818B-77B87849ADF3}" dt="2021-08-29T01:39:25.912" v="4185" actId="207"/>
          <ac:spMkLst>
            <pc:docMk/>
            <pc:sldMk cId="2574113005" sldId="420"/>
            <ac:spMk id="236" creationId="{049DF8BD-7834-4CEA-B598-19DCF9C80698}"/>
          </ac:spMkLst>
        </pc:spChg>
        <pc:spChg chg="mod">
          <ac:chgData name="Syphax Ait oubelli" userId="ecf726b1934da71b" providerId="LiveId" clId="{B71F60E7-0DDB-42E6-818B-77B87849ADF3}" dt="2021-08-29T01:39:25.912" v="4185" actId="207"/>
          <ac:spMkLst>
            <pc:docMk/>
            <pc:sldMk cId="2574113005" sldId="420"/>
            <ac:spMk id="242" creationId="{BBDE3558-4EA0-4235-B85C-D7A00D260A68}"/>
          </ac:spMkLst>
        </pc:spChg>
        <pc:spChg chg="mod">
          <ac:chgData name="Syphax Ait oubelli" userId="ecf726b1934da71b" providerId="LiveId" clId="{B71F60E7-0DDB-42E6-818B-77B87849ADF3}" dt="2021-08-29T01:39:25.912" v="4185" actId="207"/>
          <ac:spMkLst>
            <pc:docMk/>
            <pc:sldMk cId="2574113005" sldId="420"/>
            <ac:spMk id="245" creationId="{94A33F73-6F78-469F-B13A-D270D3640834}"/>
          </ac:spMkLst>
        </pc:spChg>
        <pc:spChg chg="mod">
          <ac:chgData name="Syphax Ait oubelli" userId="ecf726b1934da71b" providerId="LiveId" clId="{B71F60E7-0DDB-42E6-818B-77B87849ADF3}" dt="2021-08-29T01:39:25.912" v="4185" actId="207"/>
          <ac:spMkLst>
            <pc:docMk/>
            <pc:sldMk cId="2574113005" sldId="420"/>
            <ac:spMk id="248" creationId="{672253C2-A0C3-4CE0-996F-7A263B894498}"/>
          </ac:spMkLst>
        </pc:spChg>
        <pc:spChg chg="mod">
          <ac:chgData name="Syphax Ait oubelli" userId="ecf726b1934da71b" providerId="LiveId" clId="{B71F60E7-0DDB-42E6-818B-77B87849ADF3}" dt="2021-08-29T01:39:25.912" v="4185" actId="207"/>
          <ac:spMkLst>
            <pc:docMk/>
            <pc:sldMk cId="2574113005" sldId="420"/>
            <ac:spMk id="251" creationId="{3BF83BB1-FBEC-4F28-92C1-1AD1C52C12D9}"/>
          </ac:spMkLst>
        </pc:spChg>
        <pc:spChg chg="mod">
          <ac:chgData name="Syphax Ait oubelli" userId="ecf726b1934da71b" providerId="LiveId" clId="{B71F60E7-0DDB-42E6-818B-77B87849ADF3}" dt="2021-08-29T01:39:25.912" v="4185" actId="207"/>
          <ac:spMkLst>
            <pc:docMk/>
            <pc:sldMk cId="2574113005" sldId="420"/>
            <ac:spMk id="254" creationId="{08740C3E-A3B5-4F91-AB44-A27E85E028AE}"/>
          </ac:spMkLst>
        </pc:spChg>
        <pc:spChg chg="mod">
          <ac:chgData name="Syphax Ait oubelli" userId="ecf726b1934da71b" providerId="LiveId" clId="{B71F60E7-0DDB-42E6-818B-77B87849ADF3}" dt="2021-08-29T01:39:25.912" v="4185" actId="207"/>
          <ac:spMkLst>
            <pc:docMk/>
            <pc:sldMk cId="2574113005" sldId="420"/>
            <ac:spMk id="260" creationId="{08729FF1-4DAE-42A3-8041-B7B0ADB85024}"/>
          </ac:spMkLst>
        </pc:spChg>
        <pc:spChg chg="mod">
          <ac:chgData name="Syphax Ait oubelli" userId="ecf726b1934da71b" providerId="LiveId" clId="{B71F60E7-0DDB-42E6-818B-77B87849ADF3}" dt="2021-08-29T01:39:25.912" v="4185" actId="207"/>
          <ac:spMkLst>
            <pc:docMk/>
            <pc:sldMk cId="2574113005" sldId="420"/>
            <ac:spMk id="263" creationId="{58C51084-112A-4C78-9D40-050F32C2E2FD}"/>
          </ac:spMkLst>
        </pc:spChg>
        <pc:spChg chg="mod">
          <ac:chgData name="Syphax Ait oubelli" userId="ecf726b1934da71b" providerId="LiveId" clId="{B71F60E7-0DDB-42E6-818B-77B87849ADF3}" dt="2021-08-29T01:39:25.912" v="4185" actId="207"/>
          <ac:spMkLst>
            <pc:docMk/>
            <pc:sldMk cId="2574113005" sldId="420"/>
            <ac:spMk id="266" creationId="{06018599-E452-4D29-88AB-6EA7E556E0B0}"/>
          </ac:spMkLst>
        </pc:spChg>
        <pc:spChg chg="mod">
          <ac:chgData name="Syphax Ait oubelli" userId="ecf726b1934da71b" providerId="LiveId" clId="{B71F60E7-0DDB-42E6-818B-77B87849ADF3}" dt="2021-08-29T01:39:25.912" v="4185" actId="207"/>
          <ac:spMkLst>
            <pc:docMk/>
            <pc:sldMk cId="2574113005" sldId="420"/>
            <ac:spMk id="269" creationId="{FB60D37E-325F-4916-8C10-75B4FB197FB6}"/>
          </ac:spMkLst>
        </pc:spChg>
        <pc:spChg chg="mod">
          <ac:chgData name="Syphax Ait oubelli" userId="ecf726b1934da71b" providerId="LiveId" clId="{B71F60E7-0DDB-42E6-818B-77B87849ADF3}" dt="2021-08-29T01:39:25.912" v="4185" actId="207"/>
          <ac:spMkLst>
            <pc:docMk/>
            <pc:sldMk cId="2574113005" sldId="420"/>
            <ac:spMk id="272" creationId="{BF5A3DF6-186B-4CEE-A3E1-CD2FB09FAA85}"/>
          </ac:spMkLst>
        </pc:spChg>
        <pc:spChg chg="mod">
          <ac:chgData name="Syphax Ait oubelli" userId="ecf726b1934da71b" providerId="LiveId" clId="{B71F60E7-0DDB-42E6-818B-77B87849ADF3}" dt="2021-08-29T01:39:25.912" v="4185" actId="207"/>
          <ac:spMkLst>
            <pc:docMk/>
            <pc:sldMk cId="2574113005" sldId="420"/>
            <ac:spMk id="278" creationId="{C76AB91D-7E05-4443-8C5A-7B54AB85B21A}"/>
          </ac:spMkLst>
        </pc:spChg>
        <pc:spChg chg="mod">
          <ac:chgData name="Syphax Ait oubelli" userId="ecf726b1934da71b" providerId="LiveId" clId="{B71F60E7-0DDB-42E6-818B-77B87849ADF3}" dt="2021-08-29T01:39:25.912" v="4185" actId="207"/>
          <ac:spMkLst>
            <pc:docMk/>
            <pc:sldMk cId="2574113005" sldId="420"/>
            <ac:spMk id="281" creationId="{EF425F51-3BE9-4C13-B21F-F79132A04DDC}"/>
          </ac:spMkLst>
        </pc:spChg>
        <pc:spChg chg="mod">
          <ac:chgData name="Syphax Ait oubelli" userId="ecf726b1934da71b" providerId="LiveId" clId="{B71F60E7-0DDB-42E6-818B-77B87849ADF3}" dt="2021-08-29T01:39:25.912" v="4185" actId="207"/>
          <ac:spMkLst>
            <pc:docMk/>
            <pc:sldMk cId="2574113005" sldId="420"/>
            <ac:spMk id="284" creationId="{9EC44E31-AC39-46A2-B82C-9980BCCA632C}"/>
          </ac:spMkLst>
        </pc:spChg>
        <pc:spChg chg="mod">
          <ac:chgData name="Syphax Ait oubelli" userId="ecf726b1934da71b" providerId="LiveId" clId="{B71F60E7-0DDB-42E6-818B-77B87849ADF3}" dt="2021-08-29T01:39:25.912" v="4185" actId="207"/>
          <ac:spMkLst>
            <pc:docMk/>
            <pc:sldMk cId="2574113005" sldId="420"/>
            <ac:spMk id="287" creationId="{59F18B1A-9966-4202-89A8-0F8AB2C3934D}"/>
          </ac:spMkLst>
        </pc:spChg>
        <pc:spChg chg="mod">
          <ac:chgData name="Syphax Ait oubelli" userId="ecf726b1934da71b" providerId="LiveId" clId="{B71F60E7-0DDB-42E6-818B-77B87849ADF3}" dt="2021-08-29T01:39:30.840" v="4187" actId="207"/>
          <ac:spMkLst>
            <pc:docMk/>
            <pc:sldMk cId="2574113005" sldId="420"/>
            <ac:spMk id="290" creationId="{1108B7CD-06F2-4724-9FF9-DFB0A24458B7}"/>
          </ac:spMkLst>
        </pc:sp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4101551601" sldId="420"/>
        </pc:sldMkLst>
      </pc:sldChg>
      <pc:sldChg chg="addSp delSp modSp add mod">
        <pc:chgData name="Syphax Ait oubelli" userId="ecf726b1934da71b" providerId="LiveId" clId="{B71F60E7-0DDB-42E6-818B-77B87849ADF3}" dt="2021-08-29T01:46:51.969" v="4349" actId="1076"/>
        <pc:sldMkLst>
          <pc:docMk/>
          <pc:sldMk cId="605135605" sldId="421"/>
        </pc:sldMkLst>
        <pc:spChg chg="add mod">
          <ac:chgData name="Syphax Ait oubelli" userId="ecf726b1934da71b" providerId="LiveId" clId="{B71F60E7-0DDB-42E6-818B-77B87849ADF3}" dt="2021-08-29T01:46:51.969" v="4349" actId="1076"/>
          <ac:spMkLst>
            <pc:docMk/>
            <pc:sldMk cId="605135605" sldId="421"/>
            <ac:spMk id="16" creationId="{C496B805-95D4-47D4-9692-332A9F4E0EA7}"/>
          </ac:spMkLst>
        </pc:spChg>
        <pc:spChg chg="del mod">
          <ac:chgData name="Syphax Ait oubelli" userId="ecf726b1934da71b" providerId="LiveId" clId="{B71F60E7-0DDB-42E6-818B-77B87849ADF3}" dt="2021-08-29T01:45:08.829" v="4266" actId="478"/>
          <ac:spMkLst>
            <pc:docMk/>
            <pc:sldMk cId="605135605" sldId="421"/>
            <ac:spMk id="69" creationId="{FE577A58-4F9E-43E4-B6DE-C5A991950CF2}"/>
          </ac:spMkLst>
        </pc:spChg>
        <pc:spChg chg="add mod">
          <ac:chgData name="Syphax Ait oubelli" userId="ecf726b1934da71b" providerId="LiveId" clId="{B71F60E7-0DDB-42E6-818B-77B87849ADF3}" dt="2021-08-29T01:46:51.969" v="4349" actId="1076"/>
          <ac:spMkLst>
            <pc:docMk/>
            <pc:sldMk cId="605135605" sldId="421"/>
            <ac:spMk id="94" creationId="{71EB248A-A933-4611-BE36-E0441ABBE3BA}"/>
          </ac:spMkLst>
        </pc:spChg>
        <pc:spChg chg="add mod">
          <ac:chgData name="Syphax Ait oubelli" userId="ecf726b1934da71b" providerId="LiveId" clId="{B71F60E7-0DDB-42E6-818B-77B87849ADF3}" dt="2021-08-29T01:46:51.969" v="4349" actId="1076"/>
          <ac:spMkLst>
            <pc:docMk/>
            <pc:sldMk cId="605135605" sldId="421"/>
            <ac:spMk id="95" creationId="{CD86615D-CCA6-4818-B597-1CC2A2E1F5E2}"/>
          </ac:spMkLst>
        </pc:spChg>
        <pc:spChg chg="add mod">
          <ac:chgData name="Syphax Ait oubelli" userId="ecf726b1934da71b" providerId="LiveId" clId="{B71F60E7-0DDB-42E6-818B-77B87849ADF3}" dt="2021-08-29T01:46:51.969" v="4349" actId="1076"/>
          <ac:spMkLst>
            <pc:docMk/>
            <pc:sldMk cId="605135605" sldId="421"/>
            <ac:spMk id="96" creationId="{44157155-9F18-43CA-9993-EEB174E25F06}"/>
          </ac:spMkLst>
        </pc:spChg>
        <pc:spChg chg="add mod">
          <ac:chgData name="Syphax Ait oubelli" userId="ecf726b1934da71b" providerId="LiveId" clId="{B71F60E7-0DDB-42E6-818B-77B87849ADF3}" dt="2021-08-29T01:46:51.969" v="4349" actId="1076"/>
          <ac:spMkLst>
            <pc:docMk/>
            <pc:sldMk cId="605135605" sldId="421"/>
            <ac:spMk id="97" creationId="{DBB1E5B4-965A-4466-BD58-C91F7651280A}"/>
          </ac:spMkLst>
        </pc:spChg>
        <pc:spChg chg="add mod">
          <ac:chgData name="Syphax Ait oubelli" userId="ecf726b1934da71b" providerId="LiveId" clId="{B71F60E7-0DDB-42E6-818B-77B87849ADF3}" dt="2021-08-29T01:46:51.969" v="4349" actId="1076"/>
          <ac:spMkLst>
            <pc:docMk/>
            <pc:sldMk cId="605135605" sldId="421"/>
            <ac:spMk id="98" creationId="{241975B3-7140-442D-B520-909D72D8459A}"/>
          </ac:spMkLst>
        </pc:spChg>
        <pc:spChg chg="mod">
          <ac:chgData name="Syphax Ait oubelli" userId="ecf726b1934da71b" providerId="LiveId" clId="{B71F60E7-0DDB-42E6-818B-77B87849ADF3}" dt="2021-08-29T01:43:34.059" v="4224" actId="207"/>
          <ac:spMkLst>
            <pc:docMk/>
            <pc:sldMk cId="605135605" sldId="421"/>
            <ac:spMk id="167" creationId="{F320BFFD-5E5C-4E11-9938-5D2BE9FDDD74}"/>
          </ac:spMkLst>
        </pc:spChg>
        <pc:spChg chg="mod">
          <ac:chgData name="Syphax Ait oubelli" userId="ecf726b1934da71b" providerId="LiveId" clId="{B71F60E7-0DDB-42E6-818B-77B87849ADF3}" dt="2021-08-29T01:43:34.059" v="4224" actId="207"/>
          <ac:spMkLst>
            <pc:docMk/>
            <pc:sldMk cId="605135605" sldId="421"/>
            <ac:spMk id="188" creationId="{C1E83028-1C66-4FC3-9F42-EBF4CE779EC5}"/>
          </ac:spMkLst>
        </pc:spChg>
        <pc:spChg chg="mod">
          <ac:chgData name="Syphax Ait oubelli" userId="ecf726b1934da71b" providerId="LiveId" clId="{B71F60E7-0DDB-42E6-818B-77B87849ADF3}" dt="2021-08-29T01:43:34.059" v="4224" actId="207"/>
          <ac:spMkLst>
            <pc:docMk/>
            <pc:sldMk cId="605135605" sldId="421"/>
            <ac:spMk id="209" creationId="{823F310C-EA03-4ECC-A159-C03445418C93}"/>
          </ac:spMkLst>
        </pc:spChg>
        <pc:spChg chg="mod">
          <ac:chgData name="Syphax Ait oubelli" userId="ecf726b1934da71b" providerId="LiveId" clId="{B71F60E7-0DDB-42E6-818B-77B87849ADF3}" dt="2021-08-29T01:43:34.059" v="4224" actId="207"/>
          <ac:spMkLst>
            <pc:docMk/>
            <pc:sldMk cId="605135605" sldId="421"/>
            <ac:spMk id="227" creationId="{85B950A6-3BAB-4070-9FE9-405D6CDE2CC2}"/>
          </ac:spMkLst>
        </pc:spChg>
        <pc:spChg chg="mod">
          <ac:chgData name="Syphax Ait oubelli" userId="ecf726b1934da71b" providerId="LiveId" clId="{B71F60E7-0DDB-42E6-818B-77B87849ADF3}" dt="2021-08-29T01:43:34.059" v="4224" actId="207"/>
          <ac:spMkLst>
            <pc:docMk/>
            <pc:sldMk cId="605135605" sldId="421"/>
            <ac:spMk id="245" creationId="{94A33F73-6F78-469F-B13A-D270D3640834}"/>
          </ac:spMkLst>
        </pc:spChg>
        <pc:spChg chg="mod">
          <ac:chgData name="Syphax Ait oubelli" userId="ecf726b1934da71b" providerId="LiveId" clId="{B71F60E7-0DDB-42E6-818B-77B87849ADF3}" dt="2021-08-29T01:43:34.059" v="4224" actId="207"/>
          <ac:spMkLst>
            <pc:docMk/>
            <pc:sldMk cId="605135605" sldId="421"/>
            <ac:spMk id="266" creationId="{06018599-E452-4D29-88AB-6EA7E556E0B0}"/>
          </ac:spMkLst>
        </pc:spChg>
        <pc:spChg chg="mod">
          <ac:chgData name="Syphax Ait oubelli" userId="ecf726b1934da71b" providerId="LiveId" clId="{B71F60E7-0DDB-42E6-818B-77B87849ADF3}" dt="2021-08-29T01:43:34.059" v="4224" actId="207"/>
          <ac:spMkLst>
            <pc:docMk/>
            <pc:sldMk cId="605135605" sldId="421"/>
            <ac:spMk id="287" creationId="{59F18B1A-9966-4202-89A8-0F8AB2C3934D}"/>
          </ac:spMkLst>
        </pc:spChg>
        <pc:cxnChg chg="add mod">
          <ac:chgData name="Syphax Ait oubelli" userId="ecf726b1934da71b" providerId="LiveId" clId="{B71F60E7-0DDB-42E6-818B-77B87849ADF3}" dt="2021-08-29T01:44:14.842" v="4231" actId="1076"/>
          <ac:cxnSpMkLst>
            <pc:docMk/>
            <pc:sldMk cId="605135605" sldId="421"/>
            <ac:cxnSpMk id="70" creationId="{175E5EB9-04B3-4F15-8440-5C0D00560E76}"/>
          </ac:cxnSpMkLst>
        </pc:cxnChg>
        <pc:cxnChg chg="add mod">
          <ac:chgData name="Syphax Ait oubelli" userId="ecf726b1934da71b" providerId="LiveId" clId="{B71F60E7-0DDB-42E6-818B-77B87849ADF3}" dt="2021-08-29T01:44:19.237" v="4232" actId="571"/>
          <ac:cxnSpMkLst>
            <pc:docMk/>
            <pc:sldMk cId="605135605" sldId="421"/>
            <ac:cxnSpMk id="73" creationId="{A554D8A3-C4E0-42DE-B6F5-D0E2923BE32E}"/>
          </ac:cxnSpMkLst>
        </pc:cxnChg>
        <pc:cxnChg chg="add mod">
          <ac:chgData name="Syphax Ait oubelli" userId="ecf726b1934da71b" providerId="LiveId" clId="{B71F60E7-0DDB-42E6-818B-77B87849ADF3}" dt="2021-08-29T01:44:27.692" v="4236" actId="14100"/>
          <ac:cxnSpMkLst>
            <pc:docMk/>
            <pc:sldMk cId="605135605" sldId="421"/>
            <ac:cxnSpMk id="74" creationId="{33B7C504-2CFF-48C8-970C-4224E9919712}"/>
          </ac:cxnSpMkLst>
        </pc:cxnChg>
        <pc:cxnChg chg="add mod">
          <ac:chgData name="Syphax Ait oubelli" userId="ecf726b1934da71b" providerId="LiveId" clId="{B71F60E7-0DDB-42E6-818B-77B87849ADF3}" dt="2021-08-29T01:44:30.552" v="4237" actId="571"/>
          <ac:cxnSpMkLst>
            <pc:docMk/>
            <pc:sldMk cId="605135605" sldId="421"/>
            <ac:cxnSpMk id="78" creationId="{13D4E59E-083A-40DC-A815-F69A5349F16E}"/>
          </ac:cxnSpMkLst>
        </pc:cxnChg>
        <pc:cxnChg chg="add mod">
          <ac:chgData name="Syphax Ait oubelli" userId="ecf726b1934da71b" providerId="LiveId" clId="{B71F60E7-0DDB-42E6-818B-77B87849ADF3}" dt="2021-08-29T01:44:45.304" v="4241" actId="1076"/>
          <ac:cxnSpMkLst>
            <pc:docMk/>
            <pc:sldMk cId="605135605" sldId="421"/>
            <ac:cxnSpMk id="79" creationId="{8E8508F3-70A3-4375-8F7D-1D6F3CCDAC6D}"/>
          </ac:cxnSpMkLst>
        </pc:cxnChg>
        <pc:cxnChg chg="add mod">
          <ac:chgData name="Syphax Ait oubelli" userId="ecf726b1934da71b" providerId="LiveId" clId="{B71F60E7-0DDB-42E6-818B-77B87849ADF3}" dt="2021-08-29T01:44:55.171" v="4260" actId="1037"/>
          <ac:cxnSpMkLst>
            <pc:docMk/>
            <pc:sldMk cId="605135605" sldId="421"/>
            <ac:cxnSpMk id="80" creationId="{79102680-4364-4780-93FD-BD495730EDC1}"/>
          </ac:cxnSpMkLst>
        </pc:cxnChg>
        <pc:cxnChg chg="add mod">
          <ac:chgData name="Syphax Ait oubelli" userId="ecf726b1934da71b" providerId="LiveId" clId="{B71F60E7-0DDB-42E6-818B-77B87849ADF3}" dt="2021-08-29T01:45:03.663" v="4264" actId="14100"/>
          <ac:cxnSpMkLst>
            <pc:docMk/>
            <pc:sldMk cId="605135605" sldId="421"/>
            <ac:cxnSpMk id="81" creationId="{EB6D9558-067F-4451-BB07-28629FDF84DD}"/>
          </ac:cxnSpMkLst>
        </pc:cxnChg>
        <pc:cxnChg chg="add mod">
          <ac:chgData name="Syphax Ait oubelli" userId="ecf726b1934da71b" providerId="LiveId" clId="{B71F60E7-0DDB-42E6-818B-77B87849ADF3}" dt="2021-08-29T01:46:51.969" v="4349" actId="1076"/>
          <ac:cxnSpMkLst>
            <pc:docMk/>
            <pc:sldMk cId="605135605" sldId="421"/>
            <ac:cxnSpMk id="85" creationId="{E8BE9A84-763F-4A6C-90DF-2BA56DC4A5AE}"/>
          </ac:cxnSpMkLst>
        </pc:cxnChg>
        <pc:cxnChg chg="add mod">
          <ac:chgData name="Syphax Ait oubelli" userId="ecf726b1934da71b" providerId="LiveId" clId="{B71F60E7-0DDB-42E6-818B-77B87849ADF3}" dt="2021-08-29T01:46:51.969" v="4349" actId="1076"/>
          <ac:cxnSpMkLst>
            <pc:docMk/>
            <pc:sldMk cId="605135605" sldId="421"/>
            <ac:cxnSpMk id="89" creationId="{E48C15FC-0353-4C0C-9BC4-14620E09DFC4}"/>
          </ac:cxnSpMkLst>
        </pc:cxnChg>
        <pc:cxnChg chg="add mod">
          <ac:chgData name="Syphax Ait oubelli" userId="ecf726b1934da71b" providerId="LiveId" clId="{B71F60E7-0DDB-42E6-818B-77B87849ADF3}" dt="2021-08-29T01:46:51.969" v="4349" actId="1076"/>
          <ac:cxnSpMkLst>
            <pc:docMk/>
            <pc:sldMk cId="605135605" sldId="421"/>
            <ac:cxnSpMk id="91" creationId="{2017EC8F-813B-4014-994D-5386E17B0821}"/>
          </ac:cxnSpMkLst>
        </pc:cxn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824720882" sldId="421"/>
        </pc:sldMkLst>
      </pc:sldChg>
      <pc:sldChg chg="addSp delSp modSp add mod ord">
        <pc:chgData name="Syphax Ait oubelli" userId="ecf726b1934da71b" providerId="LiveId" clId="{B71F60E7-0DDB-42E6-818B-77B87849ADF3}" dt="2021-08-29T01:51:40.637" v="4433" actId="478"/>
        <pc:sldMkLst>
          <pc:docMk/>
          <pc:sldMk cId="3425913478" sldId="422"/>
        </pc:sldMkLst>
        <pc:spChg chg="add del mod">
          <ac:chgData name="Syphax Ait oubelli" userId="ecf726b1934da71b" providerId="LiveId" clId="{B71F60E7-0DDB-42E6-818B-77B87849ADF3}" dt="2021-08-29T01:51:40.637" v="4433" actId="478"/>
          <ac:spMkLst>
            <pc:docMk/>
            <pc:sldMk cId="3425913478" sldId="422"/>
            <ac:spMk id="2" creationId="{7DDD0744-006F-4C68-9F2C-671C03387CBF}"/>
          </ac:spMkLst>
        </pc:spChg>
        <pc:spChg chg="mod">
          <ac:chgData name="Syphax Ait oubelli" userId="ecf726b1934da71b" providerId="LiveId" clId="{B71F60E7-0DDB-42E6-818B-77B87849ADF3}" dt="2021-08-29T01:48:17.268" v="4354" actId="1076"/>
          <ac:spMkLst>
            <pc:docMk/>
            <pc:sldMk cId="3425913478" sldId="422"/>
            <ac:spMk id="69" creationId="{FE577A58-4F9E-43E4-B6DE-C5A991950CF2}"/>
          </ac:spMkLst>
        </pc:spChg>
        <pc:spChg chg="add del mod">
          <ac:chgData name="Syphax Ait oubelli" userId="ecf726b1934da71b" providerId="LiveId" clId="{B71F60E7-0DDB-42E6-818B-77B87849ADF3}" dt="2021-08-29T01:51:39.445" v="4432" actId="478"/>
          <ac:spMkLst>
            <pc:docMk/>
            <pc:sldMk cId="3425913478" sldId="422"/>
            <ac:spMk id="70" creationId="{E595255E-4639-4D2C-A9FA-D8A8002367F1}"/>
          </ac:spMkLst>
        </pc:spChg>
        <pc:spChg chg="add del mod">
          <ac:chgData name="Syphax Ait oubelli" userId="ecf726b1934da71b" providerId="LiveId" clId="{B71F60E7-0DDB-42E6-818B-77B87849ADF3}" dt="2021-08-29T01:51:39.445" v="4432" actId="478"/>
          <ac:spMkLst>
            <pc:docMk/>
            <pc:sldMk cId="3425913478" sldId="422"/>
            <ac:spMk id="71" creationId="{D18EE553-78BE-4F4E-AEB3-0964CB98F606}"/>
          </ac:spMkLst>
        </pc:spChg>
        <pc:spChg chg="add del mod">
          <ac:chgData name="Syphax Ait oubelli" userId="ecf726b1934da71b" providerId="LiveId" clId="{B71F60E7-0DDB-42E6-818B-77B87849ADF3}" dt="2021-08-29T01:51:39.445" v="4432" actId="478"/>
          <ac:spMkLst>
            <pc:docMk/>
            <pc:sldMk cId="3425913478" sldId="422"/>
            <ac:spMk id="72" creationId="{A41862E5-F6FF-4970-83DC-DF63EF3958BE}"/>
          </ac:spMkLst>
        </pc:spChg>
        <pc:spChg chg="add del mod">
          <ac:chgData name="Syphax Ait oubelli" userId="ecf726b1934da71b" providerId="LiveId" clId="{B71F60E7-0DDB-42E6-818B-77B87849ADF3}" dt="2021-08-29T01:51:39.445" v="4432" actId="478"/>
          <ac:spMkLst>
            <pc:docMk/>
            <pc:sldMk cId="3425913478" sldId="422"/>
            <ac:spMk id="73" creationId="{E867A4D7-E139-4E1B-A2CC-24010BC90214}"/>
          </ac:spMkLst>
        </pc:spChg>
        <pc:spChg chg="add mod">
          <ac:chgData name="Syphax Ait oubelli" userId="ecf726b1934da71b" providerId="LiveId" clId="{B71F60E7-0DDB-42E6-818B-77B87849ADF3}" dt="2021-08-29T01:48:54.984" v="4368" actId="571"/>
          <ac:spMkLst>
            <pc:docMk/>
            <pc:sldMk cId="3425913478" sldId="422"/>
            <ac:spMk id="74" creationId="{4E1E61B5-B4AF-4920-9DBC-4C088B56D904}"/>
          </ac:spMkLst>
        </pc:spChg>
        <pc:spChg chg="add del mod">
          <ac:chgData name="Syphax Ait oubelli" userId="ecf726b1934da71b" providerId="LiveId" clId="{B71F60E7-0DDB-42E6-818B-77B87849ADF3}" dt="2021-08-29T01:51:39.445" v="4432" actId="478"/>
          <ac:spMkLst>
            <pc:docMk/>
            <pc:sldMk cId="3425913478" sldId="422"/>
            <ac:spMk id="75" creationId="{FCEF9CDA-B090-4D38-B376-3B2DE710D6AB}"/>
          </ac:spMkLst>
        </pc:spChg>
        <pc:spChg chg="add del mod">
          <ac:chgData name="Syphax Ait oubelli" userId="ecf726b1934da71b" providerId="LiveId" clId="{B71F60E7-0DDB-42E6-818B-77B87849ADF3}" dt="2021-08-29T01:49:19.138" v="4376" actId="21"/>
          <ac:spMkLst>
            <pc:docMk/>
            <pc:sldMk cId="3425913478" sldId="422"/>
            <ac:spMk id="76" creationId="{EE7D0504-CFD2-464F-A487-592B6656FF30}"/>
          </ac:spMkLst>
        </pc:spChg>
        <pc:spChg chg="add del mod">
          <ac:chgData name="Syphax Ait oubelli" userId="ecf726b1934da71b" providerId="LiveId" clId="{B71F60E7-0DDB-42E6-818B-77B87849ADF3}" dt="2021-08-29T01:51:39.445" v="4432" actId="478"/>
          <ac:spMkLst>
            <pc:docMk/>
            <pc:sldMk cId="3425913478" sldId="422"/>
            <ac:spMk id="77" creationId="{F3CD6534-0D85-4441-907C-FE049F4E989F}"/>
          </ac:spMkLst>
        </pc:spChg>
        <pc:spChg chg="add del mod">
          <ac:chgData name="Syphax Ait oubelli" userId="ecf726b1934da71b" providerId="LiveId" clId="{B71F60E7-0DDB-42E6-818B-77B87849ADF3}" dt="2021-08-29T01:51:39.445" v="4432" actId="478"/>
          <ac:spMkLst>
            <pc:docMk/>
            <pc:sldMk cId="3425913478" sldId="422"/>
            <ac:spMk id="78" creationId="{29DA88D5-901D-4082-9332-6EA93D689710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167" creationId="{F320BFFD-5E5C-4E11-9938-5D2BE9FDDD74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170" creationId="{69198415-EAC4-4223-90DA-CB8AFE342AD8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173" creationId="{10E6EB2D-94BB-4CCD-BAEA-C04A5866778C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180" creationId="{63F3EF1C-77F8-48A2-A1D4-320C2DA6F655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182" creationId="{54120D93-3753-48EE-9E27-480EA464D0AD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184" creationId="{B4375FD8-0AB3-4831-9F3B-4D50FE1BAFE7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186" creationId="{656FE3A1-5D97-4384-87E6-BA03EC2C5EFF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188" creationId="{C1E83028-1C66-4FC3-9F42-EBF4CE779EC5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191" creationId="{AE1D04B7-9B73-4368-BAE6-27FAF2046E86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194" creationId="{B574117C-A116-4731-B0F0-AADDAE1DACB4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197" creationId="{A0927E0A-8A3F-4FF1-B25D-61F4280946F5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00" creationId="{22A21A7F-9FBD-41C3-ADF8-BD92B53C8922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03" creationId="{EFCCBB0B-DC69-451C-9A19-8CD43B625D36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06" creationId="{AC86605A-58DD-4750-BAC3-74CF9138B70A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09" creationId="{823F310C-EA03-4ECC-A159-C03445418C93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12" creationId="{F47DEFCA-9DAE-4B61-A8A5-6AAC8E844BE3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15" creationId="{F7520A70-3D25-4E6C-8905-7F5C164172D0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18" creationId="{15BAA4E1-4413-4313-82E2-CD7872C13CFA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21" creationId="{4767937E-2974-4887-AED4-1B62890053A3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24" creationId="{6BC1F658-2952-4F03-9E63-C4F21EE1D4B9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27" creationId="{85B950A6-3BAB-4070-9FE9-405D6CDE2CC2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30" creationId="{CC86A51F-D3B7-4FA9-8E4A-C8F885629CB4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33" creationId="{79167EBB-6BEE-463C-8E24-A48048E75740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36" creationId="{049DF8BD-7834-4CEA-B598-19DCF9C80698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39" creationId="{9BC64782-E0B3-4B09-9F15-04792173BAB7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42" creationId="{BBDE3558-4EA0-4235-B85C-D7A00D260A68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45" creationId="{94A33F73-6F78-469F-B13A-D270D3640834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48" creationId="{672253C2-A0C3-4CE0-996F-7A263B894498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51" creationId="{3BF83BB1-FBEC-4F28-92C1-1AD1C52C12D9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54" creationId="{08740C3E-A3B5-4F91-AB44-A27E85E028AE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57" creationId="{6041F168-2C3E-4EE5-A62D-954BD1C35336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60" creationId="{08729FF1-4DAE-42A3-8041-B7B0ADB85024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63" creationId="{58C51084-112A-4C78-9D40-050F32C2E2FD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66" creationId="{06018599-E452-4D29-88AB-6EA7E556E0B0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69" creationId="{FB60D37E-325F-4916-8C10-75B4FB197FB6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72" creationId="{BF5A3DF6-186B-4CEE-A3E1-CD2FB09FAA85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75" creationId="{91142D74-FE8D-463F-8D09-FCF9610CEB53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78" creationId="{C76AB91D-7E05-4443-8C5A-7B54AB85B21A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81" creationId="{EF425F51-3BE9-4C13-B21F-F79132A04DDC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84" creationId="{9EC44E31-AC39-46A2-B82C-9980BCCA632C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87" creationId="{59F18B1A-9966-4202-89A8-0F8AB2C3934D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90" creationId="{1108B7CD-06F2-4724-9FF9-DFB0A24458B7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92" creationId="{1D7040B0-DABA-4DE2-A0B5-FBE9E045FE87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93" creationId="{23483078-AAD1-419E-BB9D-0F0623702687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94" creationId="{8724E223-B925-4018-B4D9-A9DBAC3A20E6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95" creationId="{F940723F-8FA7-4F14-B540-863FFB5E829B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96" creationId="{5E7C5E80-2972-40A9-A1E5-76996BE35E3F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97" creationId="{C0DCF880-AF7E-44D2-AB4C-889AE223CDA3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98" creationId="{9245F2CE-762C-4A09-810B-8A626F87C17B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99" creationId="{938C3211-D331-43D7-87AA-552B2AA03D2E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300" creationId="{742E6DAB-4413-4191-B2AE-2C8483AD5AD3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301" creationId="{26DEE25F-011D-47F5-8E81-DB7C95D1D001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302" creationId="{BAEE69ED-016D-4F92-AE71-74FCC0279AFB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303" creationId="{C9639E46-D4DF-48BB-BF33-F31DAF3A4173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304" creationId="{C9736291-564F-42BE-884C-AE99A5F4B6EB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305" creationId="{AAD8EEFD-2AF9-4762-85A6-1A7836F32071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306" creationId="{A666FBE1-BE55-4331-A6D5-D4D939B897E6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307" creationId="{FFF2DEAF-1959-4AFF-A3A4-48EF687B10B5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308" creationId="{F539742C-AA81-4588-89EE-E02CF8F454D3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309" creationId="{15222DD5-A70A-41B0-8A13-3F13E905990E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310" creationId="{F2295B6C-DCEA-46F1-9972-A14C5DF8295E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311" creationId="{D4BA29B9-FAA4-4879-8620-163CBC4385F3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312" creationId="{B95BC32A-13E6-4F72-AB8C-5933F1B5D2ED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313" creationId="{7B7EB77E-8779-4BD0-9956-3972F546B715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314" creationId="{C51A6BF3-50B1-4F45-A248-CDED7C18995C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315" creationId="{EF5E36FA-BC28-4B5C-A545-2953CAC524EF}"/>
          </ac:spMkLst>
        </pc:sp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858684139" sldId="422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546985266" sldId="423"/>
        </pc:sldMkLst>
      </pc:sldChg>
      <pc:sldChg chg="delSp modSp add mod">
        <pc:chgData name="Syphax Ait oubelli" userId="ecf726b1934da71b" providerId="LiveId" clId="{B71F60E7-0DDB-42E6-818B-77B87849ADF3}" dt="2021-08-29T01:52:07.852" v="4483" actId="207"/>
        <pc:sldMkLst>
          <pc:docMk/>
          <pc:sldMk cId="3803653455" sldId="423"/>
        </pc:sldMkLst>
        <pc:spChg chg="mod">
          <ac:chgData name="Syphax Ait oubelli" userId="ecf726b1934da71b" providerId="LiveId" clId="{B71F60E7-0DDB-42E6-818B-77B87849ADF3}" dt="2021-08-29T01:52:07.852" v="4483" actId="207"/>
          <ac:spMkLst>
            <pc:docMk/>
            <pc:sldMk cId="3803653455" sldId="423"/>
            <ac:spMk id="2" creationId="{7DDD0744-006F-4C68-9F2C-671C03387CBF}"/>
          </ac:spMkLst>
        </pc:spChg>
        <pc:spChg chg="del">
          <ac:chgData name="Syphax Ait oubelli" userId="ecf726b1934da71b" providerId="LiveId" clId="{B71F60E7-0DDB-42E6-818B-77B87849ADF3}" dt="2021-08-29T01:51:16.543" v="4418" actId="478"/>
          <ac:spMkLst>
            <pc:docMk/>
            <pc:sldMk cId="3803653455" sldId="423"/>
            <ac:spMk id="70" creationId="{E595255E-4639-4D2C-A9FA-D8A8002367F1}"/>
          </ac:spMkLst>
        </pc:spChg>
        <pc:spChg chg="del">
          <ac:chgData name="Syphax Ait oubelli" userId="ecf726b1934da71b" providerId="LiveId" clId="{B71F60E7-0DDB-42E6-818B-77B87849ADF3}" dt="2021-08-29T01:51:16.543" v="4418" actId="478"/>
          <ac:spMkLst>
            <pc:docMk/>
            <pc:sldMk cId="3803653455" sldId="423"/>
            <ac:spMk id="71" creationId="{D18EE553-78BE-4F4E-AEB3-0964CB98F606}"/>
          </ac:spMkLst>
        </pc:spChg>
        <pc:spChg chg="del">
          <ac:chgData name="Syphax Ait oubelli" userId="ecf726b1934da71b" providerId="LiveId" clId="{B71F60E7-0DDB-42E6-818B-77B87849ADF3}" dt="2021-08-29T01:51:16.543" v="4418" actId="478"/>
          <ac:spMkLst>
            <pc:docMk/>
            <pc:sldMk cId="3803653455" sldId="423"/>
            <ac:spMk id="72" creationId="{A41862E5-F6FF-4970-83DC-DF63EF3958BE}"/>
          </ac:spMkLst>
        </pc:spChg>
        <pc:spChg chg="del">
          <ac:chgData name="Syphax Ait oubelli" userId="ecf726b1934da71b" providerId="LiveId" clId="{B71F60E7-0DDB-42E6-818B-77B87849ADF3}" dt="2021-08-29T01:51:16.543" v="4418" actId="478"/>
          <ac:spMkLst>
            <pc:docMk/>
            <pc:sldMk cId="3803653455" sldId="423"/>
            <ac:spMk id="73" creationId="{E867A4D7-E139-4E1B-A2CC-24010BC90214}"/>
          </ac:spMkLst>
        </pc:spChg>
        <pc:spChg chg="del">
          <ac:chgData name="Syphax Ait oubelli" userId="ecf726b1934da71b" providerId="LiveId" clId="{B71F60E7-0DDB-42E6-818B-77B87849ADF3}" dt="2021-08-29T01:51:16.543" v="4418" actId="478"/>
          <ac:spMkLst>
            <pc:docMk/>
            <pc:sldMk cId="3803653455" sldId="423"/>
            <ac:spMk id="75" creationId="{FCEF9CDA-B090-4D38-B376-3B2DE710D6AB}"/>
          </ac:spMkLst>
        </pc:spChg>
        <pc:spChg chg="del">
          <ac:chgData name="Syphax Ait oubelli" userId="ecf726b1934da71b" providerId="LiveId" clId="{B71F60E7-0DDB-42E6-818B-77B87849ADF3}" dt="2021-08-29T01:51:16.543" v="4418" actId="478"/>
          <ac:spMkLst>
            <pc:docMk/>
            <pc:sldMk cId="3803653455" sldId="423"/>
            <ac:spMk id="77" creationId="{F3CD6534-0D85-4441-907C-FE049F4E989F}"/>
          </ac:spMkLst>
        </pc:spChg>
        <pc:spChg chg="mod">
          <ac:chgData name="Syphax Ait oubelli" userId="ecf726b1934da71b" providerId="LiveId" clId="{B71F60E7-0DDB-42E6-818B-77B87849ADF3}" dt="2021-08-29T01:51:44.882" v="4434" actId="14100"/>
          <ac:spMkLst>
            <pc:docMk/>
            <pc:sldMk cId="3803653455" sldId="423"/>
            <ac:spMk id="78" creationId="{29DA88D5-901D-4082-9332-6EA93D689710}"/>
          </ac:spMkLst>
        </pc:sp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67472268" sldId="424"/>
        </pc:sldMkLst>
      </pc:sldChg>
      <pc:sldChg chg="modSp add">
        <pc:chgData name="Syphax Ait oubelli" userId="ecf726b1934da71b" providerId="LiveId" clId="{B71F60E7-0DDB-42E6-818B-77B87849ADF3}" dt="2021-08-29T01:52:10.720" v="4485" actId="20577"/>
        <pc:sldMkLst>
          <pc:docMk/>
          <pc:sldMk cId="3924319485" sldId="424"/>
        </pc:sldMkLst>
        <pc:spChg chg="mod">
          <ac:chgData name="Syphax Ait oubelli" userId="ecf726b1934da71b" providerId="LiveId" clId="{B71F60E7-0DDB-42E6-818B-77B87849ADF3}" dt="2021-08-29T01:52:10.720" v="4485" actId="20577"/>
          <ac:spMkLst>
            <pc:docMk/>
            <pc:sldMk cId="3924319485" sldId="424"/>
            <ac:spMk id="2" creationId="{7DDD0744-006F-4C68-9F2C-671C03387CBF}"/>
          </ac:spMkLst>
        </pc:sp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1677558685" sldId="425"/>
        </pc:sldMkLst>
      </pc:sldChg>
      <pc:sldChg chg="addSp delSp modSp add mod">
        <pc:chgData name="Syphax Ait oubelli" userId="ecf726b1934da71b" providerId="LiveId" clId="{B71F60E7-0DDB-42E6-818B-77B87849ADF3}" dt="2021-08-29T01:54:14.989" v="4526" actId="14100"/>
        <pc:sldMkLst>
          <pc:docMk/>
          <pc:sldMk cId="1821069065" sldId="425"/>
        </pc:sldMkLst>
        <pc:spChg chg="mod">
          <ac:chgData name="Syphax Ait oubelli" userId="ecf726b1934da71b" providerId="LiveId" clId="{B71F60E7-0DDB-42E6-818B-77B87849ADF3}" dt="2021-08-29T01:53:55.824" v="4517" actId="1076"/>
          <ac:spMkLst>
            <pc:docMk/>
            <pc:sldMk cId="1821069065" sldId="425"/>
            <ac:spMk id="2" creationId="{7DDD0744-006F-4C68-9F2C-671C03387CBF}"/>
          </ac:spMkLst>
        </pc:spChg>
        <pc:spChg chg="add mod">
          <ac:chgData name="Syphax Ait oubelli" userId="ecf726b1934da71b" providerId="LiveId" clId="{B71F60E7-0DDB-42E6-818B-77B87849ADF3}" dt="2021-08-29T01:54:00.509" v="4519" actId="1076"/>
          <ac:spMkLst>
            <pc:docMk/>
            <pc:sldMk cId="1821069065" sldId="425"/>
            <ac:spMk id="3" creationId="{1DE1CE4F-C5DE-4888-9510-BC74A593F748}"/>
          </ac:spMkLst>
        </pc:spChg>
        <pc:spChg chg="add mod">
          <ac:chgData name="Syphax Ait oubelli" userId="ecf726b1934da71b" providerId="LiveId" clId="{B71F60E7-0DDB-42E6-818B-77B87849ADF3}" dt="2021-08-29T01:54:14.989" v="4526" actId="14100"/>
          <ac:spMkLst>
            <pc:docMk/>
            <pc:sldMk cId="1821069065" sldId="425"/>
            <ac:spMk id="6" creationId="{31D9F3A2-245A-4B66-A3EA-6636BB0818AD}"/>
          </ac:spMkLst>
        </pc:spChg>
        <pc:spChg chg="del">
          <ac:chgData name="Syphax Ait oubelli" userId="ecf726b1934da71b" providerId="LiveId" clId="{B71F60E7-0DDB-42E6-818B-77B87849ADF3}" dt="2021-08-29T01:53:23.486" v="4487" actId="478"/>
          <ac:spMkLst>
            <pc:docMk/>
            <pc:sldMk cId="1821069065" sldId="425"/>
            <ac:spMk id="69" creationId="{FE577A58-4F9E-43E4-B6DE-C5A991950CF2}"/>
          </ac:spMkLst>
        </pc:spChg>
        <pc:spChg chg="mod">
          <ac:chgData name="Syphax Ait oubelli" userId="ecf726b1934da71b" providerId="LiveId" clId="{B71F60E7-0DDB-42E6-818B-77B87849ADF3}" dt="2021-08-29T01:54:11.524" v="4524" actId="1076"/>
          <ac:spMkLst>
            <pc:docMk/>
            <pc:sldMk cId="1821069065" sldId="425"/>
            <ac:spMk id="78" creationId="{29DA88D5-901D-4082-9332-6EA93D689710}"/>
          </ac:spMkLst>
        </pc:sp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456451536" sldId="427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820146900" sldId="428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1151650685" sldId="432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65777374" sldId="433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245304141" sldId="434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177161216" sldId="435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676420147" sldId="436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152072125" sldId="437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505652904" sldId="438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233329118" sldId="444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849905305" sldId="445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298673419" sldId="446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858318130" sldId="447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760935619" sldId="448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864569548" sldId="449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4247431825" sldId="450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780795528" sldId="451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937512863" sldId="452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443445064" sldId="453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372664818" sldId="454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1985676319" sldId="455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777726496" sldId="456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90290597" sldId="457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189263254" sldId="458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237065478" sldId="459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1642836035" sldId="460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15007575" sldId="461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918485457" sldId="462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407467057" sldId="463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964695668" sldId="464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323986225" sldId="465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242146674" sldId="466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1654899363" sldId="467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755551650" sldId="468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333666181" sldId="469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1408587858" sldId="470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935740927" sldId="471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1023113248" sldId="472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177949183" sldId="473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1528530544" sldId="474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668055001" sldId="475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656705018" sldId="476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214372179" sldId="477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877960037" sldId="478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4238883457" sldId="479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529644035" sldId="480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847275699" sldId="481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70013162" sldId="482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1828558410" sldId="483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769998119" sldId="484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442463224" sldId="485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683145517" sldId="486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700147095" sldId="487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510744584" sldId="488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415916872" sldId="489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333758670" sldId="490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824383674" sldId="491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267857572" sldId="492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085824508" sldId="493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1355393391" sldId="494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144134055" sldId="495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68757582" sldId="496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632676516" sldId="497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527116945" sldId="498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214693995" sldId="499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095037027" sldId="500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4209974517" sldId="501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631850587" sldId="502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822150461" sldId="503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1098908077" sldId="504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847457518" sldId="505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767339527" sldId="506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8613955" sldId="507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684317290" sldId="508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562353320" sldId="509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1678018497" sldId="510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30994448" sldId="511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942732830" sldId="512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346607133" sldId="513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395278055" sldId="514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1885257835" sldId="515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1128778693" sldId="516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693575836" sldId="517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562204147" sldId="518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527384383" sldId="519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094640078" sldId="520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741142821" sldId="521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288034184" sldId="522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708496733" sldId="523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820205028" sldId="524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949724731" sldId="525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875747129" sldId="526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517296453" sldId="527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834412173" sldId="528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489150254" sldId="529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321783926" sldId="530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776081150" sldId="531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658087766" sldId="532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201652827" sldId="533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1751959484" sldId="534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983430318" sldId="535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362034014" sldId="536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1450264423" sldId="537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888197791" sldId="538"/>
        </pc:sldMkLst>
      </pc:sldChg>
    </pc:docChg>
  </pc:docChgLst>
  <pc:docChgLst>
    <pc:chgData name="Syphax Ait oubelli" userId="ecf726b1934da71b" providerId="LiveId" clId="{8B0F6663-749F-4A9A-B8BA-00C2AC02AAA5}"/>
    <pc:docChg chg="undo custSel addSld delSld modSld sldOrd modSection">
      <pc:chgData name="Syphax Ait oubelli" userId="ecf726b1934da71b" providerId="LiveId" clId="{8B0F6663-749F-4A9A-B8BA-00C2AC02AAA5}" dt="2021-10-13T13:02:38.745" v="3183" actId="1076"/>
      <pc:docMkLst>
        <pc:docMk/>
      </pc:docMkLst>
      <pc:sldChg chg="delSp modSp mod">
        <pc:chgData name="Syphax Ait oubelli" userId="ecf726b1934da71b" providerId="LiveId" clId="{8B0F6663-749F-4A9A-B8BA-00C2AC02AAA5}" dt="2021-09-12T09:45:59.308" v="21" actId="1076"/>
        <pc:sldMkLst>
          <pc:docMk/>
          <pc:sldMk cId="14798839" sldId="332"/>
        </pc:sldMkLst>
        <pc:spChg chg="mod">
          <ac:chgData name="Syphax Ait oubelli" userId="ecf726b1934da71b" providerId="LiveId" clId="{8B0F6663-749F-4A9A-B8BA-00C2AC02AAA5}" dt="2021-09-12T09:45:19.722" v="17" actId="404"/>
          <ac:spMkLst>
            <pc:docMk/>
            <pc:sldMk cId="14798839" sldId="332"/>
            <ac:spMk id="2" creationId="{3B058406-6079-4C6C-B29B-FFE8036C3DA8}"/>
          </ac:spMkLst>
        </pc:spChg>
        <pc:grpChg chg="del">
          <ac:chgData name="Syphax Ait oubelli" userId="ecf726b1934da71b" providerId="LiveId" clId="{8B0F6663-749F-4A9A-B8BA-00C2AC02AAA5}" dt="2021-09-12T09:45:51.440" v="18" actId="478"/>
          <ac:grpSpMkLst>
            <pc:docMk/>
            <pc:sldMk cId="14798839" sldId="332"/>
            <ac:grpSpMk id="8" creationId="{F43BB191-9B9C-47B4-AB4B-6759F332090E}"/>
          </ac:grpSpMkLst>
        </pc:grpChg>
        <pc:picChg chg="del topLvl">
          <ac:chgData name="Syphax Ait oubelli" userId="ecf726b1934da71b" providerId="LiveId" clId="{8B0F6663-749F-4A9A-B8BA-00C2AC02AAA5}" dt="2021-09-12T09:45:51.440" v="18" actId="478"/>
          <ac:picMkLst>
            <pc:docMk/>
            <pc:sldMk cId="14798839" sldId="332"/>
            <ac:picMk id="4" creationId="{0A41BDB0-264C-472B-A251-EBCBD1400118}"/>
          </ac:picMkLst>
        </pc:picChg>
        <pc:picChg chg="mod topLvl">
          <ac:chgData name="Syphax Ait oubelli" userId="ecf726b1934da71b" providerId="LiveId" clId="{8B0F6663-749F-4A9A-B8BA-00C2AC02AAA5}" dt="2021-09-12T09:45:59.308" v="21" actId="1076"/>
          <ac:picMkLst>
            <pc:docMk/>
            <pc:sldMk cId="14798839" sldId="332"/>
            <ac:picMk id="7" creationId="{74B3BEEA-3DD0-413D-BAE2-2E3859B34CFC}"/>
          </ac:picMkLst>
        </pc:picChg>
      </pc:sldChg>
      <pc:sldChg chg="del">
        <pc:chgData name="Syphax Ait oubelli" userId="ecf726b1934da71b" providerId="LiveId" clId="{8B0F6663-749F-4A9A-B8BA-00C2AC02AAA5}" dt="2021-09-12T09:43:08.638" v="0" actId="47"/>
        <pc:sldMkLst>
          <pc:docMk/>
          <pc:sldMk cId="1730545160" sldId="333"/>
        </pc:sldMkLst>
      </pc:sldChg>
      <pc:sldChg chg="addSp delSp modSp add del mod">
        <pc:chgData name="Syphax Ait oubelli" userId="ecf726b1934da71b" providerId="LiveId" clId="{8B0F6663-749F-4A9A-B8BA-00C2AC02AAA5}" dt="2021-09-12T09:59:11.012" v="308" actId="47"/>
        <pc:sldMkLst>
          <pc:docMk/>
          <pc:sldMk cId="2683737101" sldId="333"/>
        </pc:sldMkLst>
        <pc:spChg chg="del">
          <ac:chgData name="Syphax Ait oubelli" userId="ecf726b1934da71b" providerId="LiveId" clId="{8B0F6663-749F-4A9A-B8BA-00C2AC02AAA5}" dt="2021-09-12T09:52:16.285" v="23" actId="478"/>
          <ac:spMkLst>
            <pc:docMk/>
            <pc:sldMk cId="2683737101" sldId="333"/>
            <ac:spMk id="2" creationId="{3B058406-6079-4C6C-B29B-FFE8036C3DA8}"/>
          </ac:spMkLst>
        </pc:spChg>
        <pc:spChg chg="add del mod">
          <ac:chgData name="Syphax Ait oubelli" userId="ecf726b1934da71b" providerId="LiveId" clId="{8B0F6663-749F-4A9A-B8BA-00C2AC02AAA5}" dt="2021-09-12T09:53:32.775" v="37"/>
          <ac:spMkLst>
            <pc:docMk/>
            <pc:sldMk cId="2683737101" sldId="333"/>
            <ac:spMk id="3" creationId="{03C8E930-7B76-47F0-852F-311F35A0421C}"/>
          </ac:spMkLst>
        </pc:spChg>
        <pc:spChg chg="add del">
          <ac:chgData name="Syphax Ait oubelli" userId="ecf726b1934da71b" providerId="LiveId" clId="{8B0F6663-749F-4A9A-B8BA-00C2AC02AAA5}" dt="2021-09-12T09:53:32.811" v="48"/>
          <ac:spMkLst>
            <pc:docMk/>
            <pc:sldMk cId="2683737101" sldId="333"/>
            <ac:spMk id="4" creationId="{BEE9C9F0-EABF-4750-BE4C-7E98EEEEAE7D}"/>
          </ac:spMkLst>
        </pc:spChg>
        <pc:spChg chg="add del mod">
          <ac:chgData name="Syphax Ait oubelli" userId="ecf726b1934da71b" providerId="LiveId" clId="{8B0F6663-749F-4A9A-B8BA-00C2AC02AAA5}" dt="2021-09-12T09:53:32.811" v="48"/>
          <ac:spMkLst>
            <pc:docMk/>
            <pc:sldMk cId="2683737101" sldId="333"/>
            <ac:spMk id="5" creationId="{49B2E534-3322-4CA7-96CD-8B025AFF38D4}"/>
          </ac:spMkLst>
        </pc:spChg>
        <pc:spChg chg="add del">
          <ac:chgData name="Syphax Ait oubelli" userId="ecf726b1934da71b" providerId="LiveId" clId="{8B0F6663-749F-4A9A-B8BA-00C2AC02AAA5}" dt="2021-09-12T09:53:32.831" v="59"/>
          <ac:spMkLst>
            <pc:docMk/>
            <pc:sldMk cId="2683737101" sldId="333"/>
            <ac:spMk id="6" creationId="{EE3C6004-F2B8-40C7-8A77-9690F6D2CD7E}"/>
          </ac:spMkLst>
        </pc:spChg>
        <pc:spChg chg="mod topLvl">
          <ac:chgData name="Syphax Ait oubelli" userId="ecf726b1934da71b" providerId="LiveId" clId="{8B0F6663-749F-4A9A-B8BA-00C2AC02AAA5}" dt="2021-09-12T09:55:50.382" v="238" actId="1076"/>
          <ac:spMkLst>
            <pc:docMk/>
            <pc:sldMk cId="2683737101" sldId="333"/>
            <ac:spMk id="8" creationId="{9C3AD84C-F30F-4DE0-9E6A-8BA046882218}"/>
          </ac:spMkLst>
        </pc:spChg>
        <pc:spChg chg="add del mod">
          <ac:chgData name="Syphax Ait oubelli" userId="ecf726b1934da71b" providerId="LiveId" clId="{8B0F6663-749F-4A9A-B8BA-00C2AC02AAA5}" dt="2021-09-12T09:53:32.831" v="59"/>
          <ac:spMkLst>
            <pc:docMk/>
            <pc:sldMk cId="2683737101" sldId="333"/>
            <ac:spMk id="9" creationId="{1C4A23BE-73AC-4847-83E1-AC95FB988702}"/>
          </ac:spMkLst>
        </pc:spChg>
        <pc:spChg chg="mod topLvl">
          <ac:chgData name="Syphax Ait oubelli" userId="ecf726b1934da71b" providerId="LiveId" clId="{8B0F6663-749F-4A9A-B8BA-00C2AC02AAA5}" dt="2021-09-12T09:55:50.382" v="238" actId="1076"/>
          <ac:spMkLst>
            <pc:docMk/>
            <pc:sldMk cId="2683737101" sldId="333"/>
            <ac:spMk id="10" creationId="{2149F169-01D0-47EF-924D-E022757E3D25}"/>
          </ac:spMkLst>
        </pc:spChg>
        <pc:spChg chg="add del mod">
          <ac:chgData name="Syphax Ait oubelli" userId="ecf726b1934da71b" providerId="LiveId" clId="{8B0F6663-749F-4A9A-B8BA-00C2AC02AAA5}" dt="2021-09-12T09:53:32.846" v="70"/>
          <ac:spMkLst>
            <pc:docMk/>
            <pc:sldMk cId="2683737101" sldId="333"/>
            <ac:spMk id="11" creationId="{15754567-45C5-4937-B8E5-AB02CC375755}"/>
          </ac:spMkLst>
        </pc:spChg>
        <pc:spChg chg="add del">
          <ac:chgData name="Syphax Ait oubelli" userId="ecf726b1934da71b" providerId="LiveId" clId="{8B0F6663-749F-4A9A-B8BA-00C2AC02AAA5}" dt="2021-09-12T09:53:32.846" v="70"/>
          <ac:spMkLst>
            <pc:docMk/>
            <pc:sldMk cId="2683737101" sldId="333"/>
            <ac:spMk id="12" creationId="{24C7FF93-8DF9-41EA-A1BB-DE047BB7B32A}"/>
          </ac:spMkLst>
        </pc:spChg>
        <pc:spChg chg="mod topLvl">
          <ac:chgData name="Syphax Ait oubelli" userId="ecf726b1934da71b" providerId="LiveId" clId="{8B0F6663-749F-4A9A-B8BA-00C2AC02AAA5}" dt="2021-09-12T09:55:50.382" v="238" actId="1076"/>
          <ac:spMkLst>
            <pc:docMk/>
            <pc:sldMk cId="2683737101" sldId="333"/>
            <ac:spMk id="13" creationId="{9B8B7848-1DEB-4D12-A3B1-472954A44D03}"/>
          </ac:spMkLst>
        </pc:spChg>
        <pc:spChg chg="add del mod">
          <ac:chgData name="Syphax Ait oubelli" userId="ecf726b1934da71b" providerId="LiveId" clId="{8B0F6663-749F-4A9A-B8BA-00C2AC02AAA5}" dt="2021-09-12T09:53:32.860" v="81"/>
          <ac:spMkLst>
            <pc:docMk/>
            <pc:sldMk cId="2683737101" sldId="333"/>
            <ac:spMk id="14" creationId="{BD2CD1D9-4D8A-4F32-A7CA-E08AAD629970}"/>
          </ac:spMkLst>
        </pc:spChg>
        <pc:spChg chg="add del">
          <ac:chgData name="Syphax Ait oubelli" userId="ecf726b1934da71b" providerId="LiveId" clId="{8B0F6663-749F-4A9A-B8BA-00C2AC02AAA5}" dt="2021-09-12T09:53:32.860" v="81"/>
          <ac:spMkLst>
            <pc:docMk/>
            <pc:sldMk cId="2683737101" sldId="333"/>
            <ac:spMk id="15" creationId="{9ADD3C89-3DF6-447D-ADDB-9C993E20FF49}"/>
          </ac:spMkLst>
        </pc:spChg>
        <pc:spChg chg="mod topLvl">
          <ac:chgData name="Syphax Ait oubelli" userId="ecf726b1934da71b" providerId="LiveId" clId="{8B0F6663-749F-4A9A-B8BA-00C2AC02AAA5}" dt="2021-09-12T09:55:50.382" v="238" actId="1076"/>
          <ac:spMkLst>
            <pc:docMk/>
            <pc:sldMk cId="2683737101" sldId="333"/>
            <ac:spMk id="16" creationId="{1900B90F-30E3-4194-82A3-EBEB1042E19A}"/>
          </ac:spMkLst>
        </pc:spChg>
        <pc:spChg chg="add del mod">
          <ac:chgData name="Syphax Ait oubelli" userId="ecf726b1934da71b" providerId="LiveId" clId="{8B0F6663-749F-4A9A-B8BA-00C2AC02AAA5}" dt="2021-09-12T09:53:32.876" v="92"/>
          <ac:spMkLst>
            <pc:docMk/>
            <pc:sldMk cId="2683737101" sldId="333"/>
            <ac:spMk id="17" creationId="{D075B813-CEAB-4AE3-B30A-8EBE4C82FFAA}"/>
          </ac:spMkLst>
        </pc:spChg>
        <pc:spChg chg="add del">
          <ac:chgData name="Syphax Ait oubelli" userId="ecf726b1934da71b" providerId="LiveId" clId="{8B0F6663-749F-4A9A-B8BA-00C2AC02AAA5}" dt="2021-09-12T09:53:32.876" v="92"/>
          <ac:spMkLst>
            <pc:docMk/>
            <pc:sldMk cId="2683737101" sldId="333"/>
            <ac:spMk id="18" creationId="{7FB60CB4-1625-4A2D-BDD7-5BF4AB5098EA}"/>
          </ac:spMkLst>
        </pc:spChg>
        <pc:spChg chg="mod topLvl">
          <ac:chgData name="Syphax Ait oubelli" userId="ecf726b1934da71b" providerId="LiveId" clId="{8B0F6663-749F-4A9A-B8BA-00C2AC02AAA5}" dt="2021-09-12T09:55:50.382" v="238" actId="1076"/>
          <ac:spMkLst>
            <pc:docMk/>
            <pc:sldMk cId="2683737101" sldId="333"/>
            <ac:spMk id="19" creationId="{5D620CCE-717B-4D76-A9C4-DCA5009A0966}"/>
          </ac:spMkLst>
        </pc:spChg>
        <pc:spChg chg="add del mod">
          <ac:chgData name="Syphax Ait oubelli" userId="ecf726b1934da71b" providerId="LiveId" clId="{8B0F6663-749F-4A9A-B8BA-00C2AC02AAA5}" dt="2021-09-12T09:53:32.894" v="103"/>
          <ac:spMkLst>
            <pc:docMk/>
            <pc:sldMk cId="2683737101" sldId="333"/>
            <ac:spMk id="20" creationId="{7C7C87FD-6A51-43DF-A145-133E3D63C8F2}"/>
          </ac:spMkLst>
        </pc:spChg>
        <pc:spChg chg="add del">
          <ac:chgData name="Syphax Ait oubelli" userId="ecf726b1934da71b" providerId="LiveId" clId="{8B0F6663-749F-4A9A-B8BA-00C2AC02AAA5}" dt="2021-09-12T09:53:32.894" v="103"/>
          <ac:spMkLst>
            <pc:docMk/>
            <pc:sldMk cId="2683737101" sldId="333"/>
            <ac:spMk id="21" creationId="{9E2AAF8B-462E-470A-97F0-F18CF17B4753}"/>
          </ac:spMkLst>
        </pc:spChg>
        <pc:spChg chg="mod topLvl">
          <ac:chgData name="Syphax Ait oubelli" userId="ecf726b1934da71b" providerId="LiveId" clId="{8B0F6663-749F-4A9A-B8BA-00C2AC02AAA5}" dt="2021-09-12T09:55:50.382" v="238" actId="1076"/>
          <ac:spMkLst>
            <pc:docMk/>
            <pc:sldMk cId="2683737101" sldId="333"/>
            <ac:spMk id="22" creationId="{E2D1E508-CB88-4788-8657-14D6DA3457B6}"/>
          </ac:spMkLst>
        </pc:spChg>
        <pc:spChg chg="add del mod">
          <ac:chgData name="Syphax Ait oubelli" userId="ecf726b1934da71b" providerId="LiveId" clId="{8B0F6663-749F-4A9A-B8BA-00C2AC02AAA5}" dt="2021-09-12T09:53:32.908" v="114"/>
          <ac:spMkLst>
            <pc:docMk/>
            <pc:sldMk cId="2683737101" sldId="333"/>
            <ac:spMk id="23" creationId="{A250EF23-C9C5-4426-A602-0835B2854CAD}"/>
          </ac:spMkLst>
        </pc:spChg>
        <pc:spChg chg="add del">
          <ac:chgData name="Syphax Ait oubelli" userId="ecf726b1934da71b" providerId="LiveId" clId="{8B0F6663-749F-4A9A-B8BA-00C2AC02AAA5}" dt="2021-09-12T09:53:32.908" v="114"/>
          <ac:spMkLst>
            <pc:docMk/>
            <pc:sldMk cId="2683737101" sldId="333"/>
            <ac:spMk id="24" creationId="{B0BCAE83-296D-4953-8148-04E56C0DC63E}"/>
          </ac:spMkLst>
        </pc:spChg>
        <pc:spChg chg="mod topLvl">
          <ac:chgData name="Syphax Ait oubelli" userId="ecf726b1934da71b" providerId="LiveId" clId="{8B0F6663-749F-4A9A-B8BA-00C2AC02AAA5}" dt="2021-09-12T09:55:50.382" v="238" actId="1076"/>
          <ac:spMkLst>
            <pc:docMk/>
            <pc:sldMk cId="2683737101" sldId="333"/>
            <ac:spMk id="25" creationId="{7B3475CB-9648-4C58-AA51-6507019FBA22}"/>
          </ac:spMkLst>
        </pc:spChg>
        <pc:spChg chg="add del mod">
          <ac:chgData name="Syphax Ait oubelli" userId="ecf726b1934da71b" providerId="LiveId" clId="{8B0F6663-749F-4A9A-B8BA-00C2AC02AAA5}" dt="2021-09-12T09:53:32.924" v="125"/>
          <ac:spMkLst>
            <pc:docMk/>
            <pc:sldMk cId="2683737101" sldId="333"/>
            <ac:spMk id="26" creationId="{BAE42E17-BFD2-4AB2-A277-B2DDD1C7A809}"/>
          </ac:spMkLst>
        </pc:spChg>
        <pc:spChg chg="add del">
          <ac:chgData name="Syphax Ait oubelli" userId="ecf726b1934da71b" providerId="LiveId" clId="{8B0F6663-749F-4A9A-B8BA-00C2AC02AAA5}" dt="2021-09-12T09:53:32.924" v="125"/>
          <ac:spMkLst>
            <pc:docMk/>
            <pc:sldMk cId="2683737101" sldId="333"/>
            <ac:spMk id="27" creationId="{8028E119-D652-4E74-AC3D-4CA83E91AE10}"/>
          </ac:spMkLst>
        </pc:spChg>
        <pc:spChg chg="mod topLvl">
          <ac:chgData name="Syphax Ait oubelli" userId="ecf726b1934da71b" providerId="LiveId" clId="{8B0F6663-749F-4A9A-B8BA-00C2AC02AAA5}" dt="2021-09-12T09:55:50.382" v="238" actId="1076"/>
          <ac:spMkLst>
            <pc:docMk/>
            <pc:sldMk cId="2683737101" sldId="333"/>
            <ac:spMk id="28" creationId="{B957552C-B33B-44C6-9515-AFC3BCE1522E}"/>
          </ac:spMkLst>
        </pc:spChg>
        <pc:spChg chg="add del mod">
          <ac:chgData name="Syphax Ait oubelli" userId="ecf726b1934da71b" providerId="LiveId" clId="{8B0F6663-749F-4A9A-B8BA-00C2AC02AAA5}" dt="2021-09-12T09:53:32.940" v="136"/>
          <ac:spMkLst>
            <pc:docMk/>
            <pc:sldMk cId="2683737101" sldId="333"/>
            <ac:spMk id="29" creationId="{06444881-C1A9-47FE-9B67-E198E5D4F40C}"/>
          </ac:spMkLst>
        </pc:spChg>
        <pc:spChg chg="add del">
          <ac:chgData name="Syphax Ait oubelli" userId="ecf726b1934da71b" providerId="LiveId" clId="{8B0F6663-749F-4A9A-B8BA-00C2AC02AAA5}" dt="2021-09-12T09:53:32.940" v="136"/>
          <ac:spMkLst>
            <pc:docMk/>
            <pc:sldMk cId="2683737101" sldId="333"/>
            <ac:spMk id="30" creationId="{BCB73649-5959-494D-8214-84856044D49C}"/>
          </ac:spMkLst>
        </pc:spChg>
        <pc:spChg chg="mod topLvl">
          <ac:chgData name="Syphax Ait oubelli" userId="ecf726b1934da71b" providerId="LiveId" clId="{8B0F6663-749F-4A9A-B8BA-00C2AC02AAA5}" dt="2021-09-12T09:55:50.382" v="238" actId="1076"/>
          <ac:spMkLst>
            <pc:docMk/>
            <pc:sldMk cId="2683737101" sldId="333"/>
            <ac:spMk id="31" creationId="{F139E116-8316-4D97-8FA1-5BE987495D85}"/>
          </ac:spMkLst>
        </pc:spChg>
        <pc:spChg chg="add del mod">
          <ac:chgData name="Syphax Ait oubelli" userId="ecf726b1934da71b" providerId="LiveId" clId="{8B0F6663-749F-4A9A-B8BA-00C2AC02AAA5}" dt="2021-09-12T09:53:32.954" v="147"/>
          <ac:spMkLst>
            <pc:docMk/>
            <pc:sldMk cId="2683737101" sldId="333"/>
            <ac:spMk id="32" creationId="{114C7089-4B0C-4E8D-B25A-E65FE01B2A4A}"/>
          </ac:spMkLst>
        </pc:spChg>
        <pc:spChg chg="add del">
          <ac:chgData name="Syphax Ait oubelli" userId="ecf726b1934da71b" providerId="LiveId" clId="{8B0F6663-749F-4A9A-B8BA-00C2AC02AAA5}" dt="2021-09-12T09:53:32.954" v="147"/>
          <ac:spMkLst>
            <pc:docMk/>
            <pc:sldMk cId="2683737101" sldId="333"/>
            <ac:spMk id="33" creationId="{39F6B537-4839-41D6-9046-6FB071ED4245}"/>
          </ac:spMkLst>
        </pc:spChg>
        <pc:spChg chg="mod topLvl">
          <ac:chgData name="Syphax Ait oubelli" userId="ecf726b1934da71b" providerId="LiveId" clId="{8B0F6663-749F-4A9A-B8BA-00C2AC02AAA5}" dt="2021-09-12T09:55:50.382" v="238" actId="1076"/>
          <ac:spMkLst>
            <pc:docMk/>
            <pc:sldMk cId="2683737101" sldId="333"/>
            <ac:spMk id="34" creationId="{F81B5442-2EE3-43AE-B8BF-52594EBCAFFA}"/>
          </ac:spMkLst>
        </pc:spChg>
        <pc:spChg chg="add del mod">
          <ac:chgData name="Syphax Ait oubelli" userId="ecf726b1934da71b" providerId="LiveId" clId="{8B0F6663-749F-4A9A-B8BA-00C2AC02AAA5}" dt="2021-09-12T09:53:32.969" v="158"/>
          <ac:spMkLst>
            <pc:docMk/>
            <pc:sldMk cId="2683737101" sldId="333"/>
            <ac:spMk id="35" creationId="{96EF7203-34D0-47D9-B7CF-C9F9E9C16C1F}"/>
          </ac:spMkLst>
        </pc:spChg>
        <pc:spChg chg="add del">
          <ac:chgData name="Syphax Ait oubelli" userId="ecf726b1934da71b" providerId="LiveId" clId="{8B0F6663-749F-4A9A-B8BA-00C2AC02AAA5}" dt="2021-09-12T09:53:32.969" v="158"/>
          <ac:spMkLst>
            <pc:docMk/>
            <pc:sldMk cId="2683737101" sldId="333"/>
            <ac:spMk id="36" creationId="{653AB6C5-E9B6-48AA-BC6A-48BC02DACEC4}"/>
          </ac:spMkLst>
        </pc:spChg>
        <pc:spChg chg="mod topLvl">
          <ac:chgData name="Syphax Ait oubelli" userId="ecf726b1934da71b" providerId="LiveId" clId="{8B0F6663-749F-4A9A-B8BA-00C2AC02AAA5}" dt="2021-09-12T09:55:50.382" v="238" actId="1076"/>
          <ac:spMkLst>
            <pc:docMk/>
            <pc:sldMk cId="2683737101" sldId="333"/>
            <ac:spMk id="37" creationId="{302F1197-D30E-449C-AF56-69611812FF55}"/>
          </ac:spMkLst>
        </pc:spChg>
        <pc:spChg chg="add del mod">
          <ac:chgData name="Syphax Ait oubelli" userId="ecf726b1934da71b" providerId="LiveId" clId="{8B0F6663-749F-4A9A-B8BA-00C2AC02AAA5}" dt="2021-09-12T09:53:32.985" v="169"/>
          <ac:spMkLst>
            <pc:docMk/>
            <pc:sldMk cId="2683737101" sldId="333"/>
            <ac:spMk id="38" creationId="{E3958858-4E3B-43DC-81D5-EA06CA772770}"/>
          </ac:spMkLst>
        </pc:spChg>
        <pc:spChg chg="add del">
          <ac:chgData name="Syphax Ait oubelli" userId="ecf726b1934da71b" providerId="LiveId" clId="{8B0F6663-749F-4A9A-B8BA-00C2AC02AAA5}" dt="2021-09-12T09:53:32.985" v="169"/>
          <ac:spMkLst>
            <pc:docMk/>
            <pc:sldMk cId="2683737101" sldId="333"/>
            <ac:spMk id="39" creationId="{F308F6D2-4F25-4FAA-BE3A-F0F470491A7F}"/>
          </ac:spMkLst>
        </pc:spChg>
        <pc:spChg chg="mod topLvl">
          <ac:chgData name="Syphax Ait oubelli" userId="ecf726b1934da71b" providerId="LiveId" clId="{8B0F6663-749F-4A9A-B8BA-00C2AC02AAA5}" dt="2021-09-12T09:55:50.382" v="238" actId="1076"/>
          <ac:spMkLst>
            <pc:docMk/>
            <pc:sldMk cId="2683737101" sldId="333"/>
            <ac:spMk id="40" creationId="{DFB853D5-4B36-45F2-A99A-67433DA11103}"/>
          </ac:spMkLst>
        </pc:spChg>
        <pc:spChg chg="add del mod">
          <ac:chgData name="Syphax Ait oubelli" userId="ecf726b1934da71b" providerId="LiveId" clId="{8B0F6663-749F-4A9A-B8BA-00C2AC02AAA5}" dt="2021-09-12T09:53:33.004" v="180"/>
          <ac:spMkLst>
            <pc:docMk/>
            <pc:sldMk cId="2683737101" sldId="333"/>
            <ac:spMk id="41" creationId="{DE6A1D6C-2D3A-4C9A-BE47-87DD962C98EB}"/>
          </ac:spMkLst>
        </pc:spChg>
        <pc:spChg chg="add del">
          <ac:chgData name="Syphax Ait oubelli" userId="ecf726b1934da71b" providerId="LiveId" clId="{8B0F6663-749F-4A9A-B8BA-00C2AC02AAA5}" dt="2021-09-12T09:53:33.004" v="180"/>
          <ac:spMkLst>
            <pc:docMk/>
            <pc:sldMk cId="2683737101" sldId="333"/>
            <ac:spMk id="42" creationId="{65281A92-8FDF-474D-A157-0B3967F990F5}"/>
          </ac:spMkLst>
        </pc:spChg>
        <pc:spChg chg="mod topLvl">
          <ac:chgData name="Syphax Ait oubelli" userId="ecf726b1934da71b" providerId="LiveId" clId="{8B0F6663-749F-4A9A-B8BA-00C2AC02AAA5}" dt="2021-09-12T09:55:50.382" v="238" actId="1076"/>
          <ac:spMkLst>
            <pc:docMk/>
            <pc:sldMk cId="2683737101" sldId="333"/>
            <ac:spMk id="43" creationId="{F09841C4-A3D3-4417-80D8-E413EFAA6538}"/>
          </ac:spMkLst>
        </pc:spChg>
        <pc:spChg chg="add del mod">
          <ac:chgData name="Syphax Ait oubelli" userId="ecf726b1934da71b" providerId="LiveId" clId="{8B0F6663-749F-4A9A-B8BA-00C2AC02AAA5}" dt="2021-09-12T09:53:33.016" v="191"/>
          <ac:spMkLst>
            <pc:docMk/>
            <pc:sldMk cId="2683737101" sldId="333"/>
            <ac:spMk id="44" creationId="{663FAD43-D8AB-49BB-B4F8-B6C9982DE4F2}"/>
          </ac:spMkLst>
        </pc:spChg>
        <pc:spChg chg="add del">
          <ac:chgData name="Syphax Ait oubelli" userId="ecf726b1934da71b" providerId="LiveId" clId="{8B0F6663-749F-4A9A-B8BA-00C2AC02AAA5}" dt="2021-09-12T09:53:33.016" v="191"/>
          <ac:spMkLst>
            <pc:docMk/>
            <pc:sldMk cId="2683737101" sldId="333"/>
            <ac:spMk id="45" creationId="{FF61DEC2-30C1-46F0-A990-7E98D56DD122}"/>
          </ac:spMkLst>
        </pc:spChg>
        <pc:spChg chg="mod topLvl">
          <ac:chgData name="Syphax Ait oubelli" userId="ecf726b1934da71b" providerId="LiveId" clId="{8B0F6663-749F-4A9A-B8BA-00C2AC02AAA5}" dt="2021-09-12T09:55:50.382" v="238" actId="1076"/>
          <ac:spMkLst>
            <pc:docMk/>
            <pc:sldMk cId="2683737101" sldId="333"/>
            <ac:spMk id="46" creationId="{FF6014AB-359A-4173-BB7B-1EE73CF59C53}"/>
          </ac:spMkLst>
        </pc:spChg>
        <pc:spChg chg="add del mod">
          <ac:chgData name="Syphax Ait oubelli" userId="ecf726b1934da71b" providerId="LiveId" clId="{8B0F6663-749F-4A9A-B8BA-00C2AC02AAA5}" dt="2021-09-12T09:53:33.033" v="202"/>
          <ac:spMkLst>
            <pc:docMk/>
            <pc:sldMk cId="2683737101" sldId="333"/>
            <ac:spMk id="47" creationId="{CAF125F1-7E03-476D-BA9F-ECFDFB4C9F03}"/>
          </ac:spMkLst>
        </pc:spChg>
        <pc:spChg chg="add del">
          <ac:chgData name="Syphax Ait oubelli" userId="ecf726b1934da71b" providerId="LiveId" clId="{8B0F6663-749F-4A9A-B8BA-00C2AC02AAA5}" dt="2021-09-12T09:53:33.033" v="202"/>
          <ac:spMkLst>
            <pc:docMk/>
            <pc:sldMk cId="2683737101" sldId="333"/>
            <ac:spMk id="48" creationId="{FEDF7CAE-42DB-4BD9-802C-BC6ACE577EFA}"/>
          </ac:spMkLst>
        </pc:spChg>
        <pc:spChg chg="mod topLvl">
          <ac:chgData name="Syphax Ait oubelli" userId="ecf726b1934da71b" providerId="LiveId" clId="{8B0F6663-749F-4A9A-B8BA-00C2AC02AAA5}" dt="2021-09-12T09:55:50.382" v="238" actId="1076"/>
          <ac:spMkLst>
            <pc:docMk/>
            <pc:sldMk cId="2683737101" sldId="333"/>
            <ac:spMk id="49" creationId="{CC248312-3F68-4CB7-A1E3-75BA219B3D7C}"/>
          </ac:spMkLst>
        </pc:spChg>
        <pc:spChg chg="add del mod">
          <ac:chgData name="Syphax Ait oubelli" userId="ecf726b1934da71b" providerId="LiveId" clId="{8B0F6663-749F-4A9A-B8BA-00C2AC02AAA5}" dt="2021-09-12T09:53:33.048" v="213"/>
          <ac:spMkLst>
            <pc:docMk/>
            <pc:sldMk cId="2683737101" sldId="333"/>
            <ac:spMk id="50" creationId="{C579134A-F1C7-4B5D-9D03-BEF16066981C}"/>
          </ac:spMkLst>
        </pc:spChg>
        <pc:spChg chg="add del">
          <ac:chgData name="Syphax Ait oubelli" userId="ecf726b1934da71b" providerId="LiveId" clId="{8B0F6663-749F-4A9A-B8BA-00C2AC02AAA5}" dt="2021-09-12T09:53:33.048" v="213"/>
          <ac:spMkLst>
            <pc:docMk/>
            <pc:sldMk cId="2683737101" sldId="333"/>
            <ac:spMk id="51" creationId="{54BF0661-1F9B-42E6-BA13-38BB66F66F61}"/>
          </ac:spMkLst>
        </pc:spChg>
        <pc:spChg chg="mod topLvl">
          <ac:chgData name="Syphax Ait oubelli" userId="ecf726b1934da71b" providerId="LiveId" clId="{8B0F6663-749F-4A9A-B8BA-00C2AC02AAA5}" dt="2021-09-12T09:55:50.382" v="238" actId="1076"/>
          <ac:spMkLst>
            <pc:docMk/>
            <pc:sldMk cId="2683737101" sldId="333"/>
            <ac:spMk id="52" creationId="{00F40681-07B7-4404-92D3-0C478BC602F9}"/>
          </ac:spMkLst>
        </pc:spChg>
        <pc:spChg chg="add mod topLvl">
          <ac:chgData name="Syphax Ait oubelli" userId="ecf726b1934da71b" providerId="LiveId" clId="{8B0F6663-749F-4A9A-B8BA-00C2AC02AAA5}" dt="2021-09-12T09:54:00.699" v="222" actId="571"/>
          <ac:spMkLst>
            <pc:docMk/>
            <pc:sldMk cId="2683737101" sldId="333"/>
            <ac:spMk id="53" creationId="{16DBDC83-8DAB-4FEB-B8C8-84DA6F9A6B35}"/>
          </ac:spMkLst>
        </pc:spChg>
        <pc:spChg chg="add mod topLvl">
          <ac:chgData name="Syphax Ait oubelli" userId="ecf726b1934da71b" providerId="LiveId" clId="{8B0F6663-749F-4A9A-B8BA-00C2AC02AAA5}" dt="2021-09-12T09:54:00.699" v="222" actId="571"/>
          <ac:spMkLst>
            <pc:docMk/>
            <pc:sldMk cId="2683737101" sldId="333"/>
            <ac:spMk id="54" creationId="{4F45400C-A806-455C-9675-DEF49436D154}"/>
          </ac:spMkLst>
        </pc:spChg>
        <pc:spChg chg="add mod topLvl">
          <ac:chgData name="Syphax Ait oubelli" userId="ecf726b1934da71b" providerId="LiveId" clId="{8B0F6663-749F-4A9A-B8BA-00C2AC02AAA5}" dt="2021-09-12T09:54:00.699" v="222" actId="571"/>
          <ac:spMkLst>
            <pc:docMk/>
            <pc:sldMk cId="2683737101" sldId="333"/>
            <ac:spMk id="55" creationId="{AAF5F600-452C-406A-A173-837105D54301}"/>
          </ac:spMkLst>
        </pc:spChg>
        <pc:spChg chg="add mod topLvl">
          <ac:chgData name="Syphax Ait oubelli" userId="ecf726b1934da71b" providerId="LiveId" clId="{8B0F6663-749F-4A9A-B8BA-00C2AC02AAA5}" dt="2021-09-12T09:54:00.699" v="222" actId="571"/>
          <ac:spMkLst>
            <pc:docMk/>
            <pc:sldMk cId="2683737101" sldId="333"/>
            <ac:spMk id="56" creationId="{ADED5FEB-9E76-48B7-8A13-965AA4E108BC}"/>
          </ac:spMkLst>
        </pc:spChg>
        <pc:spChg chg="add mod topLvl">
          <ac:chgData name="Syphax Ait oubelli" userId="ecf726b1934da71b" providerId="LiveId" clId="{8B0F6663-749F-4A9A-B8BA-00C2AC02AAA5}" dt="2021-09-12T09:54:00.699" v="222" actId="571"/>
          <ac:spMkLst>
            <pc:docMk/>
            <pc:sldMk cId="2683737101" sldId="333"/>
            <ac:spMk id="57" creationId="{0D3B0316-C31C-4038-A6D8-F2BCBBE7D5DB}"/>
          </ac:spMkLst>
        </pc:spChg>
        <pc:spChg chg="add mod topLvl">
          <ac:chgData name="Syphax Ait oubelli" userId="ecf726b1934da71b" providerId="LiveId" clId="{8B0F6663-749F-4A9A-B8BA-00C2AC02AAA5}" dt="2021-09-12T09:54:00.699" v="222" actId="571"/>
          <ac:spMkLst>
            <pc:docMk/>
            <pc:sldMk cId="2683737101" sldId="333"/>
            <ac:spMk id="58" creationId="{4CD9457C-AFF7-4C70-8437-D2A3732D5588}"/>
          </ac:spMkLst>
        </pc:spChg>
        <pc:spChg chg="add mod topLvl">
          <ac:chgData name="Syphax Ait oubelli" userId="ecf726b1934da71b" providerId="LiveId" clId="{8B0F6663-749F-4A9A-B8BA-00C2AC02AAA5}" dt="2021-09-12T09:54:00.699" v="222" actId="571"/>
          <ac:spMkLst>
            <pc:docMk/>
            <pc:sldMk cId="2683737101" sldId="333"/>
            <ac:spMk id="59" creationId="{CF40F4DB-6BE1-462F-A80D-15E641A3FFA7}"/>
          </ac:spMkLst>
        </pc:spChg>
        <pc:spChg chg="add mod topLvl">
          <ac:chgData name="Syphax Ait oubelli" userId="ecf726b1934da71b" providerId="LiveId" clId="{8B0F6663-749F-4A9A-B8BA-00C2AC02AAA5}" dt="2021-09-12T09:54:00.699" v="222" actId="571"/>
          <ac:spMkLst>
            <pc:docMk/>
            <pc:sldMk cId="2683737101" sldId="333"/>
            <ac:spMk id="60" creationId="{8949EAD8-8FE8-41B6-BCB0-AD23DEDC8D0E}"/>
          </ac:spMkLst>
        </pc:spChg>
        <pc:spChg chg="add mod topLvl">
          <ac:chgData name="Syphax Ait oubelli" userId="ecf726b1934da71b" providerId="LiveId" clId="{8B0F6663-749F-4A9A-B8BA-00C2AC02AAA5}" dt="2021-09-12T09:54:00.699" v="222" actId="571"/>
          <ac:spMkLst>
            <pc:docMk/>
            <pc:sldMk cId="2683737101" sldId="333"/>
            <ac:spMk id="61" creationId="{FD529B6C-3B29-44A3-883D-AF160F83AC8D}"/>
          </ac:spMkLst>
        </pc:spChg>
        <pc:spChg chg="add mod topLvl">
          <ac:chgData name="Syphax Ait oubelli" userId="ecf726b1934da71b" providerId="LiveId" clId="{8B0F6663-749F-4A9A-B8BA-00C2AC02AAA5}" dt="2021-09-12T09:54:00.699" v="222" actId="571"/>
          <ac:spMkLst>
            <pc:docMk/>
            <pc:sldMk cId="2683737101" sldId="333"/>
            <ac:spMk id="62" creationId="{C5CADECF-38F5-4871-87B8-5049DCD3223C}"/>
          </ac:spMkLst>
        </pc:spChg>
        <pc:spChg chg="add mod topLvl">
          <ac:chgData name="Syphax Ait oubelli" userId="ecf726b1934da71b" providerId="LiveId" clId="{8B0F6663-749F-4A9A-B8BA-00C2AC02AAA5}" dt="2021-09-12T09:54:00.699" v="222" actId="571"/>
          <ac:spMkLst>
            <pc:docMk/>
            <pc:sldMk cId="2683737101" sldId="333"/>
            <ac:spMk id="63" creationId="{95FFB131-D667-4C16-895C-E7050F9DBBDC}"/>
          </ac:spMkLst>
        </pc:spChg>
        <pc:spChg chg="add mod topLvl">
          <ac:chgData name="Syphax Ait oubelli" userId="ecf726b1934da71b" providerId="LiveId" clId="{8B0F6663-749F-4A9A-B8BA-00C2AC02AAA5}" dt="2021-09-12T09:54:00.699" v="222" actId="571"/>
          <ac:spMkLst>
            <pc:docMk/>
            <pc:sldMk cId="2683737101" sldId="333"/>
            <ac:spMk id="64" creationId="{4CE59EBD-4F1B-49DB-880C-4E466F0C1CCA}"/>
          </ac:spMkLst>
        </pc:spChg>
        <pc:spChg chg="add mod topLvl">
          <ac:chgData name="Syphax Ait oubelli" userId="ecf726b1934da71b" providerId="LiveId" clId="{8B0F6663-749F-4A9A-B8BA-00C2AC02AAA5}" dt="2021-09-12T09:54:00.699" v="222" actId="571"/>
          <ac:spMkLst>
            <pc:docMk/>
            <pc:sldMk cId="2683737101" sldId="333"/>
            <ac:spMk id="65" creationId="{57E8B002-B45A-420D-A409-9F4EE736CAC7}"/>
          </ac:spMkLst>
        </pc:spChg>
        <pc:spChg chg="add mod topLvl">
          <ac:chgData name="Syphax Ait oubelli" userId="ecf726b1934da71b" providerId="LiveId" clId="{8B0F6663-749F-4A9A-B8BA-00C2AC02AAA5}" dt="2021-09-12T09:54:00.699" v="222" actId="571"/>
          <ac:spMkLst>
            <pc:docMk/>
            <pc:sldMk cId="2683737101" sldId="333"/>
            <ac:spMk id="66" creationId="{992C942A-BBCE-467C-B6BF-5FCE8C16333B}"/>
          </ac:spMkLst>
        </pc:spChg>
        <pc:spChg chg="add mod topLvl">
          <ac:chgData name="Syphax Ait oubelli" userId="ecf726b1934da71b" providerId="LiveId" clId="{8B0F6663-749F-4A9A-B8BA-00C2AC02AAA5}" dt="2021-09-12T09:54:00.699" v="222" actId="571"/>
          <ac:spMkLst>
            <pc:docMk/>
            <pc:sldMk cId="2683737101" sldId="333"/>
            <ac:spMk id="67" creationId="{78536CC0-A7B1-4855-920A-4B55720740E8}"/>
          </ac:spMkLst>
        </pc:spChg>
        <pc:spChg chg="add mod topLvl">
          <ac:chgData name="Syphax Ait oubelli" userId="ecf726b1934da71b" providerId="LiveId" clId="{8B0F6663-749F-4A9A-B8BA-00C2AC02AAA5}" dt="2021-09-12T09:54:00.699" v="222" actId="571"/>
          <ac:spMkLst>
            <pc:docMk/>
            <pc:sldMk cId="2683737101" sldId="333"/>
            <ac:spMk id="68" creationId="{CC97B7F2-95CC-4922-A18F-F3D7D6DF9906}"/>
          </ac:spMkLst>
        </pc:spChg>
        <pc:grpChg chg="add del mod">
          <ac:chgData name="Syphax Ait oubelli" userId="ecf726b1934da71b" providerId="LiveId" clId="{8B0F6663-749F-4A9A-B8BA-00C2AC02AAA5}" dt="2021-09-12T09:54:00.400" v="221"/>
          <ac:grpSpMkLst>
            <pc:docMk/>
            <pc:sldMk cId="2683737101" sldId="333"/>
            <ac:grpSpMk id="69" creationId="{1D3A0646-886E-4368-B5FC-B7552C212E44}"/>
          </ac:grpSpMkLst>
        </pc:grpChg>
        <pc:grpChg chg="add del mod">
          <ac:chgData name="Syphax Ait oubelli" userId="ecf726b1934da71b" providerId="LiveId" clId="{8B0F6663-749F-4A9A-B8BA-00C2AC02AAA5}" dt="2021-09-12T09:54:10.192" v="226" actId="165"/>
          <ac:grpSpMkLst>
            <pc:docMk/>
            <pc:sldMk cId="2683737101" sldId="333"/>
            <ac:grpSpMk id="70" creationId="{5969BC86-8F77-4EA2-9592-29CA20127DA0}"/>
          </ac:grpSpMkLst>
        </pc:grpChg>
        <pc:picChg chg="del">
          <ac:chgData name="Syphax Ait oubelli" userId="ecf726b1934da71b" providerId="LiveId" clId="{8B0F6663-749F-4A9A-B8BA-00C2AC02AAA5}" dt="2021-09-12T09:52:16.285" v="23" actId="478"/>
          <ac:picMkLst>
            <pc:docMk/>
            <pc:sldMk cId="2683737101" sldId="333"/>
            <ac:picMk id="7" creationId="{74B3BEEA-3DD0-413D-BAE2-2E3859B34CFC}"/>
          </ac:picMkLst>
        </pc:picChg>
        <pc:picChg chg="add del mod">
          <ac:chgData name="Syphax Ait oubelli" userId="ecf726b1934da71b" providerId="LiveId" clId="{8B0F6663-749F-4A9A-B8BA-00C2AC02AAA5}" dt="2021-09-12T09:55:12.884" v="232" actId="21"/>
          <ac:picMkLst>
            <pc:docMk/>
            <pc:sldMk cId="2683737101" sldId="333"/>
            <ac:picMk id="72" creationId="{F4B830CD-FCB3-448C-BDFA-7BAD3DB11CA7}"/>
          </ac:picMkLst>
        </pc:picChg>
        <pc:picChg chg="add mod">
          <ac:chgData name="Syphax Ait oubelli" userId="ecf726b1934da71b" providerId="LiveId" clId="{8B0F6663-749F-4A9A-B8BA-00C2AC02AAA5}" dt="2021-09-12T09:55:50.382" v="238" actId="1076"/>
          <ac:picMkLst>
            <pc:docMk/>
            <pc:sldMk cId="2683737101" sldId="333"/>
            <ac:picMk id="74" creationId="{16CC0E69-4862-48AD-8035-BB97B33B42A5}"/>
          </ac:picMkLst>
        </pc:picChg>
      </pc:sldChg>
      <pc:sldChg chg="addSp delSp modSp add mod">
        <pc:chgData name="Syphax Ait oubelli" userId="ecf726b1934da71b" providerId="LiveId" clId="{8B0F6663-749F-4A9A-B8BA-00C2AC02AAA5}" dt="2021-09-12T09:59:14.412" v="309" actId="478"/>
        <pc:sldMkLst>
          <pc:docMk/>
          <pc:sldMk cId="534738330" sldId="334"/>
        </pc:sldMkLst>
        <pc:spChg chg="mod topLvl">
          <ac:chgData name="Syphax Ait oubelli" userId="ecf726b1934da71b" providerId="LiveId" clId="{8B0F6663-749F-4A9A-B8BA-00C2AC02AAA5}" dt="2021-09-12T09:59:08.769" v="306"/>
          <ac:spMkLst>
            <pc:docMk/>
            <pc:sldMk cId="534738330" sldId="334"/>
            <ac:spMk id="8" creationId="{9C3AD84C-F30F-4DE0-9E6A-8BA046882218}"/>
          </ac:spMkLst>
        </pc:spChg>
        <pc:spChg chg="mod topLvl">
          <ac:chgData name="Syphax Ait oubelli" userId="ecf726b1934da71b" providerId="LiveId" clId="{8B0F6663-749F-4A9A-B8BA-00C2AC02AAA5}" dt="2021-09-12T09:59:08.769" v="306"/>
          <ac:spMkLst>
            <pc:docMk/>
            <pc:sldMk cId="534738330" sldId="334"/>
            <ac:spMk id="10" creationId="{2149F169-01D0-47EF-924D-E022757E3D25}"/>
          </ac:spMkLst>
        </pc:spChg>
        <pc:spChg chg="mod topLvl">
          <ac:chgData name="Syphax Ait oubelli" userId="ecf726b1934da71b" providerId="LiveId" clId="{8B0F6663-749F-4A9A-B8BA-00C2AC02AAA5}" dt="2021-09-12T09:59:08.769" v="306"/>
          <ac:spMkLst>
            <pc:docMk/>
            <pc:sldMk cId="534738330" sldId="334"/>
            <ac:spMk id="13" creationId="{9B8B7848-1DEB-4D12-A3B1-472954A44D03}"/>
          </ac:spMkLst>
        </pc:spChg>
        <pc:spChg chg="mod topLvl">
          <ac:chgData name="Syphax Ait oubelli" userId="ecf726b1934da71b" providerId="LiveId" clId="{8B0F6663-749F-4A9A-B8BA-00C2AC02AAA5}" dt="2021-09-12T09:59:08.769" v="306"/>
          <ac:spMkLst>
            <pc:docMk/>
            <pc:sldMk cId="534738330" sldId="334"/>
            <ac:spMk id="16" creationId="{1900B90F-30E3-4194-82A3-EBEB1042E19A}"/>
          </ac:spMkLst>
        </pc:spChg>
        <pc:spChg chg="mod topLvl">
          <ac:chgData name="Syphax Ait oubelli" userId="ecf726b1934da71b" providerId="LiveId" clId="{8B0F6663-749F-4A9A-B8BA-00C2AC02AAA5}" dt="2021-09-12T09:59:08.769" v="306"/>
          <ac:spMkLst>
            <pc:docMk/>
            <pc:sldMk cId="534738330" sldId="334"/>
            <ac:spMk id="19" creationId="{5D620CCE-717B-4D76-A9C4-DCA5009A0966}"/>
          </ac:spMkLst>
        </pc:spChg>
        <pc:spChg chg="mod topLvl">
          <ac:chgData name="Syphax Ait oubelli" userId="ecf726b1934da71b" providerId="LiveId" clId="{8B0F6663-749F-4A9A-B8BA-00C2AC02AAA5}" dt="2021-09-12T09:59:08.769" v="306"/>
          <ac:spMkLst>
            <pc:docMk/>
            <pc:sldMk cId="534738330" sldId="334"/>
            <ac:spMk id="22" creationId="{E2D1E508-CB88-4788-8657-14D6DA3457B6}"/>
          </ac:spMkLst>
        </pc:spChg>
        <pc:spChg chg="mod topLvl">
          <ac:chgData name="Syphax Ait oubelli" userId="ecf726b1934da71b" providerId="LiveId" clId="{8B0F6663-749F-4A9A-B8BA-00C2AC02AAA5}" dt="2021-09-12T09:59:08.769" v="306"/>
          <ac:spMkLst>
            <pc:docMk/>
            <pc:sldMk cId="534738330" sldId="334"/>
            <ac:spMk id="25" creationId="{7B3475CB-9648-4C58-AA51-6507019FBA22}"/>
          </ac:spMkLst>
        </pc:spChg>
        <pc:spChg chg="mod topLvl">
          <ac:chgData name="Syphax Ait oubelli" userId="ecf726b1934da71b" providerId="LiveId" clId="{8B0F6663-749F-4A9A-B8BA-00C2AC02AAA5}" dt="2021-09-12T09:59:08.769" v="306"/>
          <ac:spMkLst>
            <pc:docMk/>
            <pc:sldMk cId="534738330" sldId="334"/>
            <ac:spMk id="28" creationId="{B957552C-B33B-44C6-9515-AFC3BCE1522E}"/>
          </ac:spMkLst>
        </pc:spChg>
        <pc:spChg chg="mod topLvl">
          <ac:chgData name="Syphax Ait oubelli" userId="ecf726b1934da71b" providerId="LiveId" clId="{8B0F6663-749F-4A9A-B8BA-00C2AC02AAA5}" dt="2021-09-12T09:59:08.769" v="306"/>
          <ac:spMkLst>
            <pc:docMk/>
            <pc:sldMk cId="534738330" sldId="334"/>
            <ac:spMk id="31" creationId="{F139E116-8316-4D97-8FA1-5BE987495D85}"/>
          </ac:spMkLst>
        </pc:spChg>
        <pc:spChg chg="mod topLvl">
          <ac:chgData name="Syphax Ait oubelli" userId="ecf726b1934da71b" providerId="LiveId" clId="{8B0F6663-749F-4A9A-B8BA-00C2AC02AAA5}" dt="2021-09-12T09:59:08.769" v="306"/>
          <ac:spMkLst>
            <pc:docMk/>
            <pc:sldMk cId="534738330" sldId="334"/>
            <ac:spMk id="34" creationId="{F81B5442-2EE3-43AE-B8BF-52594EBCAFFA}"/>
          </ac:spMkLst>
        </pc:spChg>
        <pc:spChg chg="mod topLvl">
          <ac:chgData name="Syphax Ait oubelli" userId="ecf726b1934da71b" providerId="LiveId" clId="{8B0F6663-749F-4A9A-B8BA-00C2AC02AAA5}" dt="2021-09-12T09:59:08.769" v="306"/>
          <ac:spMkLst>
            <pc:docMk/>
            <pc:sldMk cId="534738330" sldId="334"/>
            <ac:spMk id="37" creationId="{302F1197-D30E-449C-AF56-69611812FF55}"/>
          </ac:spMkLst>
        </pc:spChg>
        <pc:spChg chg="mod topLvl">
          <ac:chgData name="Syphax Ait oubelli" userId="ecf726b1934da71b" providerId="LiveId" clId="{8B0F6663-749F-4A9A-B8BA-00C2AC02AAA5}" dt="2021-09-12T09:59:08.769" v="306"/>
          <ac:spMkLst>
            <pc:docMk/>
            <pc:sldMk cId="534738330" sldId="334"/>
            <ac:spMk id="40" creationId="{DFB853D5-4B36-45F2-A99A-67433DA11103}"/>
          </ac:spMkLst>
        </pc:spChg>
        <pc:spChg chg="mod topLvl">
          <ac:chgData name="Syphax Ait oubelli" userId="ecf726b1934da71b" providerId="LiveId" clId="{8B0F6663-749F-4A9A-B8BA-00C2AC02AAA5}" dt="2021-09-12T09:59:08.769" v="306"/>
          <ac:spMkLst>
            <pc:docMk/>
            <pc:sldMk cId="534738330" sldId="334"/>
            <ac:spMk id="43" creationId="{F09841C4-A3D3-4417-80D8-E413EFAA6538}"/>
          </ac:spMkLst>
        </pc:spChg>
        <pc:spChg chg="mod topLvl">
          <ac:chgData name="Syphax Ait oubelli" userId="ecf726b1934da71b" providerId="LiveId" clId="{8B0F6663-749F-4A9A-B8BA-00C2AC02AAA5}" dt="2021-09-12T09:59:08.769" v="306"/>
          <ac:spMkLst>
            <pc:docMk/>
            <pc:sldMk cId="534738330" sldId="334"/>
            <ac:spMk id="46" creationId="{FF6014AB-359A-4173-BB7B-1EE73CF59C53}"/>
          </ac:spMkLst>
        </pc:spChg>
        <pc:spChg chg="mod topLvl">
          <ac:chgData name="Syphax Ait oubelli" userId="ecf726b1934da71b" providerId="LiveId" clId="{8B0F6663-749F-4A9A-B8BA-00C2AC02AAA5}" dt="2021-09-12T09:59:08.769" v="306"/>
          <ac:spMkLst>
            <pc:docMk/>
            <pc:sldMk cId="534738330" sldId="334"/>
            <ac:spMk id="49" creationId="{CC248312-3F68-4CB7-A1E3-75BA219B3D7C}"/>
          </ac:spMkLst>
        </pc:spChg>
        <pc:spChg chg="mod topLvl">
          <ac:chgData name="Syphax Ait oubelli" userId="ecf726b1934da71b" providerId="LiveId" clId="{8B0F6663-749F-4A9A-B8BA-00C2AC02AAA5}" dt="2021-09-12T09:59:08.769" v="306"/>
          <ac:spMkLst>
            <pc:docMk/>
            <pc:sldMk cId="534738330" sldId="334"/>
            <ac:spMk id="52" creationId="{00F40681-07B7-4404-92D3-0C478BC602F9}"/>
          </ac:spMkLst>
        </pc:spChg>
        <pc:grpChg chg="add del mod">
          <ac:chgData name="Syphax Ait oubelli" userId="ecf726b1934da71b" providerId="LiveId" clId="{8B0F6663-749F-4A9A-B8BA-00C2AC02AAA5}" dt="2021-09-12T09:59:08.769" v="306"/>
          <ac:grpSpMkLst>
            <pc:docMk/>
            <pc:sldMk cId="534738330" sldId="334"/>
            <ac:grpSpMk id="9" creationId="{B16C3940-5F29-4819-AE09-A33E3F274298}"/>
          </ac:grpSpMkLst>
        </pc:grpChg>
        <pc:picChg chg="add del">
          <ac:chgData name="Syphax Ait oubelli" userId="ecf726b1934da71b" providerId="LiveId" clId="{8B0F6663-749F-4A9A-B8BA-00C2AC02AAA5}" dt="2021-09-12T09:55:53.949" v="241" actId="478"/>
          <ac:picMkLst>
            <pc:docMk/>
            <pc:sldMk cId="534738330" sldId="334"/>
            <ac:picMk id="3" creationId="{66ADBAC2-097F-4916-86A8-A4DC111C742F}"/>
          </ac:picMkLst>
        </pc:picChg>
        <pc:picChg chg="add del mod">
          <ac:chgData name="Syphax Ait oubelli" userId="ecf726b1934da71b" providerId="LiveId" clId="{8B0F6663-749F-4A9A-B8BA-00C2AC02AAA5}" dt="2021-09-12T09:56:58.012" v="245" actId="478"/>
          <ac:picMkLst>
            <pc:docMk/>
            <pc:sldMk cId="534738330" sldId="334"/>
            <ac:picMk id="5" creationId="{BF3DECA7-8028-40DB-8945-7F62BF3DC139}"/>
          </ac:picMkLst>
        </pc:picChg>
        <pc:picChg chg="add del mod topLvl">
          <ac:chgData name="Syphax Ait oubelli" userId="ecf726b1934da71b" providerId="LiveId" clId="{8B0F6663-749F-4A9A-B8BA-00C2AC02AAA5}" dt="2021-09-12T09:59:14.412" v="309" actId="478"/>
          <ac:picMkLst>
            <pc:docMk/>
            <pc:sldMk cId="534738330" sldId="334"/>
            <ac:picMk id="7" creationId="{BEDBDFF2-5109-47F9-ADF1-DFBE8B149B8B}"/>
          </ac:picMkLst>
        </pc:picChg>
        <pc:picChg chg="add del mod topLvl">
          <ac:chgData name="Syphax Ait oubelli" userId="ecf726b1934da71b" providerId="LiveId" clId="{8B0F6663-749F-4A9A-B8BA-00C2AC02AAA5}" dt="2021-09-12T09:59:14.412" v="309" actId="478"/>
          <ac:picMkLst>
            <pc:docMk/>
            <pc:sldMk cId="534738330" sldId="334"/>
            <ac:picMk id="26" creationId="{5711D42D-D9AE-4D94-A1D1-293F3733D89C}"/>
          </ac:picMkLst>
        </pc:picChg>
        <pc:picChg chg="add del mod topLvl">
          <ac:chgData name="Syphax Ait oubelli" userId="ecf726b1934da71b" providerId="LiveId" clId="{8B0F6663-749F-4A9A-B8BA-00C2AC02AAA5}" dt="2021-09-12T09:59:14.412" v="309" actId="478"/>
          <ac:picMkLst>
            <pc:docMk/>
            <pc:sldMk cId="534738330" sldId="334"/>
            <ac:picMk id="27" creationId="{B99AEF37-308E-41C1-BB57-E8C954DE19FB}"/>
          </ac:picMkLst>
        </pc:picChg>
        <pc:picChg chg="add del mod topLvl">
          <ac:chgData name="Syphax Ait oubelli" userId="ecf726b1934da71b" providerId="LiveId" clId="{8B0F6663-749F-4A9A-B8BA-00C2AC02AAA5}" dt="2021-09-12T09:59:14.412" v="309" actId="478"/>
          <ac:picMkLst>
            <pc:docMk/>
            <pc:sldMk cId="534738330" sldId="334"/>
            <ac:picMk id="29" creationId="{7A8A461A-FC62-40A3-A287-7744EF5B6343}"/>
          </ac:picMkLst>
        </pc:picChg>
        <pc:picChg chg="add del mod topLvl">
          <ac:chgData name="Syphax Ait oubelli" userId="ecf726b1934da71b" providerId="LiveId" clId="{8B0F6663-749F-4A9A-B8BA-00C2AC02AAA5}" dt="2021-09-12T09:59:14.412" v="309" actId="478"/>
          <ac:picMkLst>
            <pc:docMk/>
            <pc:sldMk cId="534738330" sldId="334"/>
            <ac:picMk id="30" creationId="{8F13F50D-0889-4514-8147-B27A8E2EB77A}"/>
          </ac:picMkLst>
        </pc:picChg>
        <pc:picChg chg="mod topLvl">
          <ac:chgData name="Syphax Ait oubelli" userId="ecf726b1934da71b" providerId="LiveId" clId="{8B0F6663-749F-4A9A-B8BA-00C2AC02AAA5}" dt="2021-09-12T09:59:08.769" v="306"/>
          <ac:picMkLst>
            <pc:docMk/>
            <pc:sldMk cId="534738330" sldId="334"/>
            <ac:picMk id="74" creationId="{16CC0E69-4862-48AD-8035-BB97B33B42A5}"/>
          </ac:picMkLst>
        </pc:picChg>
      </pc:sldChg>
      <pc:sldChg chg="del">
        <pc:chgData name="Syphax Ait oubelli" userId="ecf726b1934da71b" providerId="LiveId" clId="{8B0F6663-749F-4A9A-B8BA-00C2AC02AAA5}" dt="2021-09-12T09:43:08.638" v="0" actId="47"/>
        <pc:sldMkLst>
          <pc:docMk/>
          <pc:sldMk cId="3965280871" sldId="334"/>
        </pc:sldMkLst>
      </pc:sldChg>
      <pc:sldChg chg="del">
        <pc:chgData name="Syphax Ait oubelli" userId="ecf726b1934da71b" providerId="LiveId" clId="{8B0F6663-749F-4A9A-B8BA-00C2AC02AAA5}" dt="2021-09-12T09:43:08.638" v="0" actId="47"/>
        <pc:sldMkLst>
          <pc:docMk/>
          <pc:sldMk cId="3089138185" sldId="335"/>
        </pc:sldMkLst>
      </pc:sldChg>
      <pc:sldChg chg="addSp delSp modSp add mod">
        <pc:chgData name="Syphax Ait oubelli" userId="ecf726b1934da71b" providerId="LiveId" clId="{8B0F6663-749F-4A9A-B8BA-00C2AC02AAA5}" dt="2021-09-12T09:58:57.005" v="303" actId="1037"/>
        <pc:sldMkLst>
          <pc:docMk/>
          <pc:sldMk cId="4243276745" sldId="335"/>
        </pc:sldMkLst>
        <pc:spChg chg="add mod">
          <ac:chgData name="Syphax Ait oubelli" userId="ecf726b1934da71b" providerId="LiveId" clId="{8B0F6663-749F-4A9A-B8BA-00C2AC02AAA5}" dt="2021-09-12T09:58:57.005" v="303" actId="1037"/>
          <ac:spMkLst>
            <pc:docMk/>
            <pc:sldMk cId="4243276745" sldId="335"/>
            <ac:spMk id="6" creationId="{EFC901D5-0E4C-4BA3-8F5A-D825E9F3E577}"/>
          </ac:spMkLst>
        </pc:spChg>
        <pc:spChg chg="add mod">
          <ac:chgData name="Syphax Ait oubelli" userId="ecf726b1934da71b" providerId="LiveId" clId="{8B0F6663-749F-4A9A-B8BA-00C2AC02AAA5}" dt="2021-09-12T09:58:54.286" v="301" actId="1038"/>
          <ac:spMkLst>
            <pc:docMk/>
            <pc:sldMk cId="4243276745" sldId="335"/>
            <ac:spMk id="36" creationId="{AE236DE3-C25E-4935-9071-3A5FD43F98AF}"/>
          </ac:spMkLst>
        </pc:spChg>
        <pc:spChg chg="add mod">
          <ac:chgData name="Syphax Ait oubelli" userId="ecf726b1934da71b" providerId="LiveId" clId="{8B0F6663-749F-4A9A-B8BA-00C2AC02AAA5}" dt="2021-09-12T09:58:46.628" v="298" actId="1076"/>
          <ac:spMkLst>
            <pc:docMk/>
            <pc:sldMk cId="4243276745" sldId="335"/>
            <ac:spMk id="38" creationId="{64E58861-8299-4846-8FAB-C8F1BAE78431}"/>
          </ac:spMkLst>
        </pc:spChg>
        <pc:spChg chg="add mod">
          <ac:chgData name="Syphax Ait oubelli" userId="ecf726b1934da71b" providerId="LiveId" clId="{8B0F6663-749F-4A9A-B8BA-00C2AC02AAA5}" dt="2021-09-12T09:58:41.812" v="295" actId="571"/>
          <ac:spMkLst>
            <pc:docMk/>
            <pc:sldMk cId="4243276745" sldId="335"/>
            <ac:spMk id="39" creationId="{B4054858-75AA-49CB-9662-3DAF79AEC027}"/>
          </ac:spMkLst>
        </pc:spChg>
        <pc:picChg chg="add del mod">
          <ac:chgData name="Syphax Ait oubelli" userId="ecf726b1934da71b" providerId="LiveId" clId="{8B0F6663-749F-4A9A-B8BA-00C2AC02AAA5}" dt="2021-09-12T09:57:36.181" v="261" actId="478"/>
          <ac:picMkLst>
            <pc:docMk/>
            <pc:sldMk cId="4243276745" sldId="335"/>
            <ac:picMk id="3" creationId="{A4D09B13-624F-491F-AC9C-547EB3840DA8}"/>
          </ac:picMkLst>
        </pc:picChg>
        <pc:picChg chg="add mod modCrop">
          <ac:chgData name="Syphax Ait oubelli" userId="ecf726b1934da71b" providerId="LiveId" clId="{8B0F6663-749F-4A9A-B8BA-00C2AC02AAA5}" dt="2021-09-12T09:57:52.013" v="271" actId="14100"/>
          <ac:picMkLst>
            <pc:docMk/>
            <pc:sldMk cId="4243276745" sldId="335"/>
            <ac:picMk id="5" creationId="{A58DBDC6-6BEE-4087-BEFF-4B05122FAE9B}"/>
          </ac:picMkLst>
        </pc:picChg>
        <pc:picChg chg="add mod ord">
          <ac:chgData name="Syphax Ait oubelli" userId="ecf726b1934da71b" providerId="LiveId" clId="{8B0F6663-749F-4A9A-B8BA-00C2AC02AAA5}" dt="2021-09-12T09:58:14.039" v="277" actId="167"/>
          <ac:picMkLst>
            <pc:docMk/>
            <pc:sldMk cId="4243276745" sldId="335"/>
            <ac:picMk id="32" creationId="{B0447378-9C5B-432C-80DB-F59E16051A50}"/>
          </ac:picMkLst>
        </pc:picChg>
        <pc:picChg chg="add mod">
          <ac:chgData name="Syphax Ait oubelli" userId="ecf726b1934da71b" providerId="LiveId" clId="{8B0F6663-749F-4A9A-B8BA-00C2AC02AAA5}" dt="2021-09-12T09:57:54.977" v="274" actId="571"/>
          <ac:picMkLst>
            <pc:docMk/>
            <pc:sldMk cId="4243276745" sldId="335"/>
            <ac:picMk id="33" creationId="{77556F70-D4B7-4263-937B-CBC04237425D}"/>
          </ac:picMkLst>
        </pc:picChg>
        <pc:picChg chg="add mod">
          <ac:chgData name="Syphax Ait oubelli" userId="ecf726b1934da71b" providerId="LiveId" clId="{8B0F6663-749F-4A9A-B8BA-00C2AC02AAA5}" dt="2021-09-12T09:57:58.467" v="276" actId="571"/>
          <ac:picMkLst>
            <pc:docMk/>
            <pc:sldMk cId="4243276745" sldId="335"/>
            <ac:picMk id="35" creationId="{F3F37518-5724-46A0-98AE-10FD68F8001C}"/>
          </ac:picMkLst>
        </pc:picChg>
      </pc:sldChg>
      <pc:sldChg chg="del">
        <pc:chgData name="Syphax Ait oubelli" userId="ecf726b1934da71b" providerId="LiveId" clId="{8B0F6663-749F-4A9A-B8BA-00C2AC02AAA5}" dt="2021-09-12T09:43:08.638" v="0" actId="47"/>
        <pc:sldMkLst>
          <pc:docMk/>
          <pc:sldMk cId="838851283" sldId="336"/>
        </pc:sldMkLst>
      </pc:sldChg>
      <pc:sldChg chg="add">
        <pc:chgData name="Syphax Ait oubelli" userId="ecf726b1934da71b" providerId="LiveId" clId="{8B0F6663-749F-4A9A-B8BA-00C2AC02AAA5}" dt="2021-09-12T09:59:10.048" v="307" actId="2890"/>
        <pc:sldMkLst>
          <pc:docMk/>
          <pc:sldMk cId="2254931728" sldId="336"/>
        </pc:sldMkLst>
      </pc:sldChg>
      <pc:sldChg chg="addSp delSp modSp add mod">
        <pc:chgData name="Syphax Ait oubelli" userId="ecf726b1934da71b" providerId="LiveId" clId="{8B0F6663-749F-4A9A-B8BA-00C2AC02AAA5}" dt="2021-09-12T10:07:54.196" v="783" actId="20577"/>
        <pc:sldMkLst>
          <pc:docMk/>
          <pc:sldMk cId="2239393733" sldId="337"/>
        </pc:sldMkLst>
        <pc:spChg chg="add mod">
          <ac:chgData name="Syphax Ait oubelli" userId="ecf726b1934da71b" providerId="LiveId" clId="{8B0F6663-749F-4A9A-B8BA-00C2AC02AAA5}" dt="2021-09-12T10:01:53.309" v="597" actId="207"/>
          <ac:spMkLst>
            <pc:docMk/>
            <pc:sldMk cId="2239393733" sldId="337"/>
            <ac:spMk id="2" creationId="{E3AA987E-B7E8-4F30-86C5-6A7D83FA9751}"/>
          </ac:spMkLst>
        </pc:spChg>
        <pc:spChg chg="del">
          <ac:chgData name="Syphax Ait oubelli" userId="ecf726b1934da71b" providerId="LiveId" clId="{8B0F6663-749F-4A9A-B8BA-00C2AC02AAA5}" dt="2021-09-12T09:59:48.877" v="311" actId="478"/>
          <ac:spMkLst>
            <pc:docMk/>
            <pc:sldMk cId="2239393733" sldId="337"/>
            <ac:spMk id="6" creationId="{EFC901D5-0E4C-4BA3-8F5A-D825E9F3E577}"/>
          </ac:spMkLst>
        </pc:spChg>
        <pc:spChg chg="del">
          <ac:chgData name="Syphax Ait oubelli" userId="ecf726b1934da71b" providerId="LiveId" clId="{8B0F6663-749F-4A9A-B8BA-00C2AC02AAA5}" dt="2021-09-12T09:59:48.877" v="311" actId="478"/>
          <ac:spMkLst>
            <pc:docMk/>
            <pc:sldMk cId="2239393733" sldId="337"/>
            <ac:spMk id="8" creationId="{9C3AD84C-F30F-4DE0-9E6A-8BA046882218}"/>
          </ac:spMkLst>
        </pc:spChg>
        <pc:spChg chg="del">
          <ac:chgData name="Syphax Ait oubelli" userId="ecf726b1934da71b" providerId="LiveId" clId="{8B0F6663-749F-4A9A-B8BA-00C2AC02AAA5}" dt="2021-09-12T09:59:48.877" v="311" actId="478"/>
          <ac:spMkLst>
            <pc:docMk/>
            <pc:sldMk cId="2239393733" sldId="337"/>
            <ac:spMk id="10" creationId="{2149F169-01D0-47EF-924D-E022757E3D25}"/>
          </ac:spMkLst>
        </pc:spChg>
        <pc:spChg chg="del">
          <ac:chgData name="Syphax Ait oubelli" userId="ecf726b1934da71b" providerId="LiveId" clId="{8B0F6663-749F-4A9A-B8BA-00C2AC02AAA5}" dt="2021-09-12T09:59:48.877" v="311" actId="478"/>
          <ac:spMkLst>
            <pc:docMk/>
            <pc:sldMk cId="2239393733" sldId="337"/>
            <ac:spMk id="13" creationId="{9B8B7848-1DEB-4D12-A3B1-472954A44D03}"/>
          </ac:spMkLst>
        </pc:spChg>
        <pc:spChg chg="del">
          <ac:chgData name="Syphax Ait oubelli" userId="ecf726b1934da71b" providerId="LiveId" clId="{8B0F6663-749F-4A9A-B8BA-00C2AC02AAA5}" dt="2021-09-12T09:59:48.877" v="311" actId="478"/>
          <ac:spMkLst>
            <pc:docMk/>
            <pc:sldMk cId="2239393733" sldId="337"/>
            <ac:spMk id="16" creationId="{1900B90F-30E3-4194-82A3-EBEB1042E19A}"/>
          </ac:spMkLst>
        </pc:spChg>
        <pc:spChg chg="del">
          <ac:chgData name="Syphax Ait oubelli" userId="ecf726b1934da71b" providerId="LiveId" clId="{8B0F6663-749F-4A9A-B8BA-00C2AC02AAA5}" dt="2021-09-12T09:59:48.877" v="311" actId="478"/>
          <ac:spMkLst>
            <pc:docMk/>
            <pc:sldMk cId="2239393733" sldId="337"/>
            <ac:spMk id="19" creationId="{5D620CCE-717B-4D76-A9C4-DCA5009A0966}"/>
          </ac:spMkLst>
        </pc:spChg>
        <pc:spChg chg="del">
          <ac:chgData name="Syphax Ait oubelli" userId="ecf726b1934da71b" providerId="LiveId" clId="{8B0F6663-749F-4A9A-B8BA-00C2AC02AAA5}" dt="2021-09-12T09:59:48.877" v="311" actId="478"/>
          <ac:spMkLst>
            <pc:docMk/>
            <pc:sldMk cId="2239393733" sldId="337"/>
            <ac:spMk id="22" creationId="{E2D1E508-CB88-4788-8657-14D6DA3457B6}"/>
          </ac:spMkLst>
        </pc:spChg>
        <pc:spChg chg="del">
          <ac:chgData name="Syphax Ait oubelli" userId="ecf726b1934da71b" providerId="LiveId" clId="{8B0F6663-749F-4A9A-B8BA-00C2AC02AAA5}" dt="2021-09-12T09:59:48.877" v="311" actId="478"/>
          <ac:spMkLst>
            <pc:docMk/>
            <pc:sldMk cId="2239393733" sldId="337"/>
            <ac:spMk id="25" creationId="{7B3475CB-9648-4C58-AA51-6507019FBA22}"/>
          </ac:spMkLst>
        </pc:spChg>
        <pc:spChg chg="del">
          <ac:chgData name="Syphax Ait oubelli" userId="ecf726b1934da71b" providerId="LiveId" clId="{8B0F6663-749F-4A9A-B8BA-00C2AC02AAA5}" dt="2021-09-12T09:59:48.877" v="311" actId="478"/>
          <ac:spMkLst>
            <pc:docMk/>
            <pc:sldMk cId="2239393733" sldId="337"/>
            <ac:spMk id="28" creationId="{B957552C-B33B-44C6-9515-AFC3BCE1522E}"/>
          </ac:spMkLst>
        </pc:spChg>
        <pc:spChg chg="del">
          <ac:chgData name="Syphax Ait oubelli" userId="ecf726b1934da71b" providerId="LiveId" clId="{8B0F6663-749F-4A9A-B8BA-00C2AC02AAA5}" dt="2021-09-12T09:59:48.877" v="311" actId="478"/>
          <ac:spMkLst>
            <pc:docMk/>
            <pc:sldMk cId="2239393733" sldId="337"/>
            <ac:spMk id="31" creationId="{F139E116-8316-4D97-8FA1-5BE987495D85}"/>
          </ac:spMkLst>
        </pc:spChg>
        <pc:spChg chg="add mod">
          <ac:chgData name="Syphax Ait oubelli" userId="ecf726b1934da71b" providerId="LiveId" clId="{8B0F6663-749F-4A9A-B8BA-00C2AC02AAA5}" dt="2021-09-12T10:07:54.196" v="783" actId="20577"/>
          <ac:spMkLst>
            <pc:docMk/>
            <pc:sldMk cId="2239393733" sldId="337"/>
            <ac:spMk id="33" creationId="{932A27EB-E2A4-4DD6-B37E-530A6C40702D}"/>
          </ac:spMkLst>
        </pc:spChg>
        <pc:spChg chg="del">
          <ac:chgData name="Syphax Ait oubelli" userId="ecf726b1934da71b" providerId="LiveId" clId="{8B0F6663-749F-4A9A-B8BA-00C2AC02AAA5}" dt="2021-09-12T09:59:48.877" v="311" actId="478"/>
          <ac:spMkLst>
            <pc:docMk/>
            <pc:sldMk cId="2239393733" sldId="337"/>
            <ac:spMk id="34" creationId="{F81B5442-2EE3-43AE-B8BF-52594EBCAFFA}"/>
          </ac:spMkLst>
        </pc:spChg>
        <pc:spChg chg="del">
          <ac:chgData name="Syphax Ait oubelli" userId="ecf726b1934da71b" providerId="LiveId" clId="{8B0F6663-749F-4A9A-B8BA-00C2AC02AAA5}" dt="2021-09-12T09:59:48.877" v="311" actId="478"/>
          <ac:spMkLst>
            <pc:docMk/>
            <pc:sldMk cId="2239393733" sldId="337"/>
            <ac:spMk id="36" creationId="{AE236DE3-C25E-4935-9071-3A5FD43F98AF}"/>
          </ac:spMkLst>
        </pc:spChg>
        <pc:spChg chg="del">
          <ac:chgData name="Syphax Ait oubelli" userId="ecf726b1934da71b" providerId="LiveId" clId="{8B0F6663-749F-4A9A-B8BA-00C2AC02AAA5}" dt="2021-09-12T09:59:48.877" v="311" actId="478"/>
          <ac:spMkLst>
            <pc:docMk/>
            <pc:sldMk cId="2239393733" sldId="337"/>
            <ac:spMk id="37" creationId="{302F1197-D30E-449C-AF56-69611812FF55}"/>
          </ac:spMkLst>
        </pc:spChg>
        <pc:spChg chg="del">
          <ac:chgData name="Syphax Ait oubelli" userId="ecf726b1934da71b" providerId="LiveId" clId="{8B0F6663-749F-4A9A-B8BA-00C2AC02AAA5}" dt="2021-09-12T09:59:48.877" v="311" actId="478"/>
          <ac:spMkLst>
            <pc:docMk/>
            <pc:sldMk cId="2239393733" sldId="337"/>
            <ac:spMk id="38" creationId="{64E58861-8299-4846-8FAB-C8F1BAE78431}"/>
          </ac:spMkLst>
        </pc:spChg>
        <pc:spChg chg="del">
          <ac:chgData name="Syphax Ait oubelli" userId="ecf726b1934da71b" providerId="LiveId" clId="{8B0F6663-749F-4A9A-B8BA-00C2AC02AAA5}" dt="2021-09-12T09:59:48.877" v="311" actId="478"/>
          <ac:spMkLst>
            <pc:docMk/>
            <pc:sldMk cId="2239393733" sldId="337"/>
            <ac:spMk id="40" creationId="{DFB853D5-4B36-45F2-A99A-67433DA11103}"/>
          </ac:spMkLst>
        </pc:spChg>
        <pc:spChg chg="del">
          <ac:chgData name="Syphax Ait oubelli" userId="ecf726b1934da71b" providerId="LiveId" clId="{8B0F6663-749F-4A9A-B8BA-00C2AC02AAA5}" dt="2021-09-12T09:59:48.877" v="311" actId="478"/>
          <ac:spMkLst>
            <pc:docMk/>
            <pc:sldMk cId="2239393733" sldId="337"/>
            <ac:spMk id="43" creationId="{F09841C4-A3D3-4417-80D8-E413EFAA6538}"/>
          </ac:spMkLst>
        </pc:spChg>
        <pc:spChg chg="del">
          <ac:chgData name="Syphax Ait oubelli" userId="ecf726b1934da71b" providerId="LiveId" clId="{8B0F6663-749F-4A9A-B8BA-00C2AC02AAA5}" dt="2021-09-12T09:59:48.877" v="311" actId="478"/>
          <ac:spMkLst>
            <pc:docMk/>
            <pc:sldMk cId="2239393733" sldId="337"/>
            <ac:spMk id="46" creationId="{FF6014AB-359A-4173-BB7B-1EE73CF59C53}"/>
          </ac:spMkLst>
        </pc:spChg>
        <pc:spChg chg="del">
          <ac:chgData name="Syphax Ait oubelli" userId="ecf726b1934da71b" providerId="LiveId" clId="{8B0F6663-749F-4A9A-B8BA-00C2AC02AAA5}" dt="2021-09-12T09:59:48.877" v="311" actId="478"/>
          <ac:spMkLst>
            <pc:docMk/>
            <pc:sldMk cId="2239393733" sldId="337"/>
            <ac:spMk id="49" creationId="{CC248312-3F68-4CB7-A1E3-75BA219B3D7C}"/>
          </ac:spMkLst>
        </pc:spChg>
        <pc:spChg chg="del">
          <ac:chgData name="Syphax Ait oubelli" userId="ecf726b1934da71b" providerId="LiveId" clId="{8B0F6663-749F-4A9A-B8BA-00C2AC02AAA5}" dt="2021-09-12T09:59:48.877" v="311" actId="478"/>
          <ac:spMkLst>
            <pc:docMk/>
            <pc:sldMk cId="2239393733" sldId="337"/>
            <ac:spMk id="52" creationId="{00F40681-07B7-4404-92D3-0C478BC602F9}"/>
          </ac:spMkLst>
        </pc:spChg>
        <pc:picChg chg="del">
          <ac:chgData name="Syphax Ait oubelli" userId="ecf726b1934da71b" providerId="LiveId" clId="{8B0F6663-749F-4A9A-B8BA-00C2AC02AAA5}" dt="2021-09-12T09:59:48.877" v="311" actId="478"/>
          <ac:picMkLst>
            <pc:docMk/>
            <pc:sldMk cId="2239393733" sldId="337"/>
            <ac:picMk id="5" creationId="{A58DBDC6-6BEE-4087-BEFF-4B05122FAE9B}"/>
          </ac:picMkLst>
        </pc:picChg>
        <pc:picChg chg="del">
          <ac:chgData name="Syphax Ait oubelli" userId="ecf726b1934da71b" providerId="LiveId" clId="{8B0F6663-749F-4A9A-B8BA-00C2AC02AAA5}" dt="2021-09-12T09:59:48.877" v="311" actId="478"/>
          <ac:picMkLst>
            <pc:docMk/>
            <pc:sldMk cId="2239393733" sldId="337"/>
            <ac:picMk id="7" creationId="{BEDBDFF2-5109-47F9-ADF1-DFBE8B149B8B}"/>
          </ac:picMkLst>
        </pc:picChg>
        <pc:picChg chg="del">
          <ac:chgData name="Syphax Ait oubelli" userId="ecf726b1934da71b" providerId="LiveId" clId="{8B0F6663-749F-4A9A-B8BA-00C2AC02AAA5}" dt="2021-09-12T09:59:48.877" v="311" actId="478"/>
          <ac:picMkLst>
            <pc:docMk/>
            <pc:sldMk cId="2239393733" sldId="337"/>
            <ac:picMk id="26" creationId="{5711D42D-D9AE-4D94-A1D1-293F3733D89C}"/>
          </ac:picMkLst>
        </pc:picChg>
        <pc:picChg chg="del">
          <ac:chgData name="Syphax Ait oubelli" userId="ecf726b1934da71b" providerId="LiveId" clId="{8B0F6663-749F-4A9A-B8BA-00C2AC02AAA5}" dt="2021-09-12T09:59:48.877" v="311" actId="478"/>
          <ac:picMkLst>
            <pc:docMk/>
            <pc:sldMk cId="2239393733" sldId="337"/>
            <ac:picMk id="27" creationId="{B99AEF37-308E-41C1-BB57-E8C954DE19FB}"/>
          </ac:picMkLst>
        </pc:picChg>
        <pc:picChg chg="del">
          <ac:chgData name="Syphax Ait oubelli" userId="ecf726b1934da71b" providerId="LiveId" clId="{8B0F6663-749F-4A9A-B8BA-00C2AC02AAA5}" dt="2021-09-12T09:59:48.877" v="311" actId="478"/>
          <ac:picMkLst>
            <pc:docMk/>
            <pc:sldMk cId="2239393733" sldId="337"/>
            <ac:picMk id="29" creationId="{7A8A461A-FC62-40A3-A287-7744EF5B6343}"/>
          </ac:picMkLst>
        </pc:picChg>
        <pc:picChg chg="del">
          <ac:chgData name="Syphax Ait oubelli" userId="ecf726b1934da71b" providerId="LiveId" clId="{8B0F6663-749F-4A9A-B8BA-00C2AC02AAA5}" dt="2021-09-12T09:59:48.877" v="311" actId="478"/>
          <ac:picMkLst>
            <pc:docMk/>
            <pc:sldMk cId="2239393733" sldId="337"/>
            <ac:picMk id="30" creationId="{8F13F50D-0889-4514-8147-B27A8E2EB77A}"/>
          </ac:picMkLst>
        </pc:picChg>
        <pc:picChg chg="del">
          <ac:chgData name="Syphax Ait oubelli" userId="ecf726b1934da71b" providerId="LiveId" clId="{8B0F6663-749F-4A9A-B8BA-00C2AC02AAA5}" dt="2021-09-12T09:59:48.877" v="311" actId="478"/>
          <ac:picMkLst>
            <pc:docMk/>
            <pc:sldMk cId="2239393733" sldId="337"/>
            <ac:picMk id="32" creationId="{B0447378-9C5B-432C-80DB-F59E16051A50}"/>
          </ac:picMkLst>
        </pc:picChg>
        <pc:picChg chg="del">
          <ac:chgData name="Syphax Ait oubelli" userId="ecf726b1934da71b" providerId="LiveId" clId="{8B0F6663-749F-4A9A-B8BA-00C2AC02AAA5}" dt="2021-09-12T09:59:48.877" v="311" actId="478"/>
          <ac:picMkLst>
            <pc:docMk/>
            <pc:sldMk cId="2239393733" sldId="337"/>
            <ac:picMk id="35" creationId="{F3F37518-5724-46A0-98AE-10FD68F8001C}"/>
          </ac:picMkLst>
        </pc:picChg>
        <pc:picChg chg="del">
          <ac:chgData name="Syphax Ait oubelli" userId="ecf726b1934da71b" providerId="LiveId" clId="{8B0F6663-749F-4A9A-B8BA-00C2AC02AAA5}" dt="2021-09-12T09:59:48.877" v="311" actId="478"/>
          <ac:picMkLst>
            <pc:docMk/>
            <pc:sldMk cId="2239393733" sldId="337"/>
            <ac:picMk id="74" creationId="{16CC0E69-4862-48AD-8035-BB97B33B42A5}"/>
          </ac:picMkLst>
        </pc:picChg>
      </pc:sldChg>
      <pc:sldChg chg="del">
        <pc:chgData name="Syphax Ait oubelli" userId="ecf726b1934da71b" providerId="LiveId" clId="{8B0F6663-749F-4A9A-B8BA-00C2AC02AAA5}" dt="2021-09-12T09:43:08.638" v="0" actId="47"/>
        <pc:sldMkLst>
          <pc:docMk/>
          <pc:sldMk cId="4126660452" sldId="337"/>
        </pc:sldMkLst>
      </pc:sldChg>
      <pc:sldChg chg="addSp delSp modSp add mod ord">
        <pc:chgData name="Syphax Ait oubelli" userId="ecf726b1934da71b" providerId="LiveId" clId="{8B0F6663-749F-4A9A-B8BA-00C2AC02AAA5}" dt="2021-10-01T20:44:43.099" v="2956" actId="20577"/>
        <pc:sldMkLst>
          <pc:docMk/>
          <pc:sldMk cId="2140377738" sldId="338"/>
        </pc:sldMkLst>
        <pc:spChg chg="del">
          <ac:chgData name="Syphax Ait oubelli" userId="ecf726b1934da71b" providerId="LiveId" clId="{8B0F6663-749F-4A9A-B8BA-00C2AC02AAA5}" dt="2021-09-12T10:09:18.876" v="785" actId="478"/>
          <ac:spMkLst>
            <pc:docMk/>
            <pc:sldMk cId="2140377738" sldId="338"/>
            <ac:spMk id="2" creationId="{E3AA987E-B7E8-4F30-86C5-6A7D83FA9751}"/>
          </ac:spMkLst>
        </pc:spChg>
        <pc:spChg chg="add mod">
          <ac:chgData name="Syphax Ait oubelli" userId="ecf726b1934da71b" providerId="LiveId" clId="{8B0F6663-749F-4A9A-B8BA-00C2AC02AAA5}" dt="2021-10-01T20:44:43.099" v="2956" actId="20577"/>
          <ac:spMkLst>
            <pc:docMk/>
            <pc:sldMk cId="2140377738" sldId="338"/>
            <ac:spMk id="3" creationId="{85E0968B-EF64-4E5B-8332-4E60DE8EDC21}"/>
          </ac:spMkLst>
        </pc:spChg>
        <pc:spChg chg="add mod ord topLvl">
          <ac:chgData name="Syphax Ait oubelli" userId="ecf726b1934da71b" providerId="LiveId" clId="{8B0F6663-749F-4A9A-B8BA-00C2AC02AAA5}" dt="2021-09-12T10:12:58.685" v="1105" actId="166"/>
          <ac:spMkLst>
            <pc:docMk/>
            <pc:sldMk cId="2140377738" sldId="338"/>
            <ac:spMk id="5" creationId="{EDCEF47C-BA8F-470D-B7C2-48A310F54356}"/>
          </ac:spMkLst>
        </pc:spChg>
        <pc:spChg chg="add mod ord topLvl">
          <ac:chgData name="Syphax Ait oubelli" userId="ecf726b1934da71b" providerId="LiveId" clId="{8B0F6663-749F-4A9A-B8BA-00C2AC02AAA5}" dt="2021-09-12T10:12:58.685" v="1105" actId="166"/>
          <ac:spMkLst>
            <pc:docMk/>
            <pc:sldMk cId="2140377738" sldId="338"/>
            <ac:spMk id="6" creationId="{CFDD8DE8-844F-4138-B1B4-77DE8B1F729A}"/>
          </ac:spMkLst>
        </pc:spChg>
        <pc:spChg chg="add mod ord topLvl">
          <ac:chgData name="Syphax Ait oubelli" userId="ecf726b1934da71b" providerId="LiveId" clId="{8B0F6663-749F-4A9A-B8BA-00C2AC02AAA5}" dt="2021-09-12T10:12:58.685" v="1105" actId="166"/>
          <ac:spMkLst>
            <pc:docMk/>
            <pc:sldMk cId="2140377738" sldId="338"/>
            <ac:spMk id="7" creationId="{94613D0D-533C-4175-A8C7-7579351999AF}"/>
          </ac:spMkLst>
        </pc:spChg>
        <pc:spChg chg="add mod ord topLvl">
          <ac:chgData name="Syphax Ait oubelli" userId="ecf726b1934da71b" providerId="LiveId" clId="{8B0F6663-749F-4A9A-B8BA-00C2AC02AAA5}" dt="2021-09-12T10:12:58.685" v="1105" actId="166"/>
          <ac:spMkLst>
            <pc:docMk/>
            <pc:sldMk cId="2140377738" sldId="338"/>
            <ac:spMk id="8" creationId="{5A25FDDB-3BC9-479B-ACD1-85DF50F859F3}"/>
          </ac:spMkLst>
        </pc:spChg>
        <pc:spChg chg="add mod ord topLvl">
          <ac:chgData name="Syphax Ait oubelli" userId="ecf726b1934da71b" providerId="LiveId" clId="{8B0F6663-749F-4A9A-B8BA-00C2AC02AAA5}" dt="2021-09-12T10:12:58.685" v="1105" actId="166"/>
          <ac:spMkLst>
            <pc:docMk/>
            <pc:sldMk cId="2140377738" sldId="338"/>
            <ac:spMk id="9" creationId="{B21755F4-3DC4-480A-B110-101BCCF8B231}"/>
          </ac:spMkLst>
        </pc:spChg>
        <pc:spChg chg="add mod ord topLvl">
          <ac:chgData name="Syphax Ait oubelli" userId="ecf726b1934da71b" providerId="LiveId" clId="{8B0F6663-749F-4A9A-B8BA-00C2AC02AAA5}" dt="2021-09-12T10:12:58.685" v="1105" actId="166"/>
          <ac:spMkLst>
            <pc:docMk/>
            <pc:sldMk cId="2140377738" sldId="338"/>
            <ac:spMk id="10" creationId="{24747CF9-FBC3-47D3-B394-702AD92A596D}"/>
          </ac:spMkLst>
        </pc:spChg>
        <pc:spChg chg="add mod ord topLvl">
          <ac:chgData name="Syphax Ait oubelli" userId="ecf726b1934da71b" providerId="LiveId" clId="{8B0F6663-749F-4A9A-B8BA-00C2AC02AAA5}" dt="2021-09-12T10:12:58.685" v="1105" actId="166"/>
          <ac:spMkLst>
            <pc:docMk/>
            <pc:sldMk cId="2140377738" sldId="338"/>
            <ac:spMk id="11" creationId="{654EF422-C100-4A71-8B72-BA924FD29D41}"/>
          </ac:spMkLst>
        </pc:spChg>
        <pc:spChg chg="add mod ord topLvl">
          <ac:chgData name="Syphax Ait oubelli" userId="ecf726b1934da71b" providerId="LiveId" clId="{8B0F6663-749F-4A9A-B8BA-00C2AC02AAA5}" dt="2021-09-12T10:12:58.685" v="1105" actId="166"/>
          <ac:spMkLst>
            <pc:docMk/>
            <pc:sldMk cId="2140377738" sldId="338"/>
            <ac:spMk id="12" creationId="{8860F08E-CC91-4E7F-AA41-12DEDBE6F159}"/>
          </ac:spMkLst>
        </pc:spChg>
        <pc:spChg chg="add mod ord topLvl">
          <ac:chgData name="Syphax Ait oubelli" userId="ecf726b1934da71b" providerId="LiveId" clId="{8B0F6663-749F-4A9A-B8BA-00C2AC02AAA5}" dt="2021-09-12T10:12:58.685" v="1105" actId="166"/>
          <ac:spMkLst>
            <pc:docMk/>
            <pc:sldMk cId="2140377738" sldId="338"/>
            <ac:spMk id="13" creationId="{9030D071-3DE5-41FF-A49C-91DAF350B455}"/>
          </ac:spMkLst>
        </pc:spChg>
        <pc:spChg chg="add mod ord topLvl">
          <ac:chgData name="Syphax Ait oubelli" userId="ecf726b1934da71b" providerId="LiveId" clId="{8B0F6663-749F-4A9A-B8BA-00C2AC02AAA5}" dt="2021-09-12T10:12:58.685" v="1105" actId="166"/>
          <ac:spMkLst>
            <pc:docMk/>
            <pc:sldMk cId="2140377738" sldId="338"/>
            <ac:spMk id="14" creationId="{87E207C4-EF28-40A0-ADAA-56F3DD388756}"/>
          </ac:spMkLst>
        </pc:spChg>
        <pc:spChg chg="add mod ord topLvl">
          <ac:chgData name="Syphax Ait oubelli" userId="ecf726b1934da71b" providerId="LiveId" clId="{8B0F6663-749F-4A9A-B8BA-00C2AC02AAA5}" dt="2021-09-12T10:12:58.685" v="1105" actId="166"/>
          <ac:spMkLst>
            <pc:docMk/>
            <pc:sldMk cId="2140377738" sldId="338"/>
            <ac:spMk id="15" creationId="{03ED6B78-1292-4845-82EF-07401D0E19B6}"/>
          </ac:spMkLst>
        </pc:spChg>
        <pc:spChg chg="add mod ord topLvl">
          <ac:chgData name="Syphax Ait oubelli" userId="ecf726b1934da71b" providerId="LiveId" clId="{8B0F6663-749F-4A9A-B8BA-00C2AC02AAA5}" dt="2021-09-12T10:12:58.685" v="1105" actId="166"/>
          <ac:spMkLst>
            <pc:docMk/>
            <pc:sldMk cId="2140377738" sldId="338"/>
            <ac:spMk id="16" creationId="{0C8FFADE-E28E-44E3-897F-E771E18BD013}"/>
          </ac:spMkLst>
        </pc:spChg>
        <pc:spChg chg="add mod ord topLvl">
          <ac:chgData name="Syphax Ait oubelli" userId="ecf726b1934da71b" providerId="LiveId" clId="{8B0F6663-749F-4A9A-B8BA-00C2AC02AAA5}" dt="2021-09-12T10:12:58.685" v="1105" actId="166"/>
          <ac:spMkLst>
            <pc:docMk/>
            <pc:sldMk cId="2140377738" sldId="338"/>
            <ac:spMk id="17" creationId="{D0E290D6-31F6-4521-B3D9-AE415C1BB27A}"/>
          </ac:spMkLst>
        </pc:spChg>
        <pc:spChg chg="add mod ord topLvl">
          <ac:chgData name="Syphax Ait oubelli" userId="ecf726b1934da71b" providerId="LiveId" clId="{8B0F6663-749F-4A9A-B8BA-00C2AC02AAA5}" dt="2021-09-12T10:12:58.685" v="1105" actId="166"/>
          <ac:spMkLst>
            <pc:docMk/>
            <pc:sldMk cId="2140377738" sldId="338"/>
            <ac:spMk id="18" creationId="{10CC6BD6-C203-426E-9602-07C193F112D7}"/>
          </ac:spMkLst>
        </pc:spChg>
        <pc:spChg chg="add mod ord topLvl">
          <ac:chgData name="Syphax Ait oubelli" userId="ecf726b1934da71b" providerId="LiveId" clId="{8B0F6663-749F-4A9A-B8BA-00C2AC02AAA5}" dt="2021-09-12T10:12:58.685" v="1105" actId="166"/>
          <ac:spMkLst>
            <pc:docMk/>
            <pc:sldMk cId="2140377738" sldId="338"/>
            <ac:spMk id="19" creationId="{478B84F8-7EB9-4340-9E6A-6A982DD28D47}"/>
          </ac:spMkLst>
        </pc:spChg>
        <pc:spChg chg="add mod ord topLvl">
          <ac:chgData name="Syphax Ait oubelli" userId="ecf726b1934da71b" providerId="LiveId" clId="{8B0F6663-749F-4A9A-B8BA-00C2AC02AAA5}" dt="2021-09-12T10:12:58.685" v="1105" actId="166"/>
          <ac:spMkLst>
            <pc:docMk/>
            <pc:sldMk cId="2140377738" sldId="338"/>
            <ac:spMk id="20" creationId="{004ED95F-231F-4C68-B930-530D4CFEBB99}"/>
          </ac:spMkLst>
        </pc:spChg>
        <pc:spChg chg="add mod ord">
          <ac:chgData name="Syphax Ait oubelli" userId="ecf726b1934da71b" providerId="LiveId" clId="{8B0F6663-749F-4A9A-B8BA-00C2AC02AAA5}" dt="2021-09-12T10:12:58.685" v="1105" actId="166"/>
          <ac:spMkLst>
            <pc:docMk/>
            <pc:sldMk cId="2140377738" sldId="338"/>
            <ac:spMk id="22" creationId="{DF53779D-772B-474E-BC6A-F71EBEB14598}"/>
          </ac:spMkLst>
        </pc:spChg>
        <pc:spChg chg="add mod ord">
          <ac:chgData name="Syphax Ait oubelli" userId="ecf726b1934da71b" providerId="LiveId" clId="{8B0F6663-749F-4A9A-B8BA-00C2AC02AAA5}" dt="2021-09-12T10:12:58.685" v="1105" actId="166"/>
          <ac:spMkLst>
            <pc:docMk/>
            <pc:sldMk cId="2140377738" sldId="338"/>
            <ac:spMk id="23" creationId="{A81FCB79-F06B-492F-B13D-CB82A58DB59C}"/>
          </ac:spMkLst>
        </pc:spChg>
        <pc:spChg chg="add mod ord">
          <ac:chgData name="Syphax Ait oubelli" userId="ecf726b1934da71b" providerId="LiveId" clId="{8B0F6663-749F-4A9A-B8BA-00C2AC02AAA5}" dt="2021-09-12T10:12:58.685" v="1105" actId="166"/>
          <ac:spMkLst>
            <pc:docMk/>
            <pc:sldMk cId="2140377738" sldId="338"/>
            <ac:spMk id="24" creationId="{56009A5D-25A1-4D4D-A86F-E78A96FC565F}"/>
          </ac:spMkLst>
        </pc:spChg>
        <pc:spChg chg="add mod ord">
          <ac:chgData name="Syphax Ait oubelli" userId="ecf726b1934da71b" providerId="LiveId" clId="{8B0F6663-749F-4A9A-B8BA-00C2AC02AAA5}" dt="2021-09-12T10:12:58.685" v="1105" actId="166"/>
          <ac:spMkLst>
            <pc:docMk/>
            <pc:sldMk cId="2140377738" sldId="338"/>
            <ac:spMk id="25" creationId="{2E6CDC4D-AA22-4F14-A773-BBFF4215A72E}"/>
          </ac:spMkLst>
        </pc:spChg>
        <pc:spChg chg="add mod ord">
          <ac:chgData name="Syphax Ait oubelli" userId="ecf726b1934da71b" providerId="LiveId" clId="{8B0F6663-749F-4A9A-B8BA-00C2AC02AAA5}" dt="2021-09-12T10:12:58.685" v="1105" actId="166"/>
          <ac:spMkLst>
            <pc:docMk/>
            <pc:sldMk cId="2140377738" sldId="338"/>
            <ac:spMk id="26" creationId="{856ED1E4-AC5D-4A59-8E3F-191B9F23ED0A}"/>
          </ac:spMkLst>
        </pc:spChg>
        <pc:spChg chg="add mod ord">
          <ac:chgData name="Syphax Ait oubelli" userId="ecf726b1934da71b" providerId="LiveId" clId="{8B0F6663-749F-4A9A-B8BA-00C2AC02AAA5}" dt="2021-09-12T10:12:58.685" v="1105" actId="166"/>
          <ac:spMkLst>
            <pc:docMk/>
            <pc:sldMk cId="2140377738" sldId="338"/>
            <ac:spMk id="27" creationId="{FC1A8883-426C-4402-AF1F-F0BECAAF9163}"/>
          </ac:spMkLst>
        </pc:spChg>
        <pc:spChg chg="add mod ord">
          <ac:chgData name="Syphax Ait oubelli" userId="ecf726b1934da71b" providerId="LiveId" clId="{8B0F6663-749F-4A9A-B8BA-00C2AC02AAA5}" dt="2021-09-12T10:12:58.685" v="1105" actId="166"/>
          <ac:spMkLst>
            <pc:docMk/>
            <pc:sldMk cId="2140377738" sldId="338"/>
            <ac:spMk id="28" creationId="{3A2437EC-7C20-41BD-B0E7-5B95F1B304D0}"/>
          </ac:spMkLst>
        </pc:spChg>
        <pc:spChg chg="add mod ord">
          <ac:chgData name="Syphax Ait oubelli" userId="ecf726b1934da71b" providerId="LiveId" clId="{8B0F6663-749F-4A9A-B8BA-00C2AC02AAA5}" dt="2021-09-12T10:12:58.685" v="1105" actId="166"/>
          <ac:spMkLst>
            <pc:docMk/>
            <pc:sldMk cId="2140377738" sldId="338"/>
            <ac:spMk id="29" creationId="{11E793A1-CC83-4E76-A455-0128D9A0573F}"/>
          </ac:spMkLst>
        </pc:spChg>
        <pc:spChg chg="add mod ord">
          <ac:chgData name="Syphax Ait oubelli" userId="ecf726b1934da71b" providerId="LiveId" clId="{8B0F6663-749F-4A9A-B8BA-00C2AC02AAA5}" dt="2021-09-12T10:12:58.685" v="1105" actId="166"/>
          <ac:spMkLst>
            <pc:docMk/>
            <pc:sldMk cId="2140377738" sldId="338"/>
            <ac:spMk id="30" creationId="{9ADA415B-309A-4DFF-BC38-02FE08B40BAA}"/>
          </ac:spMkLst>
        </pc:spChg>
        <pc:spChg chg="add mod ord">
          <ac:chgData name="Syphax Ait oubelli" userId="ecf726b1934da71b" providerId="LiveId" clId="{8B0F6663-749F-4A9A-B8BA-00C2AC02AAA5}" dt="2021-09-12T10:12:58.685" v="1105" actId="166"/>
          <ac:spMkLst>
            <pc:docMk/>
            <pc:sldMk cId="2140377738" sldId="338"/>
            <ac:spMk id="31" creationId="{CB082079-567B-4563-8096-36432E03B2A2}"/>
          </ac:spMkLst>
        </pc:spChg>
        <pc:spChg chg="add mod ord">
          <ac:chgData name="Syphax Ait oubelli" userId="ecf726b1934da71b" providerId="LiveId" clId="{8B0F6663-749F-4A9A-B8BA-00C2AC02AAA5}" dt="2021-09-12T10:12:58.685" v="1105" actId="166"/>
          <ac:spMkLst>
            <pc:docMk/>
            <pc:sldMk cId="2140377738" sldId="338"/>
            <ac:spMk id="32" creationId="{5C1C3F2F-C359-4B32-8054-2287BA6E0A03}"/>
          </ac:spMkLst>
        </pc:spChg>
        <pc:spChg chg="del">
          <ac:chgData name="Syphax Ait oubelli" userId="ecf726b1934da71b" providerId="LiveId" clId="{8B0F6663-749F-4A9A-B8BA-00C2AC02AAA5}" dt="2021-09-12T10:09:18.876" v="785" actId="478"/>
          <ac:spMkLst>
            <pc:docMk/>
            <pc:sldMk cId="2140377738" sldId="338"/>
            <ac:spMk id="33" creationId="{932A27EB-E2A4-4DD6-B37E-530A6C40702D}"/>
          </ac:spMkLst>
        </pc:spChg>
        <pc:spChg chg="add mod ord">
          <ac:chgData name="Syphax Ait oubelli" userId="ecf726b1934da71b" providerId="LiveId" clId="{8B0F6663-749F-4A9A-B8BA-00C2AC02AAA5}" dt="2021-09-12T10:12:58.685" v="1105" actId="166"/>
          <ac:spMkLst>
            <pc:docMk/>
            <pc:sldMk cId="2140377738" sldId="338"/>
            <ac:spMk id="34" creationId="{443EB250-4BBB-4A0A-A5FF-38984A3D18ED}"/>
          </ac:spMkLst>
        </pc:spChg>
        <pc:spChg chg="add mod ord">
          <ac:chgData name="Syphax Ait oubelli" userId="ecf726b1934da71b" providerId="LiveId" clId="{8B0F6663-749F-4A9A-B8BA-00C2AC02AAA5}" dt="2021-09-12T10:12:58.685" v="1105" actId="166"/>
          <ac:spMkLst>
            <pc:docMk/>
            <pc:sldMk cId="2140377738" sldId="338"/>
            <ac:spMk id="35" creationId="{FA47C31F-5267-4D1F-A609-37A87490AAE9}"/>
          </ac:spMkLst>
        </pc:spChg>
        <pc:spChg chg="add mod ord">
          <ac:chgData name="Syphax Ait oubelli" userId="ecf726b1934da71b" providerId="LiveId" clId="{8B0F6663-749F-4A9A-B8BA-00C2AC02AAA5}" dt="2021-09-12T10:12:58.685" v="1105" actId="166"/>
          <ac:spMkLst>
            <pc:docMk/>
            <pc:sldMk cId="2140377738" sldId="338"/>
            <ac:spMk id="36" creationId="{F88AD95B-6186-40F6-A803-7AD1EA59F70C}"/>
          </ac:spMkLst>
        </pc:spChg>
        <pc:spChg chg="add mod ord">
          <ac:chgData name="Syphax Ait oubelli" userId="ecf726b1934da71b" providerId="LiveId" clId="{8B0F6663-749F-4A9A-B8BA-00C2AC02AAA5}" dt="2021-09-12T10:12:58.685" v="1105" actId="166"/>
          <ac:spMkLst>
            <pc:docMk/>
            <pc:sldMk cId="2140377738" sldId="338"/>
            <ac:spMk id="37" creationId="{F700F651-583F-4A8A-98CB-8C7BAC16F295}"/>
          </ac:spMkLst>
        </pc:spChg>
        <pc:spChg chg="add mod ord">
          <ac:chgData name="Syphax Ait oubelli" userId="ecf726b1934da71b" providerId="LiveId" clId="{8B0F6663-749F-4A9A-B8BA-00C2AC02AAA5}" dt="2021-09-12T10:12:58.685" v="1105" actId="166"/>
          <ac:spMkLst>
            <pc:docMk/>
            <pc:sldMk cId="2140377738" sldId="338"/>
            <ac:spMk id="38" creationId="{94BDB650-310D-4D80-B577-274DF5C97B62}"/>
          </ac:spMkLst>
        </pc:spChg>
        <pc:spChg chg="add mod">
          <ac:chgData name="Syphax Ait oubelli" userId="ecf726b1934da71b" providerId="LiveId" clId="{8B0F6663-749F-4A9A-B8BA-00C2AC02AAA5}" dt="2021-09-12T10:12:54.109" v="1104" actId="2085"/>
          <ac:spMkLst>
            <pc:docMk/>
            <pc:sldMk cId="2140377738" sldId="338"/>
            <ac:spMk id="39" creationId="{ABC6DAFE-C5FF-4D5B-A530-7772387BEDC9}"/>
          </ac:spMkLst>
        </pc:spChg>
        <pc:spChg chg="add mod">
          <ac:chgData name="Syphax Ait oubelli" userId="ecf726b1934da71b" providerId="LiveId" clId="{8B0F6663-749F-4A9A-B8BA-00C2AC02AAA5}" dt="2021-09-12T10:13:50.066" v="1116" actId="207"/>
          <ac:spMkLst>
            <pc:docMk/>
            <pc:sldMk cId="2140377738" sldId="338"/>
            <ac:spMk id="40" creationId="{0DDCCEFF-02C9-4143-8F1E-5815272965F7}"/>
          </ac:spMkLst>
        </pc:spChg>
        <pc:spChg chg="add mod">
          <ac:chgData name="Syphax Ait oubelli" userId="ecf726b1934da71b" providerId="LiveId" clId="{8B0F6663-749F-4A9A-B8BA-00C2AC02AAA5}" dt="2021-09-12T10:12:54.109" v="1104" actId="2085"/>
          <ac:spMkLst>
            <pc:docMk/>
            <pc:sldMk cId="2140377738" sldId="338"/>
            <ac:spMk id="41" creationId="{31F977D5-86B5-4E77-93D0-370D886885BC}"/>
          </ac:spMkLst>
        </pc:spChg>
        <pc:spChg chg="add mod">
          <ac:chgData name="Syphax Ait oubelli" userId="ecf726b1934da71b" providerId="LiveId" clId="{8B0F6663-749F-4A9A-B8BA-00C2AC02AAA5}" dt="2021-09-12T10:13:50.066" v="1116" actId="207"/>
          <ac:spMkLst>
            <pc:docMk/>
            <pc:sldMk cId="2140377738" sldId="338"/>
            <ac:spMk id="42" creationId="{E6DE62AA-4BD4-47F3-AE98-BC40D50F277D}"/>
          </ac:spMkLst>
        </pc:spChg>
        <pc:spChg chg="add mod">
          <ac:chgData name="Syphax Ait oubelli" userId="ecf726b1934da71b" providerId="LiveId" clId="{8B0F6663-749F-4A9A-B8BA-00C2AC02AAA5}" dt="2021-09-12T10:12:54.109" v="1104" actId="2085"/>
          <ac:spMkLst>
            <pc:docMk/>
            <pc:sldMk cId="2140377738" sldId="338"/>
            <ac:spMk id="43" creationId="{0C39D5B4-3899-4CC1-B865-6551EDD64315}"/>
          </ac:spMkLst>
        </pc:spChg>
        <pc:spChg chg="add mod">
          <ac:chgData name="Syphax Ait oubelli" userId="ecf726b1934da71b" providerId="LiveId" clId="{8B0F6663-749F-4A9A-B8BA-00C2AC02AAA5}" dt="2021-09-12T10:12:54.109" v="1104" actId="2085"/>
          <ac:spMkLst>
            <pc:docMk/>
            <pc:sldMk cId="2140377738" sldId="338"/>
            <ac:spMk id="44" creationId="{2778A560-A525-450E-9B28-E67517BACC10}"/>
          </ac:spMkLst>
        </pc:spChg>
        <pc:spChg chg="add mod">
          <ac:chgData name="Syphax Ait oubelli" userId="ecf726b1934da71b" providerId="LiveId" clId="{8B0F6663-749F-4A9A-B8BA-00C2AC02AAA5}" dt="2021-09-12T10:12:54.109" v="1104" actId="2085"/>
          <ac:spMkLst>
            <pc:docMk/>
            <pc:sldMk cId="2140377738" sldId="338"/>
            <ac:spMk id="45" creationId="{2D4CB49C-947A-48D7-8920-B3F4320D63A7}"/>
          </ac:spMkLst>
        </pc:spChg>
        <pc:spChg chg="add mod">
          <ac:chgData name="Syphax Ait oubelli" userId="ecf726b1934da71b" providerId="LiveId" clId="{8B0F6663-749F-4A9A-B8BA-00C2AC02AAA5}" dt="2021-09-12T10:12:54.109" v="1104" actId="2085"/>
          <ac:spMkLst>
            <pc:docMk/>
            <pc:sldMk cId="2140377738" sldId="338"/>
            <ac:spMk id="46" creationId="{AC7510CD-3FBC-484C-A211-E4618008C5FE}"/>
          </ac:spMkLst>
        </pc:spChg>
        <pc:spChg chg="add mod">
          <ac:chgData name="Syphax Ait oubelli" userId="ecf726b1934da71b" providerId="LiveId" clId="{8B0F6663-749F-4A9A-B8BA-00C2AC02AAA5}" dt="2021-09-12T10:13:50.066" v="1116" actId="207"/>
          <ac:spMkLst>
            <pc:docMk/>
            <pc:sldMk cId="2140377738" sldId="338"/>
            <ac:spMk id="47" creationId="{D875D916-537E-4C43-A330-633A7FB27C44}"/>
          </ac:spMkLst>
        </pc:spChg>
        <pc:spChg chg="add mod">
          <ac:chgData name="Syphax Ait oubelli" userId="ecf726b1934da71b" providerId="LiveId" clId="{8B0F6663-749F-4A9A-B8BA-00C2AC02AAA5}" dt="2021-09-12T10:13:50.066" v="1116" actId="207"/>
          <ac:spMkLst>
            <pc:docMk/>
            <pc:sldMk cId="2140377738" sldId="338"/>
            <ac:spMk id="48" creationId="{13ED6720-C673-4BBB-A806-7670AF17C636}"/>
          </ac:spMkLst>
        </pc:spChg>
        <pc:spChg chg="add mod">
          <ac:chgData name="Syphax Ait oubelli" userId="ecf726b1934da71b" providerId="LiveId" clId="{8B0F6663-749F-4A9A-B8BA-00C2AC02AAA5}" dt="2021-09-12T10:12:54.109" v="1104" actId="2085"/>
          <ac:spMkLst>
            <pc:docMk/>
            <pc:sldMk cId="2140377738" sldId="338"/>
            <ac:spMk id="49" creationId="{F03E09D9-8F0A-4126-A8A5-819C59BCECD6}"/>
          </ac:spMkLst>
        </pc:spChg>
        <pc:spChg chg="add mod">
          <ac:chgData name="Syphax Ait oubelli" userId="ecf726b1934da71b" providerId="LiveId" clId="{8B0F6663-749F-4A9A-B8BA-00C2AC02AAA5}" dt="2021-09-12T10:12:54.109" v="1104" actId="2085"/>
          <ac:spMkLst>
            <pc:docMk/>
            <pc:sldMk cId="2140377738" sldId="338"/>
            <ac:spMk id="50" creationId="{1D3F554B-54D7-4644-89F9-2713D4C742CF}"/>
          </ac:spMkLst>
        </pc:spChg>
        <pc:spChg chg="add mod">
          <ac:chgData name="Syphax Ait oubelli" userId="ecf726b1934da71b" providerId="LiveId" clId="{8B0F6663-749F-4A9A-B8BA-00C2AC02AAA5}" dt="2021-09-12T10:12:54.109" v="1104" actId="2085"/>
          <ac:spMkLst>
            <pc:docMk/>
            <pc:sldMk cId="2140377738" sldId="338"/>
            <ac:spMk id="51" creationId="{850E55B4-64A8-4D38-B04E-76677A28D644}"/>
          </ac:spMkLst>
        </pc:spChg>
        <pc:spChg chg="add mod">
          <ac:chgData name="Syphax Ait oubelli" userId="ecf726b1934da71b" providerId="LiveId" clId="{8B0F6663-749F-4A9A-B8BA-00C2AC02AAA5}" dt="2021-09-12T10:12:54.109" v="1104" actId="2085"/>
          <ac:spMkLst>
            <pc:docMk/>
            <pc:sldMk cId="2140377738" sldId="338"/>
            <ac:spMk id="52" creationId="{707FF77B-890A-421B-BFB7-63676DD272AC}"/>
          </ac:spMkLst>
        </pc:spChg>
        <pc:spChg chg="add mod">
          <ac:chgData name="Syphax Ait oubelli" userId="ecf726b1934da71b" providerId="LiveId" clId="{8B0F6663-749F-4A9A-B8BA-00C2AC02AAA5}" dt="2021-09-12T10:12:54.109" v="1104" actId="2085"/>
          <ac:spMkLst>
            <pc:docMk/>
            <pc:sldMk cId="2140377738" sldId="338"/>
            <ac:spMk id="53" creationId="{84C661D2-38BD-412F-A103-B6D8AAF5781E}"/>
          </ac:spMkLst>
        </pc:spChg>
        <pc:spChg chg="add mod">
          <ac:chgData name="Syphax Ait oubelli" userId="ecf726b1934da71b" providerId="LiveId" clId="{8B0F6663-749F-4A9A-B8BA-00C2AC02AAA5}" dt="2021-09-12T10:12:54.109" v="1104" actId="2085"/>
          <ac:spMkLst>
            <pc:docMk/>
            <pc:sldMk cId="2140377738" sldId="338"/>
            <ac:spMk id="54" creationId="{D3DAF680-6A54-45C8-808B-EDA672930F33}"/>
          </ac:spMkLst>
        </pc:spChg>
        <pc:spChg chg="add mod">
          <ac:chgData name="Syphax Ait oubelli" userId="ecf726b1934da71b" providerId="LiveId" clId="{8B0F6663-749F-4A9A-B8BA-00C2AC02AAA5}" dt="2021-09-12T10:12:54.109" v="1104" actId="2085"/>
          <ac:spMkLst>
            <pc:docMk/>
            <pc:sldMk cId="2140377738" sldId="338"/>
            <ac:spMk id="55" creationId="{AD3C38F9-5FE0-4151-B6D9-623E8652796C}"/>
          </ac:spMkLst>
        </pc:spChg>
        <pc:spChg chg="add mod">
          <ac:chgData name="Syphax Ait oubelli" userId="ecf726b1934da71b" providerId="LiveId" clId="{8B0F6663-749F-4A9A-B8BA-00C2AC02AAA5}" dt="2021-09-12T10:12:54.109" v="1104" actId="2085"/>
          <ac:spMkLst>
            <pc:docMk/>
            <pc:sldMk cId="2140377738" sldId="338"/>
            <ac:spMk id="56" creationId="{2BFB960B-61D3-44CD-A99E-54E7DB4B1DDC}"/>
          </ac:spMkLst>
        </pc:spChg>
        <pc:spChg chg="add mod">
          <ac:chgData name="Syphax Ait oubelli" userId="ecf726b1934da71b" providerId="LiveId" clId="{8B0F6663-749F-4A9A-B8BA-00C2AC02AAA5}" dt="2021-09-12T10:12:54.109" v="1104" actId="2085"/>
          <ac:spMkLst>
            <pc:docMk/>
            <pc:sldMk cId="2140377738" sldId="338"/>
            <ac:spMk id="57" creationId="{405F6225-47C8-4EF6-9255-2B6B3E78E970}"/>
          </ac:spMkLst>
        </pc:spChg>
        <pc:spChg chg="add mod">
          <ac:chgData name="Syphax Ait oubelli" userId="ecf726b1934da71b" providerId="LiveId" clId="{8B0F6663-749F-4A9A-B8BA-00C2AC02AAA5}" dt="2021-09-12T10:12:54.109" v="1104" actId="2085"/>
          <ac:spMkLst>
            <pc:docMk/>
            <pc:sldMk cId="2140377738" sldId="338"/>
            <ac:spMk id="58" creationId="{806417A2-1362-4862-ACEA-B404819F3135}"/>
          </ac:spMkLst>
        </pc:spChg>
        <pc:spChg chg="add mod">
          <ac:chgData name="Syphax Ait oubelli" userId="ecf726b1934da71b" providerId="LiveId" clId="{8B0F6663-749F-4A9A-B8BA-00C2AC02AAA5}" dt="2021-09-12T10:12:54.109" v="1104" actId="2085"/>
          <ac:spMkLst>
            <pc:docMk/>
            <pc:sldMk cId="2140377738" sldId="338"/>
            <ac:spMk id="59" creationId="{639845A6-9576-4EBE-8343-FC86BCD92070}"/>
          </ac:spMkLst>
        </pc:spChg>
        <pc:spChg chg="add mod">
          <ac:chgData name="Syphax Ait oubelli" userId="ecf726b1934da71b" providerId="LiveId" clId="{8B0F6663-749F-4A9A-B8BA-00C2AC02AAA5}" dt="2021-09-12T10:12:54.109" v="1104" actId="2085"/>
          <ac:spMkLst>
            <pc:docMk/>
            <pc:sldMk cId="2140377738" sldId="338"/>
            <ac:spMk id="60" creationId="{34A9BBBD-3F98-457A-B6CE-2ACD5B8C4806}"/>
          </ac:spMkLst>
        </pc:spChg>
        <pc:spChg chg="add mod">
          <ac:chgData name="Syphax Ait oubelli" userId="ecf726b1934da71b" providerId="LiveId" clId="{8B0F6663-749F-4A9A-B8BA-00C2AC02AAA5}" dt="2021-09-12T10:13:50.066" v="1116" actId="207"/>
          <ac:spMkLst>
            <pc:docMk/>
            <pc:sldMk cId="2140377738" sldId="338"/>
            <ac:spMk id="61" creationId="{F32039A1-6FA0-4975-9548-CC8AC8F3DE62}"/>
          </ac:spMkLst>
        </pc:spChg>
        <pc:spChg chg="add mod">
          <ac:chgData name="Syphax Ait oubelli" userId="ecf726b1934da71b" providerId="LiveId" clId="{8B0F6663-749F-4A9A-B8BA-00C2AC02AAA5}" dt="2021-09-12T10:13:50.066" v="1116" actId="207"/>
          <ac:spMkLst>
            <pc:docMk/>
            <pc:sldMk cId="2140377738" sldId="338"/>
            <ac:spMk id="62" creationId="{9FF9D64A-945A-4850-A86A-0FD999C81591}"/>
          </ac:spMkLst>
        </pc:spChg>
        <pc:spChg chg="add mod">
          <ac:chgData name="Syphax Ait oubelli" userId="ecf726b1934da71b" providerId="LiveId" clId="{8B0F6663-749F-4A9A-B8BA-00C2AC02AAA5}" dt="2021-09-12T10:12:54.109" v="1104" actId="2085"/>
          <ac:spMkLst>
            <pc:docMk/>
            <pc:sldMk cId="2140377738" sldId="338"/>
            <ac:spMk id="63" creationId="{0F535906-1E91-48FB-BB08-14CCC1BA1BF2}"/>
          </ac:spMkLst>
        </pc:spChg>
        <pc:spChg chg="add mod">
          <ac:chgData name="Syphax Ait oubelli" userId="ecf726b1934da71b" providerId="LiveId" clId="{8B0F6663-749F-4A9A-B8BA-00C2AC02AAA5}" dt="2021-09-12T10:12:54.109" v="1104" actId="2085"/>
          <ac:spMkLst>
            <pc:docMk/>
            <pc:sldMk cId="2140377738" sldId="338"/>
            <ac:spMk id="64" creationId="{72478F72-22DC-4511-B63D-B654DCE86235}"/>
          </ac:spMkLst>
        </pc:spChg>
        <pc:spChg chg="add mod">
          <ac:chgData name="Syphax Ait oubelli" userId="ecf726b1934da71b" providerId="LiveId" clId="{8B0F6663-749F-4A9A-B8BA-00C2AC02AAA5}" dt="2021-09-12T10:12:54.109" v="1104" actId="2085"/>
          <ac:spMkLst>
            <pc:docMk/>
            <pc:sldMk cId="2140377738" sldId="338"/>
            <ac:spMk id="65" creationId="{972C62A8-B08F-476B-94E7-E2C79F39AB97}"/>
          </ac:spMkLst>
        </pc:spChg>
        <pc:spChg chg="add mod">
          <ac:chgData name="Syphax Ait oubelli" userId="ecf726b1934da71b" providerId="LiveId" clId="{8B0F6663-749F-4A9A-B8BA-00C2AC02AAA5}" dt="2021-09-12T10:12:54.109" v="1104" actId="2085"/>
          <ac:spMkLst>
            <pc:docMk/>
            <pc:sldMk cId="2140377738" sldId="338"/>
            <ac:spMk id="66" creationId="{A701FC9E-597C-4B3E-8B3C-FC01056A1DB3}"/>
          </ac:spMkLst>
        </pc:spChg>
        <pc:spChg chg="add mod">
          <ac:chgData name="Syphax Ait oubelli" userId="ecf726b1934da71b" providerId="LiveId" clId="{8B0F6663-749F-4A9A-B8BA-00C2AC02AAA5}" dt="2021-09-12T10:13:50.066" v="1116" actId="207"/>
          <ac:spMkLst>
            <pc:docMk/>
            <pc:sldMk cId="2140377738" sldId="338"/>
            <ac:spMk id="67" creationId="{B20467F9-546C-418C-B40B-7564D96BEA1A}"/>
          </ac:spMkLst>
        </pc:spChg>
        <pc:spChg chg="add mod">
          <ac:chgData name="Syphax Ait oubelli" userId="ecf726b1934da71b" providerId="LiveId" clId="{8B0F6663-749F-4A9A-B8BA-00C2AC02AAA5}" dt="2021-09-12T10:12:54.109" v="1104" actId="2085"/>
          <ac:spMkLst>
            <pc:docMk/>
            <pc:sldMk cId="2140377738" sldId="338"/>
            <ac:spMk id="68" creationId="{F6EA1186-DACB-41B1-B3BF-8CF69C6B17E7}"/>
          </ac:spMkLst>
        </pc:spChg>
        <pc:spChg chg="add mod">
          <ac:chgData name="Syphax Ait oubelli" userId="ecf726b1934da71b" providerId="LiveId" clId="{8B0F6663-749F-4A9A-B8BA-00C2AC02AAA5}" dt="2021-09-12T10:12:54.109" v="1104" actId="2085"/>
          <ac:spMkLst>
            <pc:docMk/>
            <pc:sldMk cId="2140377738" sldId="338"/>
            <ac:spMk id="69" creationId="{0D71303D-51D7-4CEB-B0AD-51FB35F293CD}"/>
          </ac:spMkLst>
        </pc:spChg>
        <pc:spChg chg="add mod">
          <ac:chgData name="Syphax Ait oubelli" userId="ecf726b1934da71b" providerId="LiveId" clId="{8B0F6663-749F-4A9A-B8BA-00C2AC02AAA5}" dt="2021-09-12T10:13:50.066" v="1116" actId="207"/>
          <ac:spMkLst>
            <pc:docMk/>
            <pc:sldMk cId="2140377738" sldId="338"/>
            <ac:spMk id="70" creationId="{5A16E805-45DE-494E-9E50-62F46A91E5EE}"/>
          </ac:spMkLst>
        </pc:spChg>
        <pc:spChg chg="add mod">
          <ac:chgData name="Syphax Ait oubelli" userId="ecf726b1934da71b" providerId="LiveId" clId="{8B0F6663-749F-4A9A-B8BA-00C2AC02AAA5}" dt="2021-09-12T10:15:59.467" v="1159" actId="404"/>
          <ac:spMkLst>
            <pc:docMk/>
            <pc:sldMk cId="2140377738" sldId="338"/>
            <ac:spMk id="81" creationId="{34DC1405-F74B-4D3F-8EBE-088D6A9929FE}"/>
          </ac:spMkLst>
        </pc:spChg>
        <pc:spChg chg="add mod">
          <ac:chgData name="Syphax Ait oubelli" userId="ecf726b1934da71b" providerId="LiveId" clId="{8B0F6663-749F-4A9A-B8BA-00C2AC02AAA5}" dt="2021-09-12T10:15:59.467" v="1159" actId="404"/>
          <ac:spMkLst>
            <pc:docMk/>
            <pc:sldMk cId="2140377738" sldId="338"/>
            <ac:spMk id="83" creationId="{6F3ADFB6-3CE1-4085-ABE7-8104AFE9C5AB}"/>
          </ac:spMkLst>
        </pc:spChg>
        <pc:spChg chg="add mod">
          <ac:chgData name="Syphax Ait oubelli" userId="ecf726b1934da71b" providerId="LiveId" clId="{8B0F6663-749F-4A9A-B8BA-00C2AC02AAA5}" dt="2021-09-12T10:16:07.347" v="1160" actId="1076"/>
          <ac:spMkLst>
            <pc:docMk/>
            <pc:sldMk cId="2140377738" sldId="338"/>
            <ac:spMk id="84" creationId="{273FBB5A-3A93-4508-A97B-AF669D710102}"/>
          </ac:spMkLst>
        </pc:spChg>
        <pc:spChg chg="add mod">
          <ac:chgData name="Syphax Ait oubelli" userId="ecf726b1934da71b" providerId="LiveId" clId="{8B0F6663-749F-4A9A-B8BA-00C2AC02AAA5}" dt="2021-09-12T10:15:00.340" v="1138" actId="1582"/>
          <ac:spMkLst>
            <pc:docMk/>
            <pc:sldMk cId="2140377738" sldId="338"/>
            <ac:spMk id="87" creationId="{2F208532-3388-40DC-A522-38EC68012E6E}"/>
          </ac:spMkLst>
        </pc:spChg>
        <pc:spChg chg="add mod">
          <ac:chgData name="Syphax Ait oubelli" userId="ecf726b1934da71b" providerId="LiveId" clId="{8B0F6663-749F-4A9A-B8BA-00C2AC02AAA5}" dt="2021-09-12T10:15:48.304" v="1151" actId="208"/>
          <ac:spMkLst>
            <pc:docMk/>
            <pc:sldMk cId="2140377738" sldId="338"/>
            <ac:spMk id="88" creationId="{CC431E05-EAA5-48D5-8E10-80AECB352331}"/>
          </ac:spMkLst>
        </pc:spChg>
        <pc:spChg chg="add mod">
          <ac:chgData name="Syphax Ait oubelli" userId="ecf726b1934da71b" providerId="LiveId" clId="{8B0F6663-749F-4A9A-B8BA-00C2AC02AAA5}" dt="2021-09-12T10:15:51.890" v="1153" actId="208"/>
          <ac:spMkLst>
            <pc:docMk/>
            <pc:sldMk cId="2140377738" sldId="338"/>
            <ac:spMk id="89" creationId="{6268F56D-6251-4E07-A51F-06594DDD60E2}"/>
          </ac:spMkLst>
        </pc:spChg>
        <pc:spChg chg="add del mod">
          <ac:chgData name="Syphax Ait oubelli" userId="ecf726b1934da71b" providerId="LiveId" clId="{8B0F6663-749F-4A9A-B8BA-00C2AC02AAA5}" dt="2021-09-12T10:15:30.067" v="1147" actId="478"/>
          <ac:spMkLst>
            <pc:docMk/>
            <pc:sldMk cId="2140377738" sldId="338"/>
            <ac:spMk id="90" creationId="{396E2714-97A5-4D27-B327-CC70223BA431}"/>
          </ac:spMkLst>
        </pc:spChg>
        <pc:spChg chg="add mod">
          <ac:chgData name="Syphax Ait oubelli" userId="ecf726b1934da71b" providerId="LiveId" clId="{8B0F6663-749F-4A9A-B8BA-00C2AC02AAA5}" dt="2021-09-12T10:15:33.946" v="1149" actId="948"/>
          <ac:spMkLst>
            <pc:docMk/>
            <pc:sldMk cId="2140377738" sldId="338"/>
            <ac:spMk id="91" creationId="{E99082D9-6801-4709-A512-DFEFA66EDB09}"/>
          </ac:spMkLst>
        </pc:spChg>
        <pc:spChg chg="mod">
          <ac:chgData name="Syphax Ait oubelli" userId="ecf726b1934da71b" providerId="LiveId" clId="{8B0F6663-749F-4A9A-B8BA-00C2AC02AAA5}" dt="2021-09-12T10:16:18.183" v="1164" actId="571"/>
          <ac:spMkLst>
            <pc:docMk/>
            <pc:sldMk cId="2140377738" sldId="338"/>
            <ac:spMk id="94" creationId="{7C853485-DE81-46AE-8577-7815C4134C50}"/>
          </ac:spMkLst>
        </pc:spChg>
        <pc:spChg chg="mod">
          <ac:chgData name="Syphax Ait oubelli" userId="ecf726b1934da71b" providerId="LiveId" clId="{8B0F6663-749F-4A9A-B8BA-00C2AC02AAA5}" dt="2021-09-12T10:16:25.683" v="1167" actId="948"/>
          <ac:spMkLst>
            <pc:docMk/>
            <pc:sldMk cId="2140377738" sldId="338"/>
            <ac:spMk id="97" creationId="{0184A564-B53D-4649-B266-1342ADD25849}"/>
          </ac:spMkLst>
        </pc:spChg>
        <pc:spChg chg="add mod">
          <ac:chgData name="Syphax Ait oubelli" userId="ecf726b1934da71b" providerId="LiveId" clId="{8B0F6663-749F-4A9A-B8BA-00C2AC02AAA5}" dt="2021-09-12T10:17:14.968" v="1193" actId="1076"/>
          <ac:spMkLst>
            <pc:docMk/>
            <pc:sldMk cId="2140377738" sldId="338"/>
            <ac:spMk id="98" creationId="{114B46D5-710D-4BF9-9DDE-7B97393B1FDD}"/>
          </ac:spMkLst>
        </pc:spChg>
        <pc:spChg chg="add mod">
          <ac:chgData name="Syphax Ait oubelli" userId="ecf726b1934da71b" providerId="LiveId" clId="{8B0F6663-749F-4A9A-B8BA-00C2AC02AAA5}" dt="2021-09-12T10:17:27.226" v="1200" actId="20577"/>
          <ac:spMkLst>
            <pc:docMk/>
            <pc:sldMk cId="2140377738" sldId="338"/>
            <ac:spMk id="99" creationId="{84F12426-69F1-4E5F-85A9-89FBBD31D9D9}"/>
          </ac:spMkLst>
        </pc:spChg>
        <pc:spChg chg="add mod">
          <ac:chgData name="Syphax Ait oubelli" userId="ecf726b1934da71b" providerId="LiveId" clId="{8B0F6663-749F-4A9A-B8BA-00C2AC02AAA5}" dt="2021-09-12T10:17:25.300" v="1198" actId="20577"/>
          <ac:spMkLst>
            <pc:docMk/>
            <pc:sldMk cId="2140377738" sldId="338"/>
            <ac:spMk id="100" creationId="{E042CF55-A30D-44F3-B2B9-9784B83ECC73}"/>
          </ac:spMkLst>
        </pc:spChg>
        <pc:spChg chg="add mod">
          <ac:chgData name="Syphax Ait oubelli" userId="ecf726b1934da71b" providerId="LiveId" clId="{8B0F6663-749F-4A9A-B8BA-00C2AC02AAA5}" dt="2021-09-12T10:17:23.161" v="1196" actId="571"/>
          <ac:spMkLst>
            <pc:docMk/>
            <pc:sldMk cId="2140377738" sldId="338"/>
            <ac:spMk id="101" creationId="{9ACDC000-CE2A-4C45-B309-BD2E01D2F89E}"/>
          </ac:spMkLst>
        </pc:spChg>
        <pc:spChg chg="add mod">
          <ac:chgData name="Syphax Ait oubelli" userId="ecf726b1934da71b" providerId="LiveId" clId="{8B0F6663-749F-4A9A-B8BA-00C2AC02AAA5}" dt="2021-09-12T10:17:51.240" v="1223" actId="207"/>
          <ac:spMkLst>
            <pc:docMk/>
            <pc:sldMk cId="2140377738" sldId="338"/>
            <ac:spMk id="102" creationId="{A02132CF-093F-4BD4-AB81-B2854B35A75D}"/>
          </ac:spMkLst>
        </pc:spChg>
        <pc:grpChg chg="add del mod">
          <ac:chgData name="Syphax Ait oubelli" userId="ecf726b1934da71b" providerId="LiveId" clId="{8B0F6663-749F-4A9A-B8BA-00C2AC02AAA5}" dt="2021-09-12T10:11:42.665" v="911"/>
          <ac:grpSpMkLst>
            <pc:docMk/>
            <pc:sldMk cId="2140377738" sldId="338"/>
            <ac:grpSpMk id="4" creationId="{37012B5C-C6B0-4206-B237-9385BADF9519}"/>
          </ac:grpSpMkLst>
        </pc:grpChg>
        <pc:grpChg chg="add mod">
          <ac:chgData name="Syphax Ait oubelli" userId="ecf726b1934da71b" providerId="LiveId" clId="{8B0F6663-749F-4A9A-B8BA-00C2AC02AAA5}" dt="2021-09-12T10:16:15.567" v="1163" actId="1037"/>
          <ac:grpSpMkLst>
            <pc:docMk/>
            <pc:sldMk cId="2140377738" sldId="338"/>
            <ac:grpSpMk id="21" creationId="{105143F5-25D3-445A-A305-7319AF174655}"/>
          </ac:grpSpMkLst>
        </pc:grpChg>
        <pc:grpChg chg="add mod">
          <ac:chgData name="Syphax Ait oubelli" userId="ecf726b1934da71b" providerId="LiveId" clId="{8B0F6663-749F-4A9A-B8BA-00C2AC02AAA5}" dt="2021-09-12T10:16:22.485" v="1165" actId="1076"/>
          <ac:grpSpMkLst>
            <pc:docMk/>
            <pc:sldMk cId="2140377738" sldId="338"/>
            <ac:grpSpMk id="85" creationId="{79B91B8C-DFB8-4F83-949C-45D577F5308B}"/>
          </ac:grpSpMkLst>
        </pc:grpChg>
        <pc:grpChg chg="add del mod">
          <ac:chgData name="Syphax Ait oubelli" userId="ecf726b1934da71b" providerId="LiveId" clId="{8B0F6663-749F-4A9A-B8BA-00C2AC02AAA5}" dt="2021-09-12T10:16:10.115" v="1161" actId="478"/>
          <ac:grpSpMkLst>
            <pc:docMk/>
            <pc:sldMk cId="2140377738" sldId="338"/>
            <ac:grpSpMk id="86" creationId="{71D97C05-28F5-4C86-A330-5053CE9E11CA}"/>
          </ac:grpSpMkLst>
        </pc:grpChg>
        <pc:grpChg chg="add mod">
          <ac:chgData name="Syphax Ait oubelli" userId="ecf726b1934da71b" providerId="LiveId" clId="{8B0F6663-749F-4A9A-B8BA-00C2AC02AAA5}" dt="2021-09-12T10:16:18.183" v="1164" actId="571"/>
          <ac:grpSpMkLst>
            <pc:docMk/>
            <pc:sldMk cId="2140377738" sldId="338"/>
            <ac:grpSpMk id="92" creationId="{E7F57EEC-A7A7-4BCE-A32D-827E607CBF1D}"/>
          </ac:grpSpMkLst>
        </pc:grpChg>
        <pc:grpChg chg="add mod">
          <ac:chgData name="Syphax Ait oubelli" userId="ecf726b1934da71b" providerId="LiveId" clId="{8B0F6663-749F-4A9A-B8BA-00C2AC02AAA5}" dt="2021-09-12T10:16:25.619" v="1166" actId="571"/>
          <ac:grpSpMkLst>
            <pc:docMk/>
            <pc:sldMk cId="2140377738" sldId="338"/>
            <ac:grpSpMk id="95" creationId="{9A47BAA7-EB67-470A-9C50-515E19D2D5D2}"/>
          </ac:grpSpMkLst>
        </pc:grpChg>
        <pc:picChg chg="add mod">
          <ac:chgData name="Syphax Ait oubelli" userId="ecf726b1934da71b" providerId="LiveId" clId="{8B0F6663-749F-4A9A-B8BA-00C2AC02AAA5}" dt="2021-09-12T10:13:15.923" v="1108" actId="1076"/>
          <ac:picMkLst>
            <pc:docMk/>
            <pc:sldMk cId="2140377738" sldId="338"/>
            <ac:picMk id="71" creationId="{BDD27A2C-6FD3-43AB-85DA-89F92D8283DB}"/>
          </ac:picMkLst>
        </pc:picChg>
        <pc:picChg chg="add mod">
          <ac:chgData name="Syphax Ait oubelli" userId="ecf726b1934da71b" providerId="LiveId" clId="{8B0F6663-749F-4A9A-B8BA-00C2AC02AAA5}" dt="2021-09-12T10:13:19.938" v="1109" actId="571"/>
          <ac:picMkLst>
            <pc:docMk/>
            <pc:sldMk cId="2140377738" sldId="338"/>
            <ac:picMk id="72" creationId="{753164DB-3A2B-425D-B7A0-72D14407CBF1}"/>
          </ac:picMkLst>
        </pc:picChg>
        <pc:picChg chg="add mod">
          <ac:chgData name="Syphax Ait oubelli" userId="ecf726b1934da71b" providerId="LiveId" clId="{8B0F6663-749F-4A9A-B8BA-00C2AC02AAA5}" dt="2021-09-12T10:13:22.190" v="1110" actId="571"/>
          <ac:picMkLst>
            <pc:docMk/>
            <pc:sldMk cId="2140377738" sldId="338"/>
            <ac:picMk id="73" creationId="{87DE25F8-CF59-4524-AE31-0E146D81186D}"/>
          </ac:picMkLst>
        </pc:picChg>
        <pc:picChg chg="add mod">
          <ac:chgData name="Syphax Ait oubelli" userId="ecf726b1934da71b" providerId="LiveId" clId="{8B0F6663-749F-4A9A-B8BA-00C2AC02AAA5}" dt="2021-09-12T10:13:23.277" v="1111" actId="571"/>
          <ac:picMkLst>
            <pc:docMk/>
            <pc:sldMk cId="2140377738" sldId="338"/>
            <ac:picMk id="74" creationId="{C2AD3F5D-FEAA-40AB-86D3-33283DAB47BF}"/>
          </ac:picMkLst>
        </pc:picChg>
        <pc:picChg chg="add mod">
          <ac:chgData name="Syphax Ait oubelli" userId="ecf726b1934da71b" providerId="LiveId" clId="{8B0F6663-749F-4A9A-B8BA-00C2AC02AAA5}" dt="2021-09-12T10:13:27.755" v="1112" actId="571"/>
          <ac:picMkLst>
            <pc:docMk/>
            <pc:sldMk cId="2140377738" sldId="338"/>
            <ac:picMk id="75" creationId="{927688FF-2EEB-49F2-A7D5-C69B1A48A584}"/>
          </ac:picMkLst>
        </pc:picChg>
        <pc:picChg chg="add mod">
          <ac:chgData name="Syphax Ait oubelli" userId="ecf726b1934da71b" providerId="LiveId" clId="{8B0F6663-749F-4A9A-B8BA-00C2AC02AAA5}" dt="2021-09-12T10:13:30.068" v="1113" actId="571"/>
          <ac:picMkLst>
            <pc:docMk/>
            <pc:sldMk cId="2140377738" sldId="338"/>
            <ac:picMk id="76" creationId="{19B415A9-C566-44C5-AFE2-D4699EDB241A}"/>
          </ac:picMkLst>
        </pc:picChg>
        <pc:picChg chg="add mod">
          <ac:chgData name="Syphax Ait oubelli" userId="ecf726b1934da71b" providerId="LiveId" clId="{8B0F6663-749F-4A9A-B8BA-00C2AC02AAA5}" dt="2021-09-12T10:13:34.055" v="1114" actId="571"/>
          <ac:picMkLst>
            <pc:docMk/>
            <pc:sldMk cId="2140377738" sldId="338"/>
            <ac:picMk id="77" creationId="{C8EC1B56-1E00-4136-B107-9A6216F745D1}"/>
          </ac:picMkLst>
        </pc:picChg>
        <pc:picChg chg="add mod">
          <ac:chgData name="Syphax Ait oubelli" userId="ecf726b1934da71b" providerId="LiveId" clId="{8B0F6663-749F-4A9A-B8BA-00C2AC02AAA5}" dt="2021-09-12T10:13:37.350" v="1115" actId="571"/>
          <ac:picMkLst>
            <pc:docMk/>
            <pc:sldMk cId="2140377738" sldId="338"/>
            <ac:picMk id="78" creationId="{A30FBDB0-1B6E-4683-AFA7-2DE7136B7F97}"/>
          </ac:picMkLst>
        </pc:picChg>
        <pc:picChg chg="add mod">
          <ac:chgData name="Syphax Ait oubelli" userId="ecf726b1934da71b" providerId="LiveId" clId="{8B0F6663-749F-4A9A-B8BA-00C2AC02AAA5}" dt="2021-09-12T10:14:01.501" v="1118" actId="164"/>
          <ac:picMkLst>
            <pc:docMk/>
            <pc:sldMk cId="2140377738" sldId="338"/>
            <ac:picMk id="79" creationId="{C20B627B-C770-488A-A461-7B3AC8CAA39D}"/>
          </ac:picMkLst>
        </pc:picChg>
        <pc:picChg chg="add mod">
          <ac:chgData name="Syphax Ait oubelli" userId="ecf726b1934da71b" providerId="LiveId" clId="{8B0F6663-749F-4A9A-B8BA-00C2AC02AAA5}" dt="2021-09-12T10:14:03.818" v="1119" actId="164"/>
          <ac:picMkLst>
            <pc:docMk/>
            <pc:sldMk cId="2140377738" sldId="338"/>
            <ac:picMk id="80" creationId="{D9B74B87-A294-40F0-87BD-24BBC13B5DBB}"/>
          </ac:picMkLst>
        </pc:picChg>
        <pc:picChg chg="add mod">
          <ac:chgData name="Syphax Ait oubelli" userId="ecf726b1934da71b" providerId="LiveId" clId="{8B0F6663-749F-4A9A-B8BA-00C2AC02AAA5}" dt="2021-09-12T10:14:06.522" v="1120" actId="164"/>
          <ac:picMkLst>
            <pc:docMk/>
            <pc:sldMk cId="2140377738" sldId="338"/>
            <ac:picMk id="82" creationId="{E12940CC-78EE-4C52-B296-2FE0B0F7F411}"/>
          </ac:picMkLst>
        </pc:picChg>
        <pc:picChg chg="mod">
          <ac:chgData name="Syphax Ait oubelli" userId="ecf726b1934da71b" providerId="LiveId" clId="{8B0F6663-749F-4A9A-B8BA-00C2AC02AAA5}" dt="2021-09-12T10:16:18.183" v="1164" actId="571"/>
          <ac:picMkLst>
            <pc:docMk/>
            <pc:sldMk cId="2140377738" sldId="338"/>
            <ac:picMk id="93" creationId="{04F96F23-1722-41AE-9481-91F1C1DB3097}"/>
          </ac:picMkLst>
        </pc:picChg>
        <pc:picChg chg="mod">
          <ac:chgData name="Syphax Ait oubelli" userId="ecf726b1934da71b" providerId="LiveId" clId="{8B0F6663-749F-4A9A-B8BA-00C2AC02AAA5}" dt="2021-09-12T10:16:25.619" v="1166" actId="571"/>
          <ac:picMkLst>
            <pc:docMk/>
            <pc:sldMk cId="2140377738" sldId="338"/>
            <ac:picMk id="96" creationId="{BCCB61F5-C031-4CFE-8B2F-CA747D0DCB73}"/>
          </ac:picMkLst>
        </pc:picChg>
      </pc:sldChg>
      <pc:sldChg chg="del">
        <pc:chgData name="Syphax Ait oubelli" userId="ecf726b1934da71b" providerId="LiveId" clId="{8B0F6663-749F-4A9A-B8BA-00C2AC02AAA5}" dt="2021-09-12T09:43:08.638" v="0" actId="47"/>
        <pc:sldMkLst>
          <pc:docMk/>
          <pc:sldMk cId="2187991963" sldId="338"/>
        </pc:sldMkLst>
      </pc:sldChg>
      <pc:sldChg chg="delSp modSp add mod">
        <pc:chgData name="Syphax Ait oubelli" userId="ecf726b1934da71b" providerId="LiveId" clId="{8B0F6663-749F-4A9A-B8BA-00C2AC02AAA5}" dt="2021-10-01T20:44:39.275" v="2954" actId="20577"/>
        <pc:sldMkLst>
          <pc:docMk/>
          <pc:sldMk cId="937261289" sldId="339"/>
        </pc:sldMkLst>
        <pc:spChg chg="mod">
          <ac:chgData name="Syphax Ait oubelli" userId="ecf726b1934da71b" providerId="LiveId" clId="{8B0F6663-749F-4A9A-B8BA-00C2AC02AAA5}" dt="2021-10-01T20:44:39.275" v="2954" actId="20577"/>
          <ac:spMkLst>
            <pc:docMk/>
            <pc:sldMk cId="937261289" sldId="339"/>
            <ac:spMk id="3" creationId="{85E0968B-EF64-4E5B-8332-4E60DE8EDC21}"/>
          </ac:spMkLst>
        </pc:spChg>
        <pc:spChg chg="del">
          <ac:chgData name="Syphax Ait oubelli" userId="ecf726b1934da71b" providerId="LiveId" clId="{8B0F6663-749F-4A9A-B8BA-00C2AC02AAA5}" dt="2021-09-12T10:16:38.237" v="1169" actId="478"/>
          <ac:spMkLst>
            <pc:docMk/>
            <pc:sldMk cId="937261289" sldId="339"/>
            <ac:spMk id="87" creationId="{2F208532-3388-40DC-A522-38EC68012E6E}"/>
          </ac:spMkLst>
        </pc:spChg>
        <pc:spChg chg="del">
          <ac:chgData name="Syphax Ait oubelli" userId="ecf726b1934da71b" providerId="LiveId" clId="{8B0F6663-749F-4A9A-B8BA-00C2AC02AAA5}" dt="2021-09-12T10:16:38.237" v="1169" actId="478"/>
          <ac:spMkLst>
            <pc:docMk/>
            <pc:sldMk cId="937261289" sldId="339"/>
            <ac:spMk id="88" creationId="{CC431E05-EAA5-48D5-8E10-80AECB352331}"/>
          </ac:spMkLst>
        </pc:spChg>
        <pc:spChg chg="del">
          <ac:chgData name="Syphax Ait oubelli" userId="ecf726b1934da71b" providerId="LiveId" clId="{8B0F6663-749F-4A9A-B8BA-00C2AC02AAA5}" dt="2021-09-12T10:16:38.237" v="1169" actId="478"/>
          <ac:spMkLst>
            <pc:docMk/>
            <pc:sldMk cId="937261289" sldId="339"/>
            <ac:spMk id="89" creationId="{6268F56D-6251-4E07-A51F-06594DDD60E2}"/>
          </ac:spMkLst>
        </pc:spChg>
        <pc:spChg chg="del">
          <ac:chgData name="Syphax Ait oubelli" userId="ecf726b1934da71b" providerId="LiveId" clId="{8B0F6663-749F-4A9A-B8BA-00C2AC02AAA5}" dt="2021-09-12T10:16:38.237" v="1169" actId="478"/>
          <ac:spMkLst>
            <pc:docMk/>
            <pc:sldMk cId="937261289" sldId="339"/>
            <ac:spMk id="91" creationId="{E99082D9-6801-4709-A512-DFEFA66EDB09}"/>
          </ac:spMkLst>
        </pc:spChg>
        <pc:grpChg chg="del">
          <ac:chgData name="Syphax Ait oubelli" userId="ecf726b1934da71b" providerId="LiveId" clId="{8B0F6663-749F-4A9A-B8BA-00C2AC02AAA5}" dt="2021-09-12T10:16:38.237" v="1169" actId="478"/>
          <ac:grpSpMkLst>
            <pc:docMk/>
            <pc:sldMk cId="937261289" sldId="339"/>
            <ac:grpSpMk id="21" creationId="{105143F5-25D3-445A-A305-7319AF174655}"/>
          </ac:grpSpMkLst>
        </pc:grpChg>
        <pc:grpChg chg="del">
          <ac:chgData name="Syphax Ait oubelli" userId="ecf726b1934da71b" providerId="LiveId" clId="{8B0F6663-749F-4A9A-B8BA-00C2AC02AAA5}" dt="2021-09-12T10:16:38.237" v="1169" actId="478"/>
          <ac:grpSpMkLst>
            <pc:docMk/>
            <pc:sldMk cId="937261289" sldId="339"/>
            <ac:grpSpMk id="85" creationId="{79B91B8C-DFB8-4F83-949C-45D577F5308B}"/>
          </ac:grpSpMkLst>
        </pc:grpChg>
        <pc:grpChg chg="del">
          <ac:chgData name="Syphax Ait oubelli" userId="ecf726b1934da71b" providerId="LiveId" clId="{8B0F6663-749F-4A9A-B8BA-00C2AC02AAA5}" dt="2021-09-12T10:16:38.237" v="1169" actId="478"/>
          <ac:grpSpMkLst>
            <pc:docMk/>
            <pc:sldMk cId="937261289" sldId="339"/>
            <ac:grpSpMk id="92" creationId="{E7F57EEC-A7A7-4BCE-A32D-827E607CBF1D}"/>
          </ac:grpSpMkLst>
        </pc:grpChg>
        <pc:grpChg chg="del">
          <ac:chgData name="Syphax Ait oubelli" userId="ecf726b1934da71b" providerId="LiveId" clId="{8B0F6663-749F-4A9A-B8BA-00C2AC02AAA5}" dt="2021-09-12T10:16:38.237" v="1169" actId="478"/>
          <ac:grpSpMkLst>
            <pc:docMk/>
            <pc:sldMk cId="937261289" sldId="339"/>
            <ac:grpSpMk id="95" creationId="{9A47BAA7-EB67-470A-9C50-515E19D2D5D2}"/>
          </ac:grpSpMkLst>
        </pc:grpChg>
      </pc:sldChg>
      <pc:sldChg chg="del">
        <pc:chgData name="Syphax Ait oubelli" userId="ecf726b1934da71b" providerId="LiveId" clId="{8B0F6663-749F-4A9A-B8BA-00C2AC02AAA5}" dt="2021-09-12T09:43:08.638" v="0" actId="47"/>
        <pc:sldMkLst>
          <pc:docMk/>
          <pc:sldMk cId="1199121168" sldId="339"/>
        </pc:sldMkLst>
      </pc:sldChg>
      <pc:sldChg chg="del">
        <pc:chgData name="Syphax Ait oubelli" userId="ecf726b1934da71b" providerId="LiveId" clId="{8B0F6663-749F-4A9A-B8BA-00C2AC02AAA5}" dt="2021-09-12T09:43:08.638" v="0" actId="47"/>
        <pc:sldMkLst>
          <pc:docMk/>
          <pc:sldMk cId="1656311552" sldId="340"/>
        </pc:sldMkLst>
      </pc:sldChg>
      <pc:sldChg chg="addSp delSp modSp add mod">
        <pc:chgData name="Syphax Ait oubelli" userId="ecf726b1934da71b" providerId="LiveId" clId="{8B0F6663-749F-4A9A-B8BA-00C2AC02AAA5}" dt="2021-09-12T10:21:55.044" v="1244" actId="1076"/>
        <pc:sldMkLst>
          <pc:docMk/>
          <pc:sldMk cId="1851497440" sldId="340"/>
        </pc:sldMkLst>
        <pc:spChg chg="add mod">
          <ac:chgData name="Syphax Ait oubelli" userId="ecf726b1934da71b" providerId="LiveId" clId="{8B0F6663-749F-4A9A-B8BA-00C2AC02AAA5}" dt="2021-09-12T10:21:55.044" v="1244" actId="1076"/>
          <ac:spMkLst>
            <pc:docMk/>
            <pc:sldMk cId="1851497440" sldId="340"/>
            <ac:spMk id="2" creationId="{00563002-3AD8-43F4-8FEB-59086994BC36}"/>
          </ac:spMkLst>
        </pc:spChg>
        <pc:spChg chg="del">
          <ac:chgData name="Syphax Ait oubelli" userId="ecf726b1934da71b" providerId="LiveId" clId="{8B0F6663-749F-4A9A-B8BA-00C2AC02AAA5}" dt="2021-09-12T10:20:13.094" v="1225" actId="478"/>
          <ac:spMkLst>
            <pc:docMk/>
            <pc:sldMk cId="1851497440" sldId="340"/>
            <ac:spMk id="3" creationId="{85E0968B-EF64-4E5B-8332-4E60DE8EDC21}"/>
          </ac:spMkLst>
        </pc:spChg>
        <pc:spChg chg="del">
          <ac:chgData name="Syphax Ait oubelli" userId="ecf726b1934da71b" providerId="LiveId" clId="{8B0F6663-749F-4A9A-B8BA-00C2AC02AAA5}" dt="2021-09-12T10:20:13.094" v="1225" actId="478"/>
          <ac:spMkLst>
            <pc:docMk/>
            <pc:sldMk cId="1851497440" sldId="340"/>
            <ac:spMk id="5" creationId="{EDCEF47C-BA8F-470D-B7C2-48A310F54356}"/>
          </ac:spMkLst>
        </pc:spChg>
        <pc:spChg chg="del">
          <ac:chgData name="Syphax Ait oubelli" userId="ecf726b1934da71b" providerId="LiveId" clId="{8B0F6663-749F-4A9A-B8BA-00C2AC02AAA5}" dt="2021-09-12T10:20:13.094" v="1225" actId="478"/>
          <ac:spMkLst>
            <pc:docMk/>
            <pc:sldMk cId="1851497440" sldId="340"/>
            <ac:spMk id="6" creationId="{CFDD8DE8-844F-4138-B1B4-77DE8B1F729A}"/>
          </ac:spMkLst>
        </pc:spChg>
        <pc:spChg chg="del">
          <ac:chgData name="Syphax Ait oubelli" userId="ecf726b1934da71b" providerId="LiveId" clId="{8B0F6663-749F-4A9A-B8BA-00C2AC02AAA5}" dt="2021-09-12T10:20:13.094" v="1225" actId="478"/>
          <ac:spMkLst>
            <pc:docMk/>
            <pc:sldMk cId="1851497440" sldId="340"/>
            <ac:spMk id="7" creationId="{94613D0D-533C-4175-A8C7-7579351999AF}"/>
          </ac:spMkLst>
        </pc:spChg>
        <pc:spChg chg="del">
          <ac:chgData name="Syphax Ait oubelli" userId="ecf726b1934da71b" providerId="LiveId" clId="{8B0F6663-749F-4A9A-B8BA-00C2AC02AAA5}" dt="2021-09-12T10:20:13.094" v="1225" actId="478"/>
          <ac:spMkLst>
            <pc:docMk/>
            <pc:sldMk cId="1851497440" sldId="340"/>
            <ac:spMk id="8" creationId="{5A25FDDB-3BC9-479B-ACD1-85DF50F859F3}"/>
          </ac:spMkLst>
        </pc:spChg>
        <pc:spChg chg="del">
          <ac:chgData name="Syphax Ait oubelli" userId="ecf726b1934da71b" providerId="LiveId" clId="{8B0F6663-749F-4A9A-B8BA-00C2AC02AAA5}" dt="2021-09-12T10:20:13.094" v="1225" actId="478"/>
          <ac:spMkLst>
            <pc:docMk/>
            <pc:sldMk cId="1851497440" sldId="340"/>
            <ac:spMk id="9" creationId="{B21755F4-3DC4-480A-B110-101BCCF8B231}"/>
          </ac:spMkLst>
        </pc:spChg>
        <pc:spChg chg="del">
          <ac:chgData name="Syphax Ait oubelli" userId="ecf726b1934da71b" providerId="LiveId" clId="{8B0F6663-749F-4A9A-B8BA-00C2AC02AAA5}" dt="2021-09-12T10:20:13.094" v="1225" actId="478"/>
          <ac:spMkLst>
            <pc:docMk/>
            <pc:sldMk cId="1851497440" sldId="340"/>
            <ac:spMk id="10" creationId="{24747CF9-FBC3-47D3-B394-702AD92A596D}"/>
          </ac:spMkLst>
        </pc:spChg>
        <pc:spChg chg="del">
          <ac:chgData name="Syphax Ait oubelli" userId="ecf726b1934da71b" providerId="LiveId" clId="{8B0F6663-749F-4A9A-B8BA-00C2AC02AAA5}" dt="2021-09-12T10:20:13.094" v="1225" actId="478"/>
          <ac:spMkLst>
            <pc:docMk/>
            <pc:sldMk cId="1851497440" sldId="340"/>
            <ac:spMk id="11" creationId="{654EF422-C100-4A71-8B72-BA924FD29D41}"/>
          </ac:spMkLst>
        </pc:spChg>
        <pc:spChg chg="del">
          <ac:chgData name="Syphax Ait oubelli" userId="ecf726b1934da71b" providerId="LiveId" clId="{8B0F6663-749F-4A9A-B8BA-00C2AC02AAA5}" dt="2021-09-12T10:20:13.094" v="1225" actId="478"/>
          <ac:spMkLst>
            <pc:docMk/>
            <pc:sldMk cId="1851497440" sldId="340"/>
            <ac:spMk id="12" creationId="{8860F08E-CC91-4E7F-AA41-12DEDBE6F159}"/>
          </ac:spMkLst>
        </pc:spChg>
        <pc:spChg chg="del">
          <ac:chgData name="Syphax Ait oubelli" userId="ecf726b1934da71b" providerId="LiveId" clId="{8B0F6663-749F-4A9A-B8BA-00C2AC02AAA5}" dt="2021-09-12T10:20:13.094" v="1225" actId="478"/>
          <ac:spMkLst>
            <pc:docMk/>
            <pc:sldMk cId="1851497440" sldId="340"/>
            <ac:spMk id="13" creationId="{9030D071-3DE5-41FF-A49C-91DAF350B455}"/>
          </ac:spMkLst>
        </pc:spChg>
        <pc:spChg chg="del">
          <ac:chgData name="Syphax Ait oubelli" userId="ecf726b1934da71b" providerId="LiveId" clId="{8B0F6663-749F-4A9A-B8BA-00C2AC02AAA5}" dt="2021-09-12T10:20:13.094" v="1225" actId="478"/>
          <ac:spMkLst>
            <pc:docMk/>
            <pc:sldMk cId="1851497440" sldId="340"/>
            <ac:spMk id="14" creationId="{87E207C4-EF28-40A0-ADAA-56F3DD388756}"/>
          </ac:spMkLst>
        </pc:spChg>
        <pc:spChg chg="del">
          <ac:chgData name="Syphax Ait oubelli" userId="ecf726b1934da71b" providerId="LiveId" clId="{8B0F6663-749F-4A9A-B8BA-00C2AC02AAA5}" dt="2021-09-12T10:20:13.094" v="1225" actId="478"/>
          <ac:spMkLst>
            <pc:docMk/>
            <pc:sldMk cId="1851497440" sldId="340"/>
            <ac:spMk id="15" creationId="{03ED6B78-1292-4845-82EF-07401D0E19B6}"/>
          </ac:spMkLst>
        </pc:spChg>
        <pc:spChg chg="del">
          <ac:chgData name="Syphax Ait oubelli" userId="ecf726b1934da71b" providerId="LiveId" clId="{8B0F6663-749F-4A9A-B8BA-00C2AC02AAA5}" dt="2021-09-12T10:20:13.094" v="1225" actId="478"/>
          <ac:spMkLst>
            <pc:docMk/>
            <pc:sldMk cId="1851497440" sldId="340"/>
            <ac:spMk id="16" creationId="{0C8FFADE-E28E-44E3-897F-E771E18BD013}"/>
          </ac:spMkLst>
        </pc:spChg>
        <pc:spChg chg="del">
          <ac:chgData name="Syphax Ait oubelli" userId="ecf726b1934da71b" providerId="LiveId" clId="{8B0F6663-749F-4A9A-B8BA-00C2AC02AAA5}" dt="2021-09-12T10:20:13.094" v="1225" actId="478"/>
          <ac:spMkLst>
            <pc:docMk/>
            <pc:sldMk cId="1851497440" sldId="340"/>
            <ac:spMk id="17" creationId="{D0E290D6-31F6-4521-B3D9-AE415C1BB27A}"/>
          </ac:spMkLst>
        </pc:spChg>
        <pc:spChg chg="del">
          <ac:chgData name="Syphax Ait oubelli" userId="ecf726b1934da71b" providerId="LiveId" clId="{8B0F6663-749F-4A9A-B8BA-00C2AC02AAA5}" dt="2021-09-12T10:20:13.094" v="1225" actId="478"/>
          <ac:spMkLst>
            <pc:docMk/>
            <pc:sldMk cId="1851497440" sldId="340"/>
            <ac:spMk id="18" creationId="{10CC6BD6-C203-426E-9602-07C193F112D7}"/>
          </ac:spMkLst>
        </pc:spChg>
        <pc:spChg chg="del">
          <ac:chgData name="Syphax Ait oubelli" userId="ecf726b1934da71b" providerId="LiveId" clId="{8B0F6663-749F-4A9A-B8BA-00C2AC02AAA5}" dt="2021-09-12T10:20:13.094" v="1225" actId="478"/>
          <ac:spMkLst>
            <pc:docMk/>
            <pc:sldMk cId="1851497440" sldId="340"/>
            <ac:spMk id="19" creationId="{478B84F8-7EB9-4340-9E6A-6A982DD28D47}"/>
          </ac:spMkLst>
        </pc:spChg>
        <pc:spChg chg="del">
          <ac:chgData name="Syphax Ait oubelli" userId="ecf726b1934da71b" providerId="LiveId" clId="{8B0F6663-749F-4A9A-B8BA-00C2AC02AAA5}" dt="2021-09-12T10:20:13.094" v="1225" actId="478"/>
          <ac:spMkLst>
            <pc:docMk/>
            <pc:sldMk cId="1851497440" sldId="340"/>
            <ac:spMk id="20" creationId="{004ED95F-231F-4C68-B930-530D4CFEBB99}"/>
          </ac:spMkLst>
        </pc:spChg>
        <pc:spChg chg="del">
          <ac:chgData name="Syphax Ait oubelli" userId="ecf726b1934da71b" providerId="LiveId" clId="{8B0F6663-749F-4A9A-B8BA-00C2AC02AAA5}" dt="2021-09-12T10:20:13.094" v="1225" actId="478"/>
          <ac:spMkLst>
            <pc:docMk/>
            <pc:sldMk cId="1851497440" sldId="340"/>
            <ac:spMk id="22" creationId="{DF53779D-772B-474E-BC6A-F71EBEB14598}"/>
          </ac:spMkLst>
        </pc:spChg>
        <pc:spChg chg="del">
          <ac:chgData name="Syphax Ait oubelli" userId="ecf726b1934da71b" providerId="LiveId" clId="{8B0F6663-749F-4A9A-B8BA-00C2AC02AAA5}" dt="2021-09-12T10:20:13.094" v="1225" actId="478"/>
          <ac:spMkLst>
            <pc:docMk/>
            <pc:sldMk cId="1851497440" sldId="340"/>
            <ac:spMk id="23" creationId="{A81FCB79-F06B-492F-B13D-CB82A58DB59C}"/>
          </ac:spMkLst>
        </pc:spChg>
        <pc:spChg chg="del">
          <ac:chgData name="Syphax Ait oubelli" userId="ecf726b1934da71b" providerId="LiveId" clId="{8B0F6663-749F-4A9A-B8BA-00C2AC02AAA5}" dt="2021-09-12T10:20:13.094" v="1225" actId="478"/>
          <ac:spMkLst>
            <pc:docMk/>
            <pc:sldMk cId="1851497440" sldId="340"/>
            <ac:spMk id="24" creationId="{56009A5D-25A1-4D4D-A86F-E78A96FC565F}"/>
          </ac:spMkLst>
        </pc:spChg>
        <pc:spChg chg="del">
          <ac:chgData name="Syphax Ait oubelli" userId="ecf726b1934da71b" providerId="LiveId" clId="{8B0F6663-749F-4A9A-B8BA-00C2AC02AAA5}" dt="2021-09-12T10:20:13.094" v="1225" actId="478"/>
          <ac:spMkLst>
            <pc:docMk/>
            <pc:sldMk cId="1851497440" sldId="340"/>
            <ac:spMk id="25" creationId="{2E6CDC4D-AA22-4F14-A773-BBFF4215A72E}"/>
          </ac:spMkLst>
        </pc:spChg>
        <pc:spChg chg="del">
          <ac:chgData name="Syphax Ait oubelli" userId="ecf726b1934da71b" providerId="LiveId" clId="{8B0F6663-749F-4A9A-B8BA-00C2AC02AAA5}" dt="2021-09-12T10:20:13.094" v="1225" actId="478"/>
          <ac:spMkLst>
            <pc:docMk/>
            <pc:sldMk cId="1851497440" sldId="340"/>
            <ac:spMk id="26" creationId="{856ED1E4-AC5D-4A59-8E3F-191B9F23ED0A}"/>
          </ac:spMkLst>
        </pc:spChg>
        <pc:spChg chg="del">
          <ac:chgData name="Syphax Ait oubelli" userId="ecf726b1934da71b" providerId="LiveId" clId="{8B0F6663-749F-4A9A-B8BA-00C2AC02AAA5}" dt="2021-09-12T10:20:13.094" v="1225" actId="478"/>
          <ac:spMkLst>
            <pc:docMk/>
            <pc:sldMk cId="1851497440" sldId="340"/>
            <ac:spMk id="27" creationId="{FC1A8883-426C-4402-AF1F-F0BECAAF9163}"/>
          </ac:spMkLst>
        </pc:spChg>
        <pc:spChg chg="del">
          <ac:chgData name="Syphax Ait oubelli" userId="ecf726b1934da71b" providerId="LiveId" clId="{8B0F6663-749F-4A9A-B8BA-00C2AC02AAA5}" dt="2021-09-12T10:20:13.094" v="1225" actId="478"/>
          <ac:spMkLst>
            <pc:docMk/>
            <pc:sldMk cId="1851497440" sldId="340"/>
            <ac:spMk id="28" creationId="{3A2437EC-7C20-41BD-B0E7-5B95F1B304D0}"/>
          </ac:spMkLst>
        </pc:spChg>
        <pc:spChg chg="del">
          <ac:chgData name="Syphax Ait oubelli" userId="ecf726b1934da71b" providerId="LiveId" clId="{8B0F6663-749F-4A9A-B8BA-00C2AC02AAA5}" dt="2021-09-12T10:20:13.094" v="1225" actId="478"/>
          <ac:spMkLst>
            <pc:docMk/>
            <pc:sldMk cId="1851497440" sldId="340"/>
            <ac:spMk id="29" creationId="{11E793A1-CC83-4E76-A455-0128D9A0573F}"/>
          </ac:spMkLst>
        </pc:spChg>
        <pc:spChg chg="del">
          <ac:chgData name="Syphax Ait oubelli" userId="ecf726b1934da71b" providerId="LiveId" clId="{8B0F6663-749F-4A9A-B8BA-00C2AC02AAA5}" dt="2021-09-12T10:20:13.094" v="1225" actId="478"/>
          <ac:spMkLst>
            <pc:docMk/>
            <pc:sldMk cId="1851497440" sldId="340"/>
            <ac:spMk id="30" creationId="{9ADA415B-309A-4DFF-BC38-02FE08B40BAA}"/>
          </ac:spMkLst>
        </pc:spChg>
        <pc:spChg chg="del">
          <ac:chgData name="Syphax Ait oubelli" userId="ecf726b1934da71b" providerId="LiveId" clId="{8B0F6663-749F-4A9A-B8BA-00C2AC02AAA5}" dt="2021-09-12T10:20:13.094" v="1225" actId="478"/>
          <ac:spMkLst>
            <pc:docMk/>
            <pc:sldMk cId="1851497440" sldId="340"/>
            <ac:spMk id="31" creationId="{CB082079-567B-4563-8096-36432E03B2A2}"/>
          </ac:spMkLst>
        </pc:spChg>
        <pc:spChg chg="del">
          <ac:chgData name="Syphax Ait oubelli" userId="ecf726b1934da71b" providerId="LiveId" clId="{8B0F6663-749F-4A9A-B8BA-00C2AC02AAA5}" dt="2021-09-12T10:20:13.094" v="1225" actId="478"/>
          <ac:spMkLst>
            <pc:docMk/>
            <pc:sldMk cId="1851497440" sldId="340"/>
            <ac:spMk id="32" creationId="{5C1C3F2F-C359-4B32-8054-2287BA6E0A03}"/>
          </ac:spMkLst>
        </pc:spChg>
        <pc:spChg chg="del">
          <ac:chgData name="Syphax Ait oubelli" userId="ecf726b1934da71b" providerId="LiveId" clId="{8B0F6663-749F-4A9A-B8BA-00C2AC02AAA5}" dt="2021-09-12T10:20:13.094" v="1225" actId="478"/>
          <ac:spMkLst>
            <pc:docMk/>
            <pc:sldMk cId="1851497440" sldId="340"/>
            <ac:spMk id="34" creationId="{443EB250-4BBB-4A0A-A5FF-38984A3D18ED}"/>
          </ac:spMkLst>
        </pc:spChg>
        <pc:spChg chg="del">
          <ac:chgData name="Syphax Ait oubelli" userId="ecf726b1934da71b" providerId="LiveId" clId="{8B0F6663-749F-4A9A-B8BA-00C2AC02AAA5}" dt="2021-09-12T10:20:13.094" v="1225" actId="478"/>
          <ac:spMkLst>
            <pc:docMk/>
            <pc:sldMk cId="1851497440" sldId="340"/>
            <ac:spMk id="35" creationId="{FA47C31F-5267-4D1F-A609-37A87490AAE9}"/>
          </ac:spMkLst>
        </pc:spChg>
        <pc:spChg chg="del">
          <ac:chgData name="Syphax Ait oubelli" userId="ecf726b1934da71b" providerId="LiveId" clId="{8B0F6663-749F-4A9A-B8BA-00C2AC02AAA5}" dt="2021-09-12T10:20:13.094" v="1225" actId="478"/>
          <ac:spMkLst>
            <pc:docMk/>
            <pc:sldMk cId="1851497440" sldId="340"/>
            <ac:spMk id="36" creationId="{F88AD95B-6186-40F6-A803-7AD1EA59F70C}"/>
          </ac:spMkLst>
        </pc:spChg>
        <pc:spChg chg="del">
          <ac:chgData name="Syphax Ait oubelli" userId="ecf726b1934da71b" providerId="LiveId" clId="{8B0F6663-749F-4A9A-B8BA-00C2AC02AAA5}" dt="2021-09-12T10:20:13.094" v="1225" actId="478"/>
          <ac:spMkLst>
            <pc:docMk/>
            <pc:sldMk cId="1851497440" sldId="340"/>
            <ac:spMk id="37" creationId="{F700F651-583F-4A8A-98CB-8C7BAC16F295}"/>
          </ac:spMkLst>
        </pc:spChg>
        <pc:spChg chg="del">
          <ac:chgData name="Syphax Ait oubelli" userId="ecf726b1934da71b" providerId="LiveId" clId="{8B0F6663-749F-4A9A-B8BA-00C2AC02AAA5}" dt="2021-09-12T10:20:13.094" v="1225" actId="478"/>
          <ac:spMkLst>
            <pc:docMk/>
            <pc:sldMk cId="1851497440" sldId="340"/>
            <ac:spMk id="38" creationId="{94BDB650-310D-4D80-B577-274DF5C97B62}"/>
          </ac:spMkLst>
        </pc:spChg>
        <pc:spChg chg="del">
          <ac:chgData name="Syphax Ait oubelli" userId="ecf726b1934da71b" providerId="LiveId" clId="{8B0F6663-749F-4A9A-B8BA-00C2AC02AAA5}" dt="2021-09-12T10:20:13.094" v="1225" actId="478"/>
          <ac:spMkLst>
            <pc:docMk/>
            <pc:sldMk cId="1851497440" sldId="340"/>
            <ac:spMk id="39" creationId="{ABC6DAFE-C5FF-4D5B-A530-7772387BEDC9}"/>
          </ac:spMkLst>
        </pc:spChg>
        <pc:spChg chg="del">
          <ac:chgData name="Syphax Ait oubelli" userId="ecf726b1934da71b" providerId="LiveId" clId="{8B0F6663-749F-4A9A-B8BA-00C2AC02AAA5}" dt="2021-09-12T10:20:13.094" v="1225" actId="478"/>
          <ac:spMkLst>
            <pc:docMk/>
            <pc:sldMk cId="1851497440" sldId="340"/>
            <ac:spMk id="40" creationId="{0DDCCEFF-02C9-4143-8F1E-5815272965F7}"/>
          </ac:spMkLst>
        </pc:spChg>
        <pc:spChg chg="del">
          <ac:chgData name="Syphax Ait oubelli" userId="ecf726b1934da71b" providerId="LiveId" clId="{8B0F6663-749F-4A9A-B8BA-00C2AC02AAA5}" dt="2021-09-12T10:20:13.094" v="1225" actId="478"/>
          <ac:spMkLst>
            <pc:docMk/>
            <pc:sldMk cId="1851497440" sldId="340"/>
            <ac:spMk id="41" creationId="{31F977D5-86B5-4E77-93D0-370D886885BC}"/>
          </ac:spMkLst>
        </pc:spChg>
        <pc:spChg chg="del">
          <ac:chgData name="Syphax Ait oubelli" userId="ecf726b1934da71b" providerId="LiveId" clId="{8B0F6663-749F-4A9A-B8BA-00C2AC02AAA5}" dt="2021-09-12T10:20:13.094" v="1225" actId="478"/>
          <ac:spMkLst>
            <pc:docMk/>
            <pc:sldMk cId="1851497440" sldId="340"/>
            <ac:spMk id="42" creationId="{E6DE62AA-4BD4-47F3-AE98-BC40D50F277D}"/>
          </ac:spMkLst>
        </pc:spChg>
        <pc:spChg chg="del">
          <ac:chgData name="Syphax Ait oubelli" userId="ecf726b1934da71b" providerId="LiveId" clId="{8B0F6663-749F-4A9A-B8BA-00C2AC02AAA5}" dt="2021-09-12T10:20:13.094" v="1225" actId="478"/>
          <ac:spMkLst>
            <pc:docMk/>
            <pc:sldMk cId="1851497440" sldId="340"/>
            <ac:spMk id="43" creationId="{0C39D5B4-3899-4CC1-B865-6551EDD64315}"/>
          </ac:spMkLst>
        </pc:spChg>
        <pc:spChg chg="del">
          <ac:chgData name="Syphax Ait oubelli" userId="ecf726b1934da71b" providerId="LiveId" clId="{8B0F6663-749F-4A9A-B8BA-00C2AC02AAA5}" dt="2021-09-12T10:20:13.094" v="1225" actId="478"/>
          <ac:spMkLst>
            <pc:docMk/>
            <pc:sldMk cId="1851497440" sldId="340"/>
            <ac:spMk id="44" creationId="{2778A560-A525-450E-9B28-E67517BACC10}"/>
          </ac:spMkLst>
        </pc:spChg>
        <pc:spChg chg="del">
          <ac:chgData name="Syphax Ait oubelli" userId="ecf726b1934da71b" providerId="LiveId" clId="{8B0F6663-749F-4A9A-B8BA-00C2AC02AAA5}" dt="2021-09-12T10:20:13.094" v="1225" actId="478"/>
          <ac:spMkLst>
            <pc:docMk/>
            <pc:sldMk cId="1851497440" sldId="340"/>
            <ac:spMk id="45" creationId="{2D4CB49C-947A-48D7-8920-B3F4320D63A7}"/>
          </ac:spMkLst>
        </pc:spChg>
        <pc:spChg chg="del">
          <ac:chgData name="Syphax Ait oubelli" userId="ecf726b1934da71b" providerId="LiveId" clId="{8B0F6663-749F-4A9A-B8BA-00C2AC02AAA5}" dt="2021-09-12T10:20:13.094" v="1225" actId="478"/>
          <ac:spMkLst>
            <pc:docMk/>
            <pc:sldMk cId="1851497440" sldId="340"/>
            <ac:spMk id="46" creationId="{AC7510CD-3FBC-484C-A211-E4618008C5FE}"/>
          </ac:spMkLst>
        </pc:spChg>
        <pc:spChg chg="del">
          <ac:chgData name="Syphax Ait oubelli" userId="ecf726b1934da71b" providerId="LiveId" clId="{8B0F6663-749F-4A9A-B8BA-00C2AC02AAA5}" dt="2021-09-12T10:20:13.094" v="1225" actId="478"/>
          <ac:spMkLst>
            <pc:docMk/>
            <pc:sldMk cId="1851497440" sldId="340"/>
            <ac:spMk id="47" creationId="{D875D916-537E-4C43-A330-633A7FB27C44}"/>
          </ac:spMkLst>
        </pc:spChg>
        <pc:spChg chg="del">
          <ac:chgData name="Syphax Ait oubelli" userId="ecf726b1934da71b" providerId="LiveId" clId="{8B0F6663-749F-4A9A-B8BA-00C2AC02AAA5}" dt="2021-09-12T10:20:13.094" v="1225" actId="478"/>
          <ac:spMkLst>
            <pc:docMk/>
            <pc:sldMk cId="1851497440" sldId="340"/>
            <ac:spMk id="48" creationId="{13ED6720-C673-4BBB-A806-7670AF17C636}"/>
          </ac:spMkLst>
        </pc:spChg>
        <pc:spChg chg="del">
          <ac:chgData name="Syphax Ait oubelli" userId="ecf726b1934da71b" providerId="LiveId" clId="{8B0F6663-749F-4A9A-B8BA-00C2AC02AAA5}" dt="2021-09-12T10:20:13.094" v="1225" actId="478"/>
          <ac:spMkLst>
            <pc:docMk/>
            <pc:sldMk cId="1851497440" sldId="340"/>
            <ac:spMk id="49" creationId="{F03E09D9-8F0A-4126-A8A5-819C59BCECD6}"/>
          </ac:spMkLst>
        </pc:spChg>
        <pc:spChg chg="del">
          <ac:chgData name="Syphax Ait oubelli" userId="ecf726b1934da71b" providerId="LiveId" clId="{8B0F6663-749F-4A9A-B8BA-00C2AC02AAA5}" dt="2021-09-12T10:20:13.094" v="1225" actId="478"/>
          <ac:spMkLst>
            <pc:docMk/>
            <pc:sldMk cId="1851497440" sldId="340"/>
            <ac:spMk id="50" creationId="{1D3F554B-54D7-4644-89F9-2713D4C742CF}"/>
          </ac:spMkLst>
        </pc:spChg>
        <pc:spChg chg="del">
          <ac:chgData name="Syphax Ait oubelli" userId="ecf726b1934da71b" providerId="LiveId" clId="{8B0F6663-749F-4A9A-B8BA-00C2AC02AAA5}" dt="2021-09-12T10:20:13.094" v="1225" actId="478"/>
          <ac:spMkLst>
            <pc:docMk/>
            <pc:sldMk cId="1851497440" sldId="340"/>
            <ac:spMk id="51" creationId="{850E55B4-64A8-4D38-B04E-76677A28D644}"/>
          </ac:spMkLst>
        </pc:spChg>
        <pc:spChg chg="del">
          <ac:chgData name="Syphax Ait oubelli" userId="ecf726b1934da71b" providerId="LiveId" clId="{8B0F6663-749F-4A9A-B8BA-00C2AC02AAA5}" dt="2021-09-12T10:20:13.094" v="1225" actId="478"/>
          <ac:spMkLst>
            <pc:docMk/>
            <pc:sldMk cId="1851497440" sldId="340"/>
            <ac:spMk id="52" creationId="{707FF77B-890A-421B-BFB7-63676DD272AC}"/>
          </ac:spMkLst>
        </pc:spChg>
        <pc:spChg chg="del">
          <ac:chgData name="Syphax Ait oubelli" userId="ecf726b1934da71b" providerId="LiveId" clId="{8B0F6663-749F-4A9A-B8BA-00C2AC02AAA5}" dt="2021-09-12T10:20:13.094" v="1225" actId="478"/>
          <ac:spMkLst>
            <pc:docMk/>
            <pc:sldMk cId="1851497440" sldId="340"/>
            <ac:spMk id="53" creationId="{84C661D2-38BD-412F-A103-B6D8AAF5781E}"/>
          </ac:spMkLst>
        </pc:spChg>
        <pc:spChg chg="del">
          <ac:chgData name="Syphax Ait oubelli" userId="ecf726b1934da71b" providerId="LiveId" clId="{8B0F6663-749F-4A9A-B8BA-00C2AC02AAA5}" dt="2021-09-12T10:20:13.094" v="1225" actId="478"/>
          <ac:spMkLst>
            <pc:docMk/>
            <pc:sldMk cId="1851497440" sldId="340"/>
            <ac:spMk id="54" creationId="{D3DAF680-6A54-45C8-808B-EDA672930F33}"/>
          </ac:spMkLst>
        </pc:spChg>
        <pc:spChg chg="del">
          <ac:chgData name="Syphax Ait oubelli" userId="ecf726b1934da71b" providerId="LiveId" clId="{8B0F6663-749F-4A9A-B8BA-00C2AC02AAA5}" dt="2021-09-12T10:20:13.094" v="1225" actId="478"/>
          <ac:spMkLst>
            <pc:docMk/>
            <pc:sldMk cId="1851497440" sldId="340"/>
            <ac:spMk id="55" creationId="{AD3C38F9-5FE0-4151-B6D9-623E8652796C}"/>
          </ac:spMkLst>
        </pc:spChg>
        <pc:spChg chg="del">
          <ac:chgData name="Syphax Ait oubelli" userId="ecf726b1934da71b" providerId="LiveId" clId="{8B0F6663-749F-4A9A-B8BA-00C2AC02AAA5}" dt="2021-09-12T10:20:13.094" v="1225" actId="478"/>
          <ac:spMkLst>
            <pc:docMk/>
            <pc:sldMk cId="1851497440" sldId="340"/>
            <ac:spMk id="56" creationId="{2BFB960B-61D3-44CD-A99E-54E7DB4B1DDC}"/>
          </ac:spMkLst>
        </pc:spChg>
        <pc:spChg chg="del">
          <ac:chgData name="Syphax Ait oubelli" userId="ecf726b1934da71b" providerId="LiveId" clId="{8B0F6663-749F-4A9A-B8BA-00C2AC02AAA5}" dt="2021-09-12T10:20:13.094" v="1225" actId="478"/>
          <ac:spMkLst>
            <pc:docMk/>
            <pc:sldMk cId="1851497440" sldId="340"/>
            <ac:spMk id="57" creationId="{405F6225-47C8-4EF6-9255-2B6B3E78E970}"/>
          </ac:spMkLst>
        </pc:spChg>
        <pc:spChg chg="del">
          <ac:chgData name="Syphax Ait oubelli" userId="ecf726b1934da71b" providerId="LiveId" clId="{8B0F6663-749F-4A9A-B8BA-00C2AC02AAA5}" dt="2021-09-12T10:20:13.094" v="1225" actId="478"/>
          <ac:spMkLst>
            <pc:docMk/>
            <pc:sldMk cId="1851497440" sldId="340"/>
            <ac:spMk id="58" creationId="{806417A2-1362-4862-ACEA-B404819F3135}"/>
          </ac:spMkLst>
        </pc:spChg>
        <pc:spChg chg="del">
          <ac:chgData name="Syphax Ait oubelli" userId="ecf726b1934da71b" providerId="LiveId" clId="{8B0F6663-749F-4A9A-B8BA-00C2AC02AAA5}" dt="2021-09-12T10:20:13.094" v="1225" actId="478"/>
          <ac:spMkLst>
            <pc:docMk/>
            <pc:sldMk cId="1851497440" sldId="340"/>
            <ac:spMk id="59" creationId="{639845A6-9576-4EBE-8343-FC86BCD92070}"/>
          </ac:spMkLst>
        </pc:spChg>
        <pc:spChg chg="del">
          <ac:chgData name="Syphax Ait oubelli" userId="ecf726b1934da71b" providerId="LiveId" clId="{8B0F6663-749F-4A9A-B8BA-00C2AC02AAA5}" dt="2021-09-12T10:20:13.094" v="1225" actId="478"/>
          <ac:spMkLst>
            <pc:docMk/>
            <pc:sldMk cId="1851497440" sldId="340"/>
            <ac:spMk id="60" creationId="{34A9BBBD-3F98-457A-B6CE-2ACD5B8C4806}"/>
          </ac:spMkLst>
        </pc:spChg>
        <pc:spChg chg="del">
          <ac:chgData name="Syphax Ait oubelli" userId="ecf726b1934da71b" providerId="LiveId" clId="{8B0F6663-749F-4A9A-B8BA-00C2AC02AAA5}" dt="2021-09-12T10:20:13.094" v="1225" actId="478"/>
          <ac:spMkLst>
            <pc:docMk/>
            <pc:sldMk cId="1851497440" sldId="340"/>
            <ac:spMk id="61" creationId="{F32039A1-6FA0-4975-9548-CC8AC8F3DE62}"/>
          </ac:spMkLst>
        </pc:spChg>
        <pc:spChg chg="del">
          <ac:chgData name="Syphax Ait oubelli" userId="ecf726b1934da71b" providerId="LiveId" clId="{8B0F6663-749F-4A9A-B8BA-00C2AC02AAA5}" dt="2021-09-12T10:20:13.094" v="1225" actId="478"/>
          <ac:spMkLst>
            <pc:docMk/>
            <pc:sldMk cId="1851497440" sldId="340"/>
            <ac:spMk id="62" creationId="{9FF9D64A-945A-4850-A86A-0FD999C81591}"/>
          </ac:spMkLst>
        </pc:spChg>
        <pc:spChg chg="del">
          <ac:chgData name="Syphax Ait oubelli" userId="ecf726b1934da71b" providerId="LiveId" clId="{8B0F6663-749F-4A9A-B8BA-00C2AC02AAA5}" dt="2021-09-12T10:20:13.094" v="1225" actId="478"/>
          <ac:spMkLst>
            <pc:docMk/>
            <pc:sldMk cId="1851497440" sldId="340"/>
            <ac:spMk id="63" creationId="{0F535906-1E91-48FB-BB08-14CCC1BA1BF2}"/>
          </ac:spMkLst>
        </pc:spChg>
        <pc:spChg chg="del">
          <ac:chgData name="Syphax Ait oubelli" userId="ecf726b1934da71b" providerId="LiveId" clId="{8B0F6663-749F-4A9A-B8BA-00C2AC02AAA5}" dt="2021-09-12T10:20:13.094" v="1225" actId="478"/>
          <ac:spMkLst>
            <pc:docMk/>
            <pc:sldMk cId="1851497440" sldId="340"/>
            <ac:spMk id="64" creationId="{72478F72-22DC-4511-B63D-B654DCE86235}"/>
          </ac:spMkLst>
        </pc:spChg>
        <pc:spChg chg="del">
          <ac:chgData name="Syphax Ait oubelli" userId="ecf726b1934da71b" providerId="LiveId" clId="{8B0F6663-749F-4A9A-B8BA-00C2AC02AAA5}" dt="2021-09-12T10:20:13.094" v="1225" actId="478"/>
          <ac:spMkLst>
            <pc:docMk/>
            <pc:sldMk cId="1851497440" sldId="340"/>
            <ac:spMk id="65" creationId="{972C62A8-B08F-476B-94E7-E2C79F39AB97}"/>
          </ac:spMkLst>
        </pc:spChg>
        <pc:spChg chg="del">
          <ac:chgData name="Syphax Ait oubelli" userId="ecf726b1934da71b" providerId="LiveId" clId="{8B0F6663-749F-4A9A-B8BA-00C2AC02AAA5}" dt="2021-09-12T10:20:13.094" v="1225" actId="478"/>
          <ac:spMkLst>
            <pc:docMk/>
            <pc:sldMk cId="1851497440" sldId="340"/>
            <ac:spMk id="66" creationId="{A701FC9E-597C-4B3E-8B3C-FC01056A1DB3}"/>
          </ac:spMkLst>
        </pc:spChg>
        <pc:spChg chg="del">
          <ac:chgData name="Syphax Ait oubelli" userId="ecf726b1934da71b" providerId="LiveId" clId="{8B0F6663-749F-4A9A-B8BA-00C2AC02AAA5}" dt="2021-09-12T10:20:13.094" v="1225" actId="478"/>
          <ac:spMkLst>
            <pc:docMk/>
            <pc:sldMk cId="1851497440" sldId="340"/>
            <ac:spMk id="67" creationId="{B20467F9-546C-418C-B40B-7564D96BEA1A}"/>
          </ac:spMkLst>
        </pc:spChg>
        <pc:spChg chg="del">
          <ac:chgData name="Syphax Ait oubelli" userId="ecf726b1934da71b" providerId="LiveId" clId="{8B0F6663-749F-4A9A-B8BA-00C2AC02AAA5}" dt="2021-09-12T10:20:13.094" v="1225" actId="478"/>
          <ac:spMkLst>
            <pc:docMk/>
            <pc:sldMk cId="1851497440" sldId="340"/>
            <ac:spMk id="68" creationId="{F6EA1186-DACB-41B1-B3BF-8CF69C6B17E7}"/>
          </ac:spMkLst>
        </pc:spChg>
        <pc:spChg chg="del">
          <ac:chgData name="Syphax Ait oubelli" userId="ecf726b1934da71b" providerId="LiveId" clId="{8B0F6663-749F-4A9A-B8BA-00C2AC02AAA5}" dt="2021-09-12T10:20:13.094" v="1225" actId="478"/>
          <ac:spMkLst>
            <pc:docMk/>
            <pc:sldMk cId="1851497440" sldId="340"/>
            <ac:spMk id="69" creationId="{0D71303D-51D7-4CEB-B0AD-51FB35F293CD}"/>
          </ac:spMkLst>
        </pc:spChg>
        <pc:spChg chg="del">
          <ac:chgData name="Syphax Ait oubelli" userId="ecf726b1934da71b" providerId="LiveId" clId="{8B0F6663-749F-4A9A-B8BA-00C2AC02AAA5}" dt="2021-09-12T10:20:13.094" v="1225" actId="478"/>
          <ac:spMkLst>
            <pc:docMk/>
            <pc:sldMk cId="1851497440" sldId="340"/>
            <ac:spMk id="70" creationId="{5A16E805-45DE-494E-9E50-62F46A91E5EE}"/>
          </ac:spMkLst>
        </pc:spChg>
        <pc:spChg chg="del">
          <ac:chgData name="Syphax Ait oubelli" userId="ecf726b1934da71b" providerId="LiveId" clId="{8B0F6663-749F-4A9A-B8BA-00C2AC02AAA5}" dt="2021-09-12T10:20:13.094" v="1225" actId="478"/>
          <ac:spMkLst>
            <pc:docMk/>
            <pc:sldMk cId="1851497440" sldId="340"/>
            <ac:spMk id="87" creationId="{2F208532-3388-40DC-A522-38EC68012E6E}"/>
          </ac:spMkLst>
        </pc:spChg>
        <pc:spChg chg="del">
          <ac:chgData name="Syphax Ait oubelli" userId="ecf726b1934da71b" providerId="LiveId" clId="{8B0F6663-749F-4A9A-B8BA-00C2AC02AAA5}" dt="2021-09-12T10:20:13.094" v="1225" actId="478"/>
          <ac:spMkLst>
            <pc:docMk/>
            <pc:sldMk cId="1851497440" sldId="340"/>
            <ac:spMk id="88" creationId="{CC431E05-EAA5-48D5-8E10-80AECB352331}"/>
          </ac:spMkLst>
        </pc:spChg>
        <pc:spChg chg="del">
          <ac:chgData name="Syphax Ait oubelli" userId="ecf726b1934da71b" providerId="LiveId" clId="{8B0F6663-749F-4A9A-B8BA-00C2AC02AAA5}" dt="2021-09-12T10:20:13.094" v="1225" actId="478"/>
          <ac:spMkLst>
            <pc:docMk/>
            <pc:sldMk cId="1851497440" sldId="340"/>
            <ac:spMk id="89" creationId="{6268F56D-6251-4E07-A51F-06594DDD60E2}"/>
          </ac:spMkLst>
        </pc:spChg>
        <pc:spChg chg="del">
          <ac:chgData name="Syphax Ait oubelli" userId="ecf726b1934da71b" providerId="LiveId" clId="{8B0F6663-749F-4A9A-B8BA-00C2AC02AAA5}" dt="2021-09-12T10:20:13.094" v="1225" actId="478"/>
          <ac:spMkLst>
            <pc:docMk/>
            <pc:sldMk cId="1851497440" sldId="340"/>
            <ac:spMk id="91" creationId="{E99082D9-6801-4709-A512-DFEFA66EDB09}"/>
          </ac:spMkLst>
        </pc:spChg>
        <pc:spChg chg="del">
          <ac:chgData name="Syphax Ait oubelli" userId="ecf726b1934da71b" providerId="LiveId" clId="{8B0F6663-749F-4A9A-B8BA-00C2AC02AAA5}" dt="2021-09-12T10:20:13.094" v="1225" actId="478"/>
          <ac:spMkLst>
            <pc:docMk/>
            <pc:sldMk cId="1851497440" sldId="340"/>
            <ac:spMk id="98" creationId="{114B46D5-710D-4BF9-9DDE-7B97393B1FDD}"/>
          </ac:spMkLst>
        </pc:spChg>
        <pc:spChg chg="del">
          <ac:chgData name="Syphax Ait oubelli" userId="ecf726b1934da71b" providerId="LiveId" clId="{8B0F6663-749F-4A9A-B8BA-00C2AC02AAA5}" dt="2021-09-12T10:20:13.094" v="1225" actId="478"/>
          <ac:spMkLst>
            <pc:docMk/>
            <pc:sldMk cId="1851497440" sldId="340"/>
            <ac:spMk id="99" creationId="{84F12426-69F1-4E5F-85A9-89FBBD31D9D9}"/>
          </ac:spMkLst>
        </pc:spChg>
        <pc:spChg chg="del">
          <ac:chgData name="Syphax Ait oubelli" userId="ecf726b1934da71b" providerId="LiveId" clId="{8B0F6663-749F-4A9A-B8BA-00C2AC02AAA5}" dt="2021-09-12T10:20:13.094" v="1225" actId="478"/>
          <ac:spMkLst>
            <pc:docMk/>
            <pc:sldMk cId="1851497440" sldId="340"/>
            <ac:spMk id="100" creationId="{E042CF55-A30D-44F3-B2B9-9784B83ECC73}"/>
          </ac:spMkLst>
        </pc:spChg>
        <pc:spChg chg="del">
          <ac:chgData name="Syphax Ait oubelli" userId="ecf726b1934da71b" providerId="LiveId" clId="{8B0F6663-749F-4A9A-B8BA-00C2AC02AAA5}" dt="2021-09-12T10:20:13.094" v="1225" actId="478"/>
          <ac:spMkLst>
            <pc:docMk/>
            <pc:sldMk cId="1851497440" sldId="340"/>
            <ac:spMk id="101" creationId="{9ACDC000-CE2A-4C45-B309-BD2E01D2F89E}"/>
          </ac:spMkLst>
        </pc:spChg>
        <pc:spChg chg="del">
          <ac:chgData name="Syphax Ait oubelli" userId="ecf726b1934da71b" providerId="LiveId" clId="{8B0F6663-749F-4A9A-B8BA-00C2AC02AAA5}" dt="2021-09-12T10:20:13.094" v="1225" actId="478"/>
          <ac:spMkLst>
            <pc:docMk/>
            <pc:sldMk cId="1851497440" sldId="340"/>
            <ac:spMk id="102" creationId="{A02132CF-093F-4BD4-AB81-B2854B35A75D}"/>
          </ac:spMkLst>
        </pc:spChg>
        <pc:spChg chg="add mod">
          <ac:chgData name="Syphax Ait oubelli" userId="ecf726b1934da71b" providerId="LiveId" clId="{8B0F6663-749F-4A9A-B8BA-00C2AC02AAA5}" dt="2021-09-12T10:21:01.858" v="1243" actId="14100"/>
          <ac:spMkLst>
            <pc:docMk/>
            <pc:sldMk cId="1851497440" sldId="340"/>
            <ac:spMk id="103" creationId="{3B7244CE-7CF0-4719-88B7-3D4F842C8F3C}"/>
          </ac:spMkLst>
        </pc:spChg>
        <pc:grpChg chg="del">
          <ac:chgData name="Syphax Ait oubelli" userId="ecf726b1934da71b" providerId="LiveId" clId="{8B0F6663-749F-4A9A-B8BA-00C2AC02AAA5}" dt="2021-09-12T10:20:13.094" v="1225" actId="478"/>
          <ac:grpSpMkLst>
            <pc:docMk/>
            <pc:sldMk cId="1851497440" sldId="340"/>
            <ac:grpSpMk id="21" creationId="{105143F5-25D3-445A-A305-7319AF174655}"/>
          </ac:grpSpMkLst>
        </pc:grpChg>
        <pc:grpChg chg="del">
          <ac:chgData name="Syphax Ait oubelli" userId="ecf726b1934da71b" providerId="LiveId" clId="{8B0F6663-749F-4A9A-B8BA-00C2AC02AAA5}" dt="2021-09-12T10:20:13.094" v="1225" actId="478"/>
          <ac:grpSpMkLst>
            <pc:docMk/>
            <pc:sldMk cId="1851497440" sldId="340"/>
            <ac:grpSpMk id="85" creationId="{79B91B8C-DFB8-4F83-949C-45D577F5308B}"/>
          </ac:grpSpMkLst>
        </pc:grpChg>
        <pc:grpChg chg="del">
          <ac:chgData name="Syphax Ait oubelli" userId="ecf726b1934da71b" providerId="LiveId" clId="{8B0F6663-749F-4A9A-B8BA-00C2AC02AAA5}" dt="2021-09-12T10:20:13.094" v="1225" actId="478"/>
          <ac:grpSpMkLst>
            <pc:docMk/>
            <pc:sldMk cId="1851497440" sldId="340"/>
            <ac:grpSpMk id="92" creationId="{E7F57EEC-A7A7-4BCE-A32D-827E607CBF1D}"/>
          </ac:grpSpMkLst>
        </pc:grpChg>
        <pc:grpChg chg="del">
          <ac:chgData name="Syphax Ait oubelli" userId="ecf726b1934da71b" providerId="LiveId" clId="{8B0F6663-749F-4A9A-B8BA-00C2AC02AAA5}" dt="2021-09-12T10:20:13.094" v="1225" actId="478"/>
          <ac:grpSpMkLst>
            <pc:docMk/>
            <pc:sldMk cId="1851497440" sldId="340"/>
            <ac:grpSpMk id="95" creationId="{9A47BAA7-EB67-470A-9C50-515E19D2D5D2}"/>
          </ac:grpSpMkLst>
        </pc:grpChg>
        <pc:picChg chg="del">
          <ac:chgData name="Syphax Ait oubelli" userId="ecf726b1934da71b" providerId="LiveId" clId="{8B0F6663-749F-4A9A-B8BA-00C2AC02AAA5}" dt="2021-09-12T10:20:13.094" v="1225" actId="478"/>
          <ac:picMkLst>
            <pc:docMk/>
            <pc:sldMk cId="1851497440" sldId="340"/>
            <ac:picMk id="71" creationId="{BDD27A2C-6FD3-43AB-85DA-89F92D8283DB}"/>
          </ac:picMkLst>
        </pc:picChg>
        <pc:picChg chg="del">
          <ac:chgData name="Syphax Ait oubelli" userId="ecf726b1934da71b" providerId="LiveId" clId="{8B0F6663-749F-4A9A-B8BA-00C2AC02AAA5}" dt="2021-09-12T10:20:13.094" v="1225" actId="478"/>
          <ac:picMkLst>
            <pc:docMk/>
            <pc:sldMk cId="1851497440" sldId="340"/>
            <ac:picMk id="72" creationId="{753164DB-3A2B-425D-B7A0-72D14407CBF1}"/>
          </ac:picMkLst>
        </pc:picChg>
        <pc:picChg chg="del">
          <ac:chgData name="Syphax Ait oubelli" userId="ecf726b1934da71b" providerId="LiveId" clId="{8B0F6663-749F-4A9A-B8BA-00C2AC02AAA5}" dt="2021-09-12T10:20:13.094" v="1225" actId="478"/>
          <ac:picMkLst>
            <pc:docMk/>
            <pc:sldMk cId="1851497440" sldId="340"/>
            <ac:picMk id="73" creationId="{87DE25F8-CF59-4524-AE31-0E146D81186D}"/>
          </ac:picMkLst>
        </pc:picChg>
        <pc:picChg chg="del">
          <ac:chgData name="Syphax Ait oubelli" userId="ecf726b1934da71b" providerId="LiveId" clId="{8B0F6663-749F-4A9A-B8BA-00C2AC02AAA5}" dt="2021-09-12T10:20:13.094" v="1225" actId="478"/>
          <ac:picMkLst>
            <pc:docMk/>
            <pc:sldMk cId="1851497440" sldId="340"/>
            <ac:picMk id="74" creationId="{C2AD3F5D-FEAA-40AB-86D3-33283DAB47BF}"/>
          </ac:picMkLst>
        </pc:picChg>
        <pc:picChg chg="del">
          <ac:chgData name="Syphax Ait oubelli" userId="ecf726b1934da71b" providerId="LiveId" clId="{8B0F6663-749F-4A9A-B8BA-00C2AC02AAA5}" dt="2021-09-12T10:20:13.094" v="1225" actId="478"/>
          <ac:picMkLst>
            <pc:docMk/>
            <pc:sldMk cId="1851497440" sldId="340"/>
            <ac:picMk id="75" creationId="{927688FF-2EEB-49F2-A7D5-C69B1A48A584}"/>
          </ac:picMkLst>
        </pc:picChg>
        <pc:picChg chg="del">
          <ac:chgData name="Syphax Ait oubelli" userId="ecf726b1934da71b" providerId="LiveId" clId="{8B0F6663-749F-4A9A-B8BA-00C2AC02AAA5}" dt="2021-09-12T10:20:13.094" v="1225" actId="478"/>
          <ac:picMkLst>
            <pc:docMk/>
            <pc:sldMk cId="1851497440" sldId="340"/>
            <ac:picMk id="76" creationId="{19B415A9-C566-44C5-AFE2-D4699EDB241A}"/>
          </ac:picMkLst>
        </pc:picChg>
        <pc:picChg chg="del">
          <ac:chgData name="Syphax Ait oubelli" userId="ecf726b1934da71b" providerId="LiveId" clId="{8B0F6663-749F-4A9A-B8BA-00C2AC02AAA5}" dt="2021-09-12T10:20:13.094" v="1225" actId="478"/>
          <ac:picMkLst>
            <pc:docMk/>
            <pc:sldMk cId="1851497440" sldId="340"/>
            <ac:picMk id="77" creationId="{C8EC1B56-1E00-4136-B107-9A6216F745D1}"/>
          </ac:picMkLst>
        </pc:picChg>
        <pc:picChg chg="del">
          <ac:chgData name="Syphax Ait oubelli" userId="ecf726b1934da71b" providerId="LiveId" clId="{8B0F6663-749F-4A9A-B8BA-00C2AC02AAA5}" dt="2021-09-12T10:20:13.094" v="1225" actId="478"/>
          <ac:picMkLst>
            <pc:docMk/>
            <pc:sldMk cId="1851497440" sldId="340"/>
            <ac:picMk id="78" creationId="{A30FBDB0-1B6E-4683-AFA7-2DE7136B7F97}"/>
          </ac:picMkLst>
        </pc:picChg>
      </pc:sldChg>
      <pc:sldChg chg="addSp delSp modSp add mod modAnim">
        <pc:chgData name="Syphax Ait oubelli" userId="ecf726b1934da71b" providerId="LiveId" clId="{8B0F6663-749F-4A9A-B8BA-00C2AC02AAA5}" dt="2021-09-12T10:25:14.509" v="1283"/>
        <pc:sldMkLst>
          <pc:docMk/>
          <pc:sldMk cId="625356842" sldId="341"/>
        </pc:sldMkLst>
        <pc:spChg chg="add mod">
          <ac:chgData name="Syphax Ait oubelli" userId="ecf726b1934da71b" providerId="LiveId" clId="{8B0F6663-749F-4A9A-B8BA-00C2AC02AAA5}" dt="2021-09-12T10:23:34.379" v="1249" actId="20577"/>
          <ac:spMkLst>
            <pc:docMk/>
            <pc:sldMk cId="625356842" sldId="341"/>
            <ac:spMk id="4" creationId="{25073986-17A8-4ADC-A71E-A20BB5F3AF46}"/>
          </ac:spMkLst>
        </pc:spChg>
        <pc:spChg chg="add del mod">
          <ac:chgData name="Syphax Ait oubelli" userId="ecf726b1934da71b" providerId="LiveId" clId="{8B0F6663-749F-4A9A-B8BA-00C2AC02AAA5}" dt="2021-09-12T10:24:56.169" v="1276" actId="478"/>
          <ac:spMkLst>
            <pc:docMk/>
            <pc:sldMk cId="625356842" sldId="341"/>
            <ac:spMk id="5" creationId="{BF5D92B0-C441-4BFC-8C34-2A37EF624FD9}"/>
          </ac:spMkLst>
        </pc:spChg>
        <pc:spChg chg="add del mod">
          <ac:chgData name="Syphax Ait oubelli" userId="ecf726b1934da71b" providerId="LiveId" clId="{8B0F6663-749F-4A9A-B8BA-00C2AC02AAA5}" dt="2021-09-12T10:24:56.169" v="1276" actId="478"/>
          <ac:spMkLst>
            <pc:docMk/>
            <pc:sldMk cId="625356842" sldId="341"/>
            <ac:spMk id="6" creationId="{19B50132-6980-402C-950D-91940DE6A588}"/>
          </ac:spMkLst>
        </pc:spChg>
        <pc:spChg chg="add del mod">
          <ac:chgData name="Syphax Ait oubelli" userId="ecf726b1934da71b" providerId="LiveId" clId="{8B0F6663-749F-4A9A-B8BA-00C2AC02AAA5}" dt="2021-09-12T10:24:56.169" v="1276" actId="478"/>
          <ac:spMkLst>
            <pc:docMk/>
            <pc:sldMk cId="625356842" sldId="341"/>
            <ac:spMk id="7" creationId="{D81D6F49-E389-4F46-B7DC-7853A20B499A}"/>
          </ac:spMkLst>
        </pc:spChg>
        <pc:cxnChg chg="add mod">
          <ac:chgData name="Syphax Ait oubelli" userId="ecf726b1934da71b" providerId="LiveId" clId="{8B0F6663-749F-4A9A-B8BA-00C2AC02AAA5}" dt="2021-09-12T10:24:12.545" v="1265" actId="208"/>
          <ac:cxnSpMkLst>
            <pc:docMk/>
            <pc:sldMk cId="625356842" sldId="341"/>
            <ac:cxnSpMk id="8" creationId="{1CBCEA98-E83E-483E-B49D-5C7EE435AE67}"/>
          </ac:cxnSpMkLst>
        </pc:cxnChg>
        <pc:cxnChg chg="add del mod">
          <ac:chgData name="Syphax Ait oubelli" userId="ecf726b1934da71b" providerId="LiveId" clId="{8B0F6663-749F-4A9A-B8BA-00C2AC02AAA5}" dt="2021-09-12T10:24:56.169" v="1276" actId="478"/>
          <ac:cxnSpMkLst>
            <pc:docMk/>
            <pc:sldMk cId="625356842" sldId="341"/>
            <ac:cxnSpMk id="10" creationId="{95B042D8-50C9-456F-B5C1-FED9BF9BF6B0}"/>
          </ac:cxnSpMkLst>
        </pc:cxnChg>
        <pc:cxnChg chg="add del mod ord">
          <ac:chgData name="Syphax Ait oubelli" userId="ecf726b1934da71b" providerId="LiveId" clId="{8B0F6663-749F-4A9A-B8BA-00C2AC02AAA5}" dt="2021-09-12T10:24:58.513" v="1277" actId="478"/>
          <ac:cxnSpMkLst>
            <pc:docMk/>
            <pc:sldMk cId="625356842" sldId="341"/>
            <ac:cxnSpMk id="13" creationId="{5DF84D69-5E4C-47D5-8ADC-047EBEEB3179}"/>
          </ac:cxnSpMkLst>
        </pc:cxnChg>
        <pc:cxnChg chg="add del mod ord">
          <ac:chgData name="Syphax Ait oubelli" userId="ecf726b1934da71b" providerId="LiveId" clId="{8B0F6663-749F-4A9A-B8BA-00C2AC02AAA5}" dt="2021-09-12T10:24:58.513" v="1277" actId="478"/>
          <ac:cxnSpMkLst>
            <pc:docMk/>
            <pc:sldMk cId="625356842" sldId="341"/>
            <ac:cxnSpMk id="15" creationId="{2B0F5951-3DF6-40FB-A96B-5F801276A012}"/>
          </ac:cxnSpMkLst>
        </pc:cxnChg>
      </pc:sldChg>
      <pc:sldChg chg="del">
        <pc:chgData name="Syphax Ait oubelli" userId="ecf726b1934da71b" providerId="LiveId" clId="{8B0F6663-749F-4A9A-B8BA-00C2AC02AAA5}" dt="2021-09-12T09:43:08.638" v="0" actId="47"/>
        <pc:sldMkLst>
          <pc:docMk/>
          <pc:sldMk cId="1006680360" sldId="341"/>
        </pc:sldMkLst>
      </pc:sldChg>
      <pc:sldChg chg="del">
        <pc:chgData name="Syphax Ait oubelli" userId="ecf726b1934da71b" providerId="LiveId" clId="{8B0F6663-749F-4A9A-B8BA-00C2AC02AAA5}" dt="2021-09-12T09:43:08.638" v="0" actId="47"/>
        <pc:sldMkLst>
          <pc:docMk/>
          <pc:sldMk cId="1793673798" sldId="342"/>
        </pc:sldMkLst>
      </pc:sldChg>
      <pc:sldChg chg="add modAnim">
        <pc:chgData name="Syphax Ait oubelli" userId="ecf726b1934da71b" providerId="LiveId" clId="{8B0F6663-749F-4A9A-B8BA-00C2AC02AAA5}" dt="2021-09-12T10:25:27.533" v="1288"/>
        <pc:sldMkLst>
          <pc:docMk/>
          <pc:sldMk cId="2780196948" sldId="342"/>
        </pc:sldMkLst>
      </pc:sldChg>
      <pc:sldChg chg="addSp delSp modSp add mod delAnim">
        <pc:chgData name="Syphax Ait oubelli" userId="ecf726b1934da71b" providerId="LiveId" clId="{8B0F6663-749F-4A9A-B8BA-00C2AC02AAA5}" dt="2021-09-12T10:32:35.146" v="1313" actId="12789"/>
        <pc:sldMkLst>
          <pc:docMk/>
          <pc:sldMk cId="875318231" sldId="343"/>
        </pc:sldMkLst>
        <pc:spChg chg="del">
          <ac:chgData name="Syphax Ait oubelli" userId="ecf726b1934da71b" providerId="LiveId" clId="{8B0F6663-749F-4A9A-B8BA-00C2AC02AAA5}" dt="2021-09-12T10:26:23.457" v="1290" actId="478"/>
          <ac:spMkLst>
            <pc:docMk/>
            <pc:sldMk cId="875318231" sldId="343"/>
            <ac:spMk id="2" creationId="{00563002-3AD8-43F4-8FEB-59086994BC36}"/>
          </ac:spMkLst>
        </pc:spChg>
        <pc:spChg chg="add mod">
          <ac:chgData name="Syphax Ait oubelli" userId="ecf726b1934da71b" providerId="LiveId" clId="{8B0F6663-749F-4A9A-B8BA-00C2AC02AAA5}" dt="2021-09-12T10:32:35.146" v="1313" actId="12789"/>
          <ac:spMkLst>
            <pc:docMk/>
            <pc:sldMk cId="875318231" sldId="343"/>
            <ac:spMk id="3" creationId="{BB4F8DC0-6D15-412E-82A6-D947932EECED}"/>
          </ac:spMkLst>
        </pc:spChg>
        <pc:spChg chg="del">
          <ac:chgData name="Syphax Ait oubelli" userId="ecf726b1934da71b" providerId="LiveId" clId="{8B0F6663-749F-4A9A-B8BA-00C2AC02AAA5}" dt="2021-09-12T10:26:23.457" v="1290" actId="478"/>
          <ac:spMkLst>
            <pc:docMk/>
            <pc:sldMk cId="875318231" sldId="343"/>
            <ac:spMk id="4" creationId="{25073986-17A8-4ADC-A71E-A20BB5F3AF46}"/>
          </ac:spMkLst>
        </pc:spChg>
        <pc:spChg chg="del">
          <ac:chgData name="Syphax Ait oubelli" userId="ecf726b1934da71b" providerId="LiveId" clId="{8B0F6663-749F-4A9A-B8BA-00C2AC02AAA5}" dt="2021-09-12T10:26:23.457" v="1290" actId="478"/>
          <ac:spMkLst>
            <pc:docMk/>
            <pc:sldMk cId="875318231" sldId="343"/>
            <ac:spMk id="5" creationId="{BF5D92B0-C441-4BFC-8C34-2A37EF624FD9}"/>
          </ac:spMkLst>
        </pc:spChg>
        <pc:spChg chg="del">
          <ac:chgData name="Syphax Ait oubelli" userId="ecf726b1934da71b" providerId="LiveId" clId="{8B0F6663-749F-4A9A-B8BA-00C2AC02AAA5}" dt="2021-09-12T10:26:23.457" v="1290" actId="478"/>
          <ac:spMkLst>
            <pc:docMk/>
            <pc:sldMk cId="875318231" sldId="343"/>
            <ac:spMk id="6" creationId="{19B50132-6980-402C-950D-91940DE6A588}"/>
          </ac:spMkLst>
        </pc:spChg>
        <pc:spChg chg="del">
          <ac:chgData name="Syphax Ait oubelli" userId="ecf726b1934da71b" providerId="LiveId" clId="{8B0F6663-749F-4A9A-B8BA-00C2AC02AAA5}" dt="2021-09-12T10:26:23.457" v="1290" actId="478"/>
          <ac:spMkLst>
            <pc:docMk/>
            <pc:sldMk cId="875318231" sldId="343"/>
            <ac:spMk id="7" creationId="{D81D6F49-E389-4F46-B7DC-7853A20B499A}"/>
          </ac:spMkLst>
        </pc:spChg>
        <pc:spChg chg="del">
          <ac:chgData name="Syphax Ait oubelli" userId="ecf726b1934da71b" providerId="LiveId" clId="{8B0F6663-749F-4A9A-B8BA-00C2AC02AAA5}" dt="2021-09-12T10:26:23.457" v="1290" actId="478"/>
          <ac:spMkLst>
            <pc:docMk/>
            <pc:sldMk cId="875318231" sldId="343"/>
            <ac:spMk id="103" creationId="{3B7244CE-7CF0-4719-88B7-3D4F842C8F3C}"/>
          </ac:spMkLst>
        </pc:spChg>
        <pc:cxnChg chg="del mod">
          <ac:chgData name="Syphax Ait oubelli" userId="ecf726b1934da71b" providerId="LiveId" clId="{8B0F6663-749F-4A9A-B8BA-00C2AC02AAA5}" dt="2021-09-12T10:26:23.457" v="1290" actId="478"/>
          <ac:cxnSpMkLst>
            <pc:docMk/>
            <pc:sldMk cId="875318231" sldId="343"/>
            <ac:cxnSpMk id="8" creationId="{1CBCEA98-E83E-483E-B49D-5C7EE435AE67}"/>
          </ac:cxnSpMkLst>
        </pc:cxnChg>
        <pc:cxnChg chg="del mod">
          <ac:chgData name="Syphax Ait oubelli" userId="ecf726b1934da71b" providerId="LiveId" clId="{8B0F6663-749F-4A9A-B8BA-00C2AC02AAA5}" dt="2021-09-12T10:26:23.457" v="1290" actId="478"/>
          <ac:cxnSpMkLst>
            <pc:docMk/>
            <pc:sldMk cId="875318231" sldId="343"/>
            <ac:cxnSpMk id="10" creationId="{95B042D8-50C9-456F-B5C1-FED9BF9BF6B0}"/>
          </ac:cxnSpMkLst>
        </pc:cxnChg>
        <pc:cxnChg chg="del mod">
          <ac:chgData name="Syphax Ait oubelli" userId="ecf726b1934da71b" providerId="LiveId" clId="{8B0F6663-749F-4A9A-B8BA-00C2AC02AAA5}" dt="2021-09-12T10:26:23.457" v="1290" actId="478"/>
          <ac:cxnSpMkLst>
            <pc:docMk/>
            <pc:sldMk cId="875318231" sldId="343"/>
            <ac:cxnSpMk id="13" creationId="{5DF84D69-5E4C-47D5-8ADC-047EBEEB3179}"/>
          </ac:cxnSpMkLst>
        </pc:cxnChg>
        <pc:cxnChg chg="del">
          <ac:chgData name="Syphax Ait oubelli" userId="ecf726b1934da71b" providerId="LiveId" clId="{8B0F6663-749F-4A9A-B8BA-00C2AC02AAA5}" dt="2021-09-12T10:26:23.457" v="1290" actId="478"/>
          <ac:cxnSpMkLst>
            <pc:docMk/>
            <pc:sldMk cId="875318231" sldId="343"/>
            <ac:cxnSpMk id="15" creationId="{2B0F5951-3DF6-40FB-A96B-5F801276A012}"/>
          </ac:cxnSpMkLst>
        </pc:cxnChg>
      </pc:sldChg>
      <pc:sldChg chg="del">
        <pc:chgData name="Syphax Ait oubelli" userId="ecf726b1934da71b" providerId="LiveId" clId="{8B0F6663-749F-4A9A-B8BA-00C2AC02AAA5}" dt="2021-09-12T09:43:08.638" v="0" actId="47"/>
        <pc:sldMkLst>
          <pc:docMk/>
          <pc:sldMk cId="1224891720" sldId="343"/>
        </pc:sldMkLst>
      </pc:sldChg>
      <pc:sldChg chg="addSp delSp modSp add mod">
        <pc:chgData name="Syphax Ait oubelli" userId="ecf726b1934da71b" providerId="LiveId" clId="{8B0F6663-749F-4A9A-B8BA-00C2AC02AAA5}" dt="2021-09-12T10:39:34.757" v="1530" actId="1076"/>
        <pc:sldMkLst>
          <pc:docMk/>
          <pc:sldMk cId="1364900672" sldId="344"/>
        </pc:sldMkLst>
        <pc:spChg chg="add mod topLvl">
          <ac:chgData name="Syphax Ait oubelli" userId="ecf726b1934da71b" providerId="LiveId" clId="{8B0F6663-749F-4A9A-B8BA-00C2AC02AAA5}" dt="2021-09-12T10:38:52.846" v="1528"/>
          <ac:spMkLst>
            <pc:docMk/>
            <pc:sldMk cId="1364900672" sldId="344"/>
            <ac:spMk id="2" creationId="{577AA820-CF04-4370-A903-CDCA465831BF}"/>
          </ac:spMkLst>
        </pc:spChg>
        <pc:spChg chg="mod topLvl">
          <ac:chgData name="Syphax Ait oubelli" userId="ecf726b1934da71b" providerId="LiveId" clId="{8B0F6663-749F-4A9A-B8BA-00C2AC02AAA5}" dt="2021-09-12T10:38:52.846" v="1528"/>
          <ac:spMkLst>
            <pc:docMk/>
            <pc:sldMk cId="1364900672" sldId="344"/>
            <ac:spMk id="3" creationId="{BB4F8DC0-6D15-412E-82A6-D947932EECED}"/>
          </ac:spMkLst>
        </pc:spChg>
        <pc:spChg chg="add mod topLvl">
          <ac:chgData name="Syphax Ait oubelli" userId="ecf726b1934da71b" providerId="LiveId" clId="{8B0F6663-749F-4A9A-B8BA-00C2AC02AAA5}" dt="2021-09-12T10:39:34.757" v="1530" actId="1076"/>
          <ac:spMkLst>
            <pc:docMk/>
            <pc:sldMk cId="1364900672" sldId="344"/>
            <ac:spMk id="4" creationId="{E0D4DD57-75FB-4181-9CC3-A5060C267D15}"/>
          </ac:spMkLst>
        </pc:spChg>
        <pc:spChg chg="add mod topLvl">
          <ac:chgData name="Syphax Ait oubelli" userId="ecf726b1934da71b" providerId="LiveId" clId="{8B0F6663-749F-4A9A-B8BA-00C2AC02AAA5}" dt="2021-09-12T10:38:52.846" v="1528"/>
          <ac:spMkLst>
            <pc:docMk/>
            <pc:sldMk cId="1364900672" sldId="344"/>
            <ac:spMk id="5" creationId="{86641E11-F94B-4556-A501-CAE58DDFF5C4}"/>
          </ac:spMkLst>
        </pc:spChg>
        <pc:spChg chg="add mod topLvl">
          <ac:chgData name="Syphax Ait oubelli" userId="ecf726b1934da71b" providerId="LiveId" clId="{8B0F6663-749F-4A9A-B8BA-00C2AC02AAA5}" dt="2021-09-12T10:39:31.416" v="1529" actId="1076"/>
          <ac:spMkLst>
            <pc:docMk/>
            <pc:sldMk cId="1364900672" sldId="344"/>
            <ac:spMk id="6" creationId="{74A948AD-3963-4561-878D-DB1C3BF78216}"/>
          </ac:spMkLst>
        </pc:spChg>
        <pc:spChg chg="add mod topLvl">
          <ac:chgData name="Syphax Ait oubelli" userId="ecf726b1934da71b" providerId="LiveId" clId="{8B0F6663-749F-4A9A-B8BA-00C2AC02AAA5}" dt="2021-09-12T10:39:34.757" v="1530" actId="1076"/>
          <ac:spMkLst>
            <pc:docMk/>
            <pc:sldMk cId="1364900672" sldId="344"/>
            <ac:spMk id="7" creationId="{EAF09918-150C-4CD1-BEA9-49BC1A376D98}"/>
          </ac:spMkLst>
        </pc:spChg>
        <pc:spChg chg="add mod topLvl">
          <ac:chgData name="Syphax Ait oubelli" userId="ecf726b1934da71b" providerId="LiveId" clId="{8B0F6663-749F-4A9A-B8BA-00C2AC02AAA5}" dt="2021-09-12T10:38:52.846" v="1528"/>
          <ac:spMkLst>
            <pc:docMk/>
            <pc:sldMk cId="1364900672" sldId="344"/>
            <ac:spMk id="8" creationId="{4F5B773B-3782-4617-A25F-3C1327B3D2BC}"/>
          </ac:spMkLst>
        </pc:spChg>
        <pc:spChg chg="add mod topLvl">
          <ac:chgData name="Syphax Ait oubelli" userId="ecf726b1934da71b" providerId="LiveId" clId="{8B0F6663-749F-4A9A-B8BA-00C2AC02AAA5}" dt="2021-09-12T10:39:31.416" v="1529" actId="1076"/>
          <ac:spMkLst>
            <pc:docMk/>
            <pc:sldMk cId="1364900672" sldId="344"/>
            <ac:spMk id="9" creationId="{855DB980-23BC-4D8C-933E-D9E3CF63EE6C}"/>
          </ac:spMkLst>
        </pc:spChg>
        <pc:grpChg chg="add del mod">
          <ac:chgData name="Syphax Ait oubelli" userId="ecf726b1934da71b" providerId="LiveId" clId="{8B0F6663-749F-4A9A-B8BA-00C2AC02AAA5}" dt="2021-09-12T10:38:52.846" v="1528"/>
          <ac:grpSpMkLst>
            <pc:docMk/>
            <pc:sldMk cId="1364900672" sldId="344"/>
            <ac:grpSpMk id="10" creationId="{01F4D0C4-2DD8-434C-9441-840F9C2B5466}"/>
          </ac:grpSpMkLst>
        </pc:grpChg>
      </pc:sldChg>
      <pc:sldChg chg="del">
        <pc:chgData name="Syphax Ait oubelli" userId="ecf726b1934da71b" providerId="LiveId" clId="{8B0F6663-749F-4A9A-B8BA-00C2AC02AAA5}" dt="2021-09-12T09:43:08.638" v="0" actId="47"/>
        <pc:sldMkLst>
          <pc:docMk/>
          <pc:sldMk cId="1469424833" sldId="344"/>
        </pc:sldMkLst>
      </pc:sldChg>
      <pc:sldChg chg="del">
        <pc:chgData name="Syphax Ait oubelli" userId="ecf726b1934da71b" providerId="LiveId" clId="{8B0F6663-749F-4A9A-B8BA-00C2AC02AAA5}" dt="2021-09-12T09:43:08.638" v="0" actId="47"/>
        <pc:sldMkLst>
          <pc:docMk/>
          <pc:sldMk cId="217032862" sldId="345"/>
        </pc:sldMkLst>
      </pc:sldChg>
      <pc:sldChg chg="addSp delSp modSp add mod">
        <pc:chgData name="Syphax Ait oubelli" userId="ecf726b1934da71b" providerId="LiveId" clId="{8B0F6663-749F-4A9A-B8BA-00C2AC02AAA5}" dt="2021-09-12T10:42:04.976" v="1552" actId="1076"/>
        <pc:sldMkLst>
          <pc:docMk/>
          <pc:sldMk cId="1821679836" sldId="345"/>
        </pc:sldMkLst>
        <pc:spChg chg="mod topLvl">
          <ac:chgData name="Syphax Ait oubelli" userId="ecf726b1934da71b" providerId="LiveId" clId="{8B0F6663-749F-4A9A-B8BA-00C2AC02AAA5}" dt="2021-09-12T10:41:26.225" v="1539"/>
          <ac:spMkLst>
            <pc:docMk/>
            <pc:sldMk cId="1821679836" sldId="345"/>
            <ac:spMk id="2" creationId="{577AA820-CF04-4370-A903-CDCA465831BF}"/>
          </ac:spMkLst>
        </pc:spChg>
        <pc:spChg chg="mod topLvl">
          <ac:chgData name="Syphax Ait oubelli" userId="ecf726b1934da71b" providerId="LiveId" clId="{8B0F6663-749F-4A9A-B8BA-00C2AC02AAA5}" dt="2021-09-12T10:41:26.225" v="1539"/>
          <ac:spMkLst>
            <pc:docMk/>
            <pc:sldMk cId="1821679836" sldId="345"/>
            <ac:spMk id="3" creationId="{BB4F8DC0-6D15-412E-82A6-D947932EECED}"/>
          </ac:spMkLst>
        </pc:spChg>
        <pc:spChg chg="mod topLvl">
          <ac:chgData name="Syphax Ait oubelli" userId="ecf726b1934da71b" providerId="LiveId" clId="{8B0F6663-749F-4A9A-B8BA-00C2AC02AAA5}" dt="2021-09-12T10:41:26.225" v="1539"/>
          <ac:spMkLst>
            <pc:docMk/>
            <pc:sldMk cId="1821679836" sldId="345"/>
            <ac:spMk id="4" creationId="{E0D4DD57-75FB-4181-9CC3-A5060C267D15}"/>
          </ac:spMkLst>
        </pc:spChg>
        <pc:spChg chg="mod topLvl">
          <ac:chgData name="Syphax Ait oubelli" userId="ecf726b1934da71b" providerId="LiveId" clId="{8B0F6663-749F-4A9A-B8BA-00C2AC02AAA5}" dt="2021-09-12T10:41:26.225" v="1539"/>
          <ac:spMkLst>
            <pc:docMk/>
            <pc:sldMk cId="1821679836" sldId="345"/>
            <ac:spMk id="5" creationId="{86641E11-F94B-4556-A501-CAE58DDFF5C4}"/>
          </ac:spMkLst>
        </pc:spChg>
        <pc:spChg chg="mod topLvl">
          <ac:chgData name="Syphax Ait oubelli" userId="ecf726b1934da71b" providerId="LiveId" clId="{8B0F6663-749F-4A9A-B8BA-00C2AC02AAA5}" dt="2021-09-12T10:41:29.144" v="1540" actId="1076"/>
          <ac:spMkLst>
            <pc:docMk/>
            <pc:sldMk cId="1821679836" sldId="345"/>
            <ac:spMk id="6" creationId="{74A948AD-3963-4561-878D-DB1C3BF78216}"/>
          </ac:spMkLst>
        </pc:spChg>
        <pc:spChg chg="mod topLvl">
          <ac:chgData name="Syphax Ait oubelli" userId="ecf726b1934da71b" providerId="LiveId" clId="{8B0F6663-749F-4A9A-B8BA-00C2AC02AAA5}" dt="2021-09-12T10:41:26.225" v="1539"/>
          <ac:spMkLst>
            <pc:docMk/>
            <pc:sldMk cId="1821679836" sldId="345"/>
            <ac:spMk id="7" creationId="{EAF09918-150C-4CD1-BEA9-49BC1A376D98}"/>
          </ac:spMkLst>
        </pc:spChg>
        <pc:spChg chg="mod topLvl">
          <ac:chgData name="Syphax Ait oubelli" userId="ecf726b1934da71b" providerId="LiveId" clId="{8B0F6663-749F-4A9A-B8BA-00C2AC02AAA5}" dt="2021-09-12T10:41:26.225" v="1539"/>
          <ac:spMkLst>
            <pc:docMk/>
            <pc:sldMk cId="1821679836" sldId="345"/>
            <ac:spMk id="8" creationId="{4F5B773B-3782-4617-A25F-3C1327B3D2BC}"/>
          </ac:spMkLst>
        </pc:spChg>
        <pc:spChg chg="mod topLvl">
          <ac:chgData name="Syphax Ait oubelli" userId="ecf726b1934da71b" providerId="LiveId" clId="{8B0F6663-749F-4A9A-B8BA-00C2AC02AAA5}" dt="2021-09-12T10:41:26.225" v="1539"/>
          <ac:spMkLst>
            <pc:docMk/>
            <pc:sldMk cId="1821679836" sldId="345"/>
            <ac:spMk id="9" creationId="{855DB980-23BC-4D8C-933E-D9E3CF63EE6C}"/>
          </ac:spMkLst>
        </pc:spChg>
        <pc:spChg chg="add mod">
          <ac:chgData name="Syphax Ait oubelli" userId="ecf726b1934da71b" providerId="LiveId" clId="{8B0F6663-749F-4A9A-B8BA-00C2AC02AAA5}" dt="2021-09-12T10:42:04.976" v="1552" actId="1076"/>
          <ac:spMkLst>
            <pc:docMk/>
            <pc:sldMk cId="1821679836" sldId="345"/>
            <ac:spMk id="11" creationId="{E39F5637-92D0-4AE3-AB53-02D5A5437506}"/>
          </ac:spMkLst>
        </pc:spChg>
        <pc:grpChg chg="add del mod">
          <ac:chgData name="Syphax Ait oubelli" userId="ecf726b1934da71b" providerId="LiveId" clId="{8B0F6663-749F-4A9A-B8BA-00C2AC02AAA5}" dt="2021-09-12T10:41:26.225" v="1539"/>
          <ac:grpSpMkLst>
            <pc:docMk/>
            <pc:sldMk cId="1821679836" sldId="345"/>
            <ac:grpSpMk id="10" creationId="{988E2CA6-0622-4D58-A995-100FD1822F96}"/>
          </ac:grpSpMkLst>
        </pc:grpChg>
      </pc:sldChg>
      <pc:sldChg chg="addSp delSp modSp add mod">
        <pc:chgData name="Syphax Ait oubelli" userId="ecf726b1934da71b" providerId="LiveId" clId="{8B0F6663-749F-4A9A-B8BA-00C2AC02AAA5}" dt="2021-09-12T11:00:40.488" v="1584" actId="207"/>
        <pc:sldMkLst>
          <pc:docMk/>
          <pc:sldMk cId="279184456" sldId="346"/>
        </pc:sldMkLst>
        <pc:spChg chg="del">
          <ac:chgData name="Syphax Ait oubelli" userId="ecf726b1934da71b" providerId="LiveId" clId="{8B0F6663-749F-4A9A-B8BA-00C2AC02AAA5}" dt="2021-09-12T11:00:14.077" v="1554" actId="478"/>
          <ac:spMkLst>
            <pc:docMk/>
            <pc:sldMk cId="279184456" sldId="346"/>
            <ac:spMk id="2" creationId="{577AA820-CF04-4370-A903-CDCA465831BF}"/>
          </ac:spMkLst>
        </pc:spChg>
        <pc:spChg chg="del">
          <ac:chgData name="Syphax Ait oubelli" userId="ecf726b1934da71b" providerId="LiveId" clId="{8B0F6663-749F-4A9A-B8BA-00C2AC02AAA5}" dt="2021-09-12T11:00:14.077" v="1554" actId="478"/>
          <ac:spMkLst>
            <pc:docMk/>
            <pc:sldMk cId="279184456" sldId="346"/>
            <ac:spMk id="3" creationId="{BB4F8DC0-6D15-412E-82A6-D947932EECED}"/>
          </ac:spMkLst>
        </pc:spChg>
        <pc:spChg chg="del">
          <ac:chgData name="Syphax Ait oubelli" userId="ecf726b1934da71b" providerId="LiveId" clId="{8B0F6663-749F-4A9A-B8BA-00C2AC02AAA5}" dt="2021-09-12T11:00:14.077" v="1554" actId="478"/>
          <ac:spMkLst>
            <pc:docMk/>
            <pc:sldMk cId="279184456" sldId="346"/>
            <ac:spMk id="4" creationId="{E0D4DD57-75FB-4181-9CC3-A5060C267D15}"/>
          </ac:spMkLst>
        </pc:spChg>
        <pc:spChg chg="del">
          <ac:chgData name="Syphax Ait oubelli" userId="ecf726b1934da71b" providerId="LiveId" clId="{8B0F6663-749F-4A9A-B8BA-00C2AC02AAA5}" dt="2021-09-12T11:00:14.077" v="1554" actId="478"/>
          <ac:spMkLst>
            <pc:docMk/>
            <pc:sldMk cId="279184456" sldId="346"/>
            <ac:spMk id="5" creationId="{86641E11-F94B-4556-A501-CAE58DDFF5C4}"/>
          </ac:spMkLst>
        </pc:spChg>
        <pc:spChg chg="del">
          <ac:chgData name="Syphax Ait oubelli" userId="ecf726b1934da71b" providerId="LiveId" clId="{8B0F6663-749F-4A9A-B8BA-00C2AC02AAA5}" dt="2021-09-12T11:00:14.077" v="1554" actId="478"/>
          <ac:spMkLst>
            <pc:docMk/>
            <pc:sldMk cId="279184456" sldId="346"/>
            <ac:spMk id="6" creationId="{74A948AD-3963-4561-878D-DB1C3BF78216}"/>
          </ac:spMkLst>
        </pc:spChg>
        <pc:spChg chg="del">
          <ac:chgData name="Syphax Ait oubelli" userId="ecf726b1934da71b" providerId="LiveId" clId="{8B0F6663-749F-4A9A-B8BA-00C2AC02AAA5}" dt="2021-09-12T11:00:14.077" v="1554" actId="478"/>
          <ac:spMkLst>
            <pc:docMk/>
            <pc:sldMk cId="279184456" sldId="346"/>
            <ac:spMk id="7" creationId="{EAF09918-150C-4CD1-BEA9-49BC1A376D98}"/>
          </ac:spMkLst>
        </pc:spChg>
        <pc:spChg chg="del">
          <ac:chgData name="Syphax Ait oubelli" userId="ecf726b1934da71b" providerId="LiveId" clId="{8B0F6663-749F-4A9A-B8BA-00C2AC02AAA5}" dt="2021-09-12T11:00:14.077" v="1554" actId="478"/>
          <ac:spMkLst>
            <pc:docMk/>
            <pc:sldMk cId="279184456" sldId="346"/>
            <ac:spMk id="8" creationId="{4F5B773B-3782-4617-A25F-3C1327B3D2BC}"/>
          </ac:spMkLst>
        </pc:spChg>
        <pc:spChg chg="del">
          <ac:chgData name="Syphax Ait oubelli" userId="ecf726b1934da71b" providerId="LiveId" clId="{8B0F6663-749F-4A9A-B8BA-00C2AC02AAA5}" dt="2021-09-12T11:00:14.077" v="1554" actId="478"/>
          <ac:spMkLst>
            <pc:docMk/>
            <pc:sldMk cId="279184456" sldId="346"/>
            <ac:spMk id="9" creationId="{855DB980-23BC-4D8C-933E-D9E3CF63EE6C}"/>
          </ac:spMkLst>
        </pc:spChg>
        <pc:spChg chg="add mod">
          <ac:chgData name="Syphax Ait oubelli" userId="ecf726b1934da71b" providerId="LiveId" clId="{8B0F6663-749F-4A9A-B8BA-00C2AC02AAA5}" dt="2021-09-12T11:00:40.488" v="1584" actId="207"/>
          <ac:spMkLst>
            <pc:docMk/>
            <pc:sldMk cId="279184456" sldId="346"/>
            <ac:spMk id="10" creationId="{C5371657-F8BF-432B-86F7-43D274253DDB}"/>
          </ac:spMkLst>
        </pc:spChg>
      </pc:sldChg>
      <pc:sldChg chg="del">
        <pc:chgData name="Syphax Ait oubelli" userId="ecf726b1934da71b" providerId="LiveId" clId="{8B0F6663-749F-4A9A-B8BA-00C2AC02AAA5}" dt="2021-09-12T09:43:08.638" v="0" actId="47"/>
        <pc:sldMkLst>
          <pc:docMk/>
          <pc:sldMk cId="1586446267" sldId="346"/>
        </pc:sldMkLst>
      </pc:sldChg>
      <pc:sldChg chg="del">
        <pc:chgData name="Syphax Ait oubelli" userId="ecf726b1934da71b" providerId="LiveId" clId="{8B0F6663-749F-4A9A-B8BA-00C2AC02AAA5}" dt="2021-09-12T09:43:08.638" v="0" actId="47"/>
        <pc:sldMkLst>
          <pc:docMk/>
          <pc:sldMk cId="841119375" sldId="347"/>
        </pc:sldMkLst>
      </pc:sldChg>
      <pc:sldChg chg="modSp add">
        <pc:chgData name="Syphax Ait oubelli" userId="ecf726b1934da71b" providerId="LiveId" clId="{8B0F6663-749F-4A9A-B8BA-00C2AC02AAA5}" dt="2021-09-12T11:00:45.600" v="1587" actId="20577"/>
        <pc:sldMkLst>
          <pc:docMk/>
          <pc:sldMk cId="3316776793" sldId="347"/>
        </pc:sldMkLst>
        <pc:spChg chg="mod">
          <ac:chgData name="Syphax Ait oubelli" userId="ecf726b1934da71b" providerId="LiveId" clId="{8B0F6663-749F-4A9A-B8BA-00C2AC02AAA5}" dt="2021-09-12T11:00:45.600" v="1587" actId="20577"/>
          <ac:spMkLst>
            <pc:docMk/>
            <pc:sldMk cId="3316776793" sldId="347"/>
            <ac:spMk id="10" creationId="{C5371657-F8BF-432B-86F7-43D274253DDB}"/>
          </ac:spMkLst>
        </pc:spChg>
      </pc:sldChg>
      <pc:sldChg chg="addSp delSp modSp add del mod">
        <pc:chgData name="Syphax Ait oubelli" userId="ecf726b1934da71b" providerId="LiveId" clId="{8B0F6663-749F-4A9A-B8BA-00C2AC02AAA5}" dt="2021-09-12T11:02:05.191" v="1600" actId="47"/>
        <pc:sldMkLst>
          <pc:docMk/>
          <pc:sldMk cId="504623482" sldId="348"/>
        </pc:sldMkLst>
        <pc:spChg chg="add mod">
          <ac:chgData name="Syphax Ait oubelli" userId="ecf726b1934da71b" providerId="LiveId" clId="{8B0F6663-749F-4A9A-B8BA-00C2AC02AAA5}" dt="2021-09-12T11:01:23.677" v="1598" actId="14100"/>
          <ac:spMkLst>
            <pc:docMk/>
            <pc:sldMk cId="504623482" sldId="348"/>
            <ac:spMk id="2" creationId="{1214D690-3DA2-4B78-9671-4B177E9C9BCA}"/>
          </ac:spMkLst>
        </pc:spChg>
        <pc:spChg chg="del">
          <ac:chgData name="Syphax Ait oubelli" userId="ecf726b1934da71b" providerId="LiveId" clId="{8B0F6663-749F-4A9A-B8BA-00C2AC02AAA5}" dt="2021-09-12T11:01:04.980" v="1589" actId="478"/>
          <ac:spMkLst>
            <pc:docMk/>
            <pc:sldMk cId="504623482" sldId="348"/>
            <ac:spMk id="10" creationId="{C5371657-F8BF-432B-86F7-43D274253DDB}"/>
          </ac:spMkLst>
        </pc:spChg>
        <pc:spChg chg="del">
          <ac:chgData name="Syphax Ait oubelli" userId="ecf726b1934da71b" providerId="LiveId" clId="{8B0F6663-749F-4A9A-B8BA-00C2AC02AAA5}" dt="2021-09-12T11:01:04.980" v="1589" actId="478"/>
          <ac:spMkLst>
            <pc:docMk/>
            <pc:sldMk cId="504623482" sldId="348"/>
            <ac:spMk id="11" creationId="{E39F5637-92D0-4AE3-AB53-02D5A5437506}"/>
          </ac:spMkLst>
        </pc:spChg>
      </pc:sldChg>
      <pc:sldChg chg="del">
        <pc:chgData name="Syphax Ait oubelli" userId="ecf726b1934da71b" providerId="LiveId" clId="{8B0F6663-749F-4A9A-B8BA-00C2AC02AAA5}" dt="2021-09-12T09:43:08.638" v="0" actId="47"/>
        <pc:sldMkLst>
          <pc:docMk/>
          <pc:sldMk cId="1123889802" sldId="348"/>
        </pc:sldMkLst>
      </pc:sldChg>
      <pc:sldChg chg="addSp delSp modSp add mod">
        <pc:chgData name="Syphax Ait oubelli" userId="ecf726b1934da71b" providerId="LiveId" clId="{8B0F6663-749F-4A9A-B8BA-00C2AC02AAA5}" dt="2021-10-01T20:44:48.675" v="2958" actId="20577"/>
        <pc:sldMkLst>
          <pc:docMk/>
          <pc:sldMk cId="1119407446" sldId="349"/>
        </pc:sldMkLst>
        <pc:spChg chg="del">
          <ac:chgData name="Syphax Ait oubelli" userId="ecf726b1934da71b" providerId="LiveId" clId="{8B0F6663-749F-4A9A-B8BA-00C2AC02AAA5}" dt="2021-09-12T11:15:32.934" v="1822" actId="478"/>
          <ac:spMkLst>
            <pc:docMk/>
            <pc:sldMk cId="1119407446" sldId="349"/>
            <ac:spMk id="3" creationId="{85E0968B-EF64-4E5B-8332-4E60DE8EDC21}"/>
          </ac:spMkLst>
        </pc:spChg>
        <pc:spChg chg="mod">
          <ac:chgData name="Syphax Ait oubelli" userId="ecf726b1934da71b" providerId="LiveId" clId="{8B0F6663-749F-4A9A-B8BA-00C2AC02AAA5}" dt="2021-09-12T11:05:24.498" v="1611" actId="14100"/>
          <ac:spMkLst>
            <pc:docMk/>
            <pc:sldMk cId="1119407446" sldId="349"/>
            <ac:spMk id="6" creationId="{CFDD8DE8-844F-4138-B1B4-77DE8B1F729A}"/>
          </ac:spMkLst>
        </pc:spChg>
        <pc:spChg chg="mod">
          <ac:chgData name="Syphax Ait oubelli" userId="ecf726b1934da71b" providerId="LiveId" clId="{8B0F6663-749F-4A9A-B8BA-00C2AC02AAA5}" dt="2021-09-12T11:11:39.133" v="1723" actId="948"/>
          <ac:spMkLst>
            <pc:docMk/>
            <pc:sldMk cId="1119407446" sldId="349"/>
            <ac:spMk id="69" creationId="{0D71303D-51D7-4CEB-B0AD-51FB35F293CD}"/>
          </ac:spMkLst>
        </pc:spChg>
        <pc:spChg chg="add del mod">
          <ac:chgData name="Syphax Ait oubelli" userId="ecf726b1934da71b" providerId="LiveId" clId="{8B0F6663-749F-4A9A-B8BA-00C2AC02AAA5}" dt="2021-09-12T11:09:32.290" v="1676" actId="478"/>
          <ac:spMkLst>
            <pc:docMk/>
            <pc:sldMk cId="1119407446" sldId="349"/>
            <ac:spMk id="82" creationId="{23B21E95-33CC-4E9A-BD56-2ABFA8EAAAB8}"/>
          </ac:spMkLst>
        </pc:spChg>
        <pc:spChg chg="add del mod">
          <ac:chgData name="Syphax Ait oubelli" userId="ecf726b1934da71b" providerId="LiveId" clId="{8B0F6663-749F-4A9A-B8BA-00C2AC02AAA5}" dt="2021-09-12T11:09:32.290" v="1676" actId="478"/>
          <ac:spMkLst>
            <pc:docMk/>
            <pc:sldMk cId="1119407446" sldId="349"/>
            <ac:spMk id="83" creationId="{46CCBFB0-F22D-441C-BA06-0ED3FA656E6B}"/>
          </ac:spMkLst>
        </pc:spChg>
        <pc:spChg chg="add del mod">
          <ac:chgData name="Syphax Ait oubelli" userId="ecf726b1934da71b" providerId="LiveId" clId="{8B0F6663-749F-4A9A-B8BA-00C2AC02AAA5}" dt="2021-09-12T11:09:32.290" v="1676" actId="478"/>
          <ac:spMkLst>
            <pc:docMk/>
            <pc:sldMk cId="1119407446" sldId="349"/>
            <ac:spMk id="84" creationId="{7C7CDC48-1FB6-4139-A847-CC3F24AAB83E}"/>
          </ac:spMkLst>
        </pc:spChg>
        <pc:spChg chg="add del mod">
          <ac:chgData name="Syphax Ait oubelli" userId="ecf726b1934da71b" providerId="LiveId" clId="{8B0F6663-749F-4A9A-B8BA-00C2AC02AAA5}" dt="2021-09-12T11:09:32.290" v="1676" actId="478"/>
          <ac:spMkLst>
            <pc:docMk/>
            <pc:sldMk cId="1119407446" sldId="349"/>
            <ac:spMk id="85" creationId="{D11E0259-3525-4CE3-A786-E3339278F95E}"/>
          </ac:spMkLst>
        </pc:spChg>
        <pc:spChg chg="add del mod">
          <ac:chgData name="Syphax Ait oubelli" userId="ecf726b1934da71b" providerId="LiveId" clId="{8B0F6663-749F-4A9A-B8BA-00C2AC02AAA5}" dt="2021-09-12T11:09:32.290" v="1676" actId="478"/>
          <ac:spMkLst>
            <pc:docMk/>
            <pc:sldMk cId="1119407446" sldId="349"/>
            <ac:spMk id="86" creationId="{3311B81B-515C-4A9D-938D-000DE4CE1A5E}"/>
          </ac:spMkLst>
        </pc:spChg>
        <pc:spChg chg="add mod">
          <ac:chgData name="Syphax Ait oubelli" userId="ecf726b1934da71b" providerId="LiveId" clId="{8B0F6663-749F-4A9A-B8BA-00C2AC02AAA5}" dt="2021-09-12T11:09:39.525" v="1679" actId="1076"/>
          <ac:spMkLst>
            <pc:docMk/>
            <pc:sldMk cId="1119407446" sldId="349"/>
            <ac:spMk id="151" creationId="{98A55A82-784D-447C-ACFB-AF9C9CAE66F3}"/>
          </ac:spMkLst>
        </pc:spChg>
        <pc:spChg chg="add mod">
          <ac:chgData name="Syphax Ait oubelli" userId="ecf726b1934da71b" providerId="LiveId" clId="{8B0F6663-749F-4A9A-B8BA-00C2AC02AAA5}" dt="2021-09-12T11:10:27.173" v="1692" actId="1076"/>
          <ac:spMkLst>
            <pc:docMk/>
            <pc:sldMk cId="1119407446" sldId="349"/>
            <ac:spMk id="152" creationId="{041586FE-6B08-4EDA-9F99-49B924A09764}"/>
          </ac:spMkLst>
        </pc:spChg>
        <pc:spChg chg="add del mod">
          <ac:chgData name="Syphax Ait oubelli" userId="ecf726b1934da71b" providerId="LiveId" clId="{8B0F6663-749F-4A9A-B8BA-00C2AC02AAA5}" dt="2021-09-12T11:10:14.244" v="1690" actId="478"/>
          <ac:spMkLst>
            <pc:docMk/>
            <pc:sldMk cId="1119407446" sldId="349"/>
            <ac:spMk id="153" creationId="{B21B3EC8-0B5E-4107-8EE5-0767AA8DB37A}"/>
          </ac:spMkLst>
        </pc:spChg>
        <pc:spChg chg="add mod">
          <ac:chgData name="Syphax Ait oubelli" userId="ecf726b1934da71b" providerId="LiveId" clId="{8B0F6663-749F-4A9A-B8BA-00C2AC02AAA5}" dt="2021-09-12T11:11:00.637" v="1712" actId="20577"/>
          <ac:spMkLst>
            <pc:docMk/>
            <pc:sldMk cId="1119407446" sldId="349"/>
            <ac:spMk id="154" creationId="{BA57F7BA-EA75-4273-862F-4CB5C37A08DF}"/>
          </ac:spMkLst>
        </pc:spChg>
        <pc:spChg chg="add mod">
          <ac:chgData name="Syphax Ait oubelli" userId="ecf726b1934da71b" providerId="LiveId" clId="{8B0F6663-749F-4A9A-B8BA-00C2AC02AAA5}" dt="2021-09-12T11:10:23.003" v="1691" actId="571"/>
          <ac:spMkLst>
            <pc:docMk/>
            <pc:sldMk cId="1119407446" sldId="349"/>
            <ac:spMk id="155" creationId="{6C8C0B8C-4817-4A5C-ACA7-A328A08CE533}"/>
          </ac:spMkLst>
        </pc:spChg>
        <pc:spChg chg="add mod">
          <ac:chgData name="Syphax Ait oubelli" userId="ecf726b1934da71b" providerId="LiveId" clId="{8B0F6663-749F-4A9A-B8BA-00C2AC02AAA5}" dt="2021-09-12T11:10:23.003" v="1691" actId="571"/>
          <ac:spMkLst>
            <pc:docMk/>
            <pc:sldMk cId="1119407446" sldId="349"/>
            <ac:spMk id="156" creationId="{C4EDD99F-B6E8-41D4-A4C2-39F1C85FE01B}"/>
          </ac:spMkLst>
        </pc:spChg>
        <pc:spChg chg="add mod">
          <ac:chgData name="Syphax Ait oubelli" userId="ecf726b1934da71b" providerId="LiveId" clId="{8B0F6663-749F-4A9A-B8BA-00C2AC02AAA5}" dt="2021-09-12T11:10:23.003" v="1691" actId="571"/>
          <ac:spMkLst>
            <pc:docMk/>
            <pc:sldMk cId="1119407446" sldId="349"/>
            <ac:spMk id="157" creationId="{C6A88DF4-C96D-4CCC-A923-7C3D71C2FFD9}"/>
          </ac:spMkLst>
        </pc:spChg>
        <pc:spChg chg="add mod">
          <ac:chgData name="Syphax Ait oubelli" userId="ecf726b1934da71b" providerId="LiveId" clId="{8B0F6663-749F-4A9A-B8BA-00C2AC02AAA5}" dt="2021-09-12T11:10:23.003" v="1691" actId="571"/>
          <ac:spMkLst>
            <pc:docMk/>
            <pc:sldMk cId="1119407446" sldId="349"/>
            <ac:spMk id="158" creationId="{01957B7D-0915-4FB3-A6CD-DFE62F40031A}"/>
          </ac:spMkLst>
        </pc:spChg>
        <pc:spChg chg="add mod">
          <ac:chgData name="Syphax Ait oubelli" userId="ecf726b1934da71b" providerId="LiveId" clId="{8B0F6663-749F-4A9A-B8BA-00C2AC02AAA5}" dt="2021-09-12T11:10:23.003" v="1691" actId="571"/>
          <ac:spMkLst>
            <pc:docMk/>
            <pc:sldMk cId="1119407446" sldId="349"/>
            <ac:spMk id="159" creationId="{E00718E6-CDCD-4B90-98D3-936B42ED7E14}"/>
          </ac:spMkLst>
        </pc:spChg>
        <pc:spChg chg="add mod">
          <ac:chgData name="Syphax Ait oubelli" userId="ecf726b1934da71b" providerId="LiveId" clId="{8B0F6663-749F-4A9A-B8BA-00C2AC02AAA5}" dt="2021-09-12T11:10:23.003" v="1691" actId="571"/>
          <ac:spMkLst>
            <pc:docMk/>
            <pc:sldMk cId="1119407446" sldId="349"/>
            <ac:spMk id="160" creationId="{A22722E9-0F80-474C-82DB-309EB2129F72}"/>
          </ac:spMkLst>
        </pc:spChg>
        <pc:spChg chg="add mod">
          <ac:chgData name="Syphax Ait oubelli" userId="ecf726b1934da71b" providerId="LiveId" clId="{8B0F6663-749F-4A9A-B8BA-00C2AC02AAA5}" dt="2021-09-12T11:10:58.277" v="1710" actId="20577"/>
          <ac:spMkLst>
            <pc:docMk/>
            <pc:sldMk cId="1119407446" sldId="349"/>
            <ac:spMk id="161" creationId="{0CDE1E1A-4F88-4530-A09A-FF76E66FADE6}"/>
          </ac:spMkLst>
        </pc:spChg>
        <pc:spChg chg="add del mod">
          <ac:chgData name="Syphax Ait oubelli" userId="ecf726b1934da71b" providerId="LiveId" clId="{8B0F6663-749F-4A9A-B8BA-00C2AC02AAA5}" dt="2021-09-12T11:10:31.125" v="1695" actId="478"/>
          <ac:spMkLst>
            <pc:docMk/>
            <pc:sldMk cId="1119407446" sldId="349"/>
            <ac:spMk id="162" creationId="{55BEB5B2-470C-4CB6-A2D4-5475EFA100D4}"/>
          </ac:spMkLst>
        </pc:spChg>
        <pc:spChg chg="add mod">
          <ac:chgData name="Syphax Ait oubelli" userId="ecf726b1934da71b" providerId="LiveId" clId="{8B0F6663-749F-4A9A-B8BA-00C2AC02AAA5}" dt="2021-09-12T11:10:56.188" v="1708" actId="20577"/>
          <ac:spMkLst>
            <pc:docMk/>
            <pc:sldMk cId="1119407446" sldId="349"/>
            <ac:spMk id="163" creationId="{7A1B61E7-D535-4EA4-9349-85BE9D1665E4}"/>
          </ac:spMkLst>
        </pc:spChg>
        <pc:spChg chg="add mod">
          <ac:chgData name="Syphax Ait oubelli" userId="ecf726b1934da71b" providerId="LiveId" clId="{8B0F6663-749F-4A9A-B8BA-00C2AC02AAA5}" dt="2021-09-12T11:10:52.680" v="1706" actId="20577"/>
          <ac:spMkLst>
            <pc:docMk/>
            <pc:sldMk cId="1119407446" sldId="349"/>
            <ac:spMk id="164" creationId="{69ECF74C-A19B-4F5C-8F11-EBD9B7F4C431}"/>
          </ac:spMkLst>
        </pc:spChg>
        <pc:spChg chg="add mod">
          <ac:chgData name="Syphax Ait oubelli" userId="ecf726b1934da71b" providerId="LiveId" clId="{8B0F6663-749F-4A9A-B8BA-00C2AC02AAA5}" dt="2021-09-12T11:10:50.858" v="1704" actId="20577"/>
          <ac:spMkLst>
            <pc:docMk/>
            <pc:sldMk cId="1119407446" sldId="349"/>
            <ac:spMk id="165" creationId="{1AA67F98-19B6-42CB-AD59-5ECF77C40619}"/>
          </ac:spMkLst>
        </pc:spChg>
        <pc:spChg chg="add mod">
          <ac:chgData name="Syphax Ait oubelli" userId="ecf726b1934da71b" providerId="LiveId" clId="{8B0F6663-749F-4A9A-B8BA-00C2AC02AAA5}" dt="2021-09-12T11:11:17.764" v="1717" actId="20577"/>
          <ac:spMkLst>
            <pc:docMk/>
            <pc:sldMk cId="1119407446" sldId="349"/>
            <ac:spMk id="166" creationId="{7D4B47FE-8BB9-43F6-A09D-5D24C6E2457D}"/>
          </ac:spMkLst>
        </pc:spChg>
        <pc:spChg chg="add mod">
          <ac:chgData name="Syphax Ait oubelli" userId="ecf726b1934da71b" providerId="LiveId" clId="{8B0F6663-749F-4A9A-B8BA-00C2AC02AAA5}" dt="2021-09-12T11:11:07.340" v="1713" actId="571"/>
          <ac:spMkLst>
            <pc:docMk/>
            <pc:sldMk cId="1119407446" sldId="349"/>
            <ac:spMk id="167" creationId="{03483AFD-B0A0-4B78-8BD6-BAABD201D085}"/>
          </ac:spMkLst>
        </pc:spChg>
        <pc:spChg chg="add mod">
          <ac:chgData name="Syphax Ait oubelli" userId="ecf726b1934da71b" providerId="LiveId" clId="{8B0F6663-749F-4A9A-B8BA-00C2AC02AAA5}" dt="2021-09-12T11:11:14.316" v="1715" actId="948"/>
          <ac:spMkLst>
            <pc:docMk/>
            <pc:sldMk cId="1119407446" sldId="349"/>
            <ac:spMk id="168" creationId="{46A25133-A89E-4C32-9D84-751A3E093367}"/>
          </ac:spMkLst>
        </pc:spChg>
        <pc:spChg chg="add mod">
          <ac:chgData name="Syphax Ait oubelli" userId="ecf726b1934da71b" providerId="LiveId" clId="{8B0F6663-749F-4A9A-B8BA-00C2AC02AAA5}" dt="2021-09-12T11:11:29.829" v="1720" actId="1076"/>
          <ac:spMkLst>
            <pc:docMk/>
            <pc:sldMk cId="1119407446" sldId="349"/>
            <ac:spMk id="169" creationId="{92038408-3575-4DA2-8AD4-51F1F6F59038}"/>
          </ac:spMkLst>
        </pc:spChg>
        <pc:spChg chg="add mod">
          <ac:chgData name="Syphax Ait oubelli" userId="ecf726b1934da71b" providerId="LiveId" clId="{8B0F6663-749F-4A9A-B8BA-00C2AC02AAA5}" dt="2021-09-12T11:11:32.202" v="1721" actId="571"/>
          <ac:spMkLst>
            <pc:docMk/>
            <pc:sldMk cId="1119407446" sldId="349"/>
            <ac:spMk id="170" creationId="{C87B2C47-98CA-4C4C-9021-C00E08192127}"/>
          </ac:spMkLst>
        </pc:spChg>
        <pc:spChg chg="add mod">
          <ac:chgData name="Syphax Ait oubelli" userId="ecf726b1934da71b" providerId="LiveId" clId="{8B0F6663-749F-4A9A-B8BA-00C2AC02AAA5}" dt="2021-09-12T11:11:37.458" v="1722" actId="571"/>
          <ac:spMkLst>
            <pc:docMk/>
            <pc:sldMk cId="1119407446" sldId="349"/>
            <ac:spMk id="171" creationId="{D2F3678E-44C3-426D-8A1B-405561C3D178}"/>
          </ac:spMkLst>
        </pc:spChg>
        <pc:spChg chg="add mod">
          <ac:chgData name="Syphax Ait oubelli" userId="ecf726b1934da71b" providerId="LiveId" clId="{8B0F6663-749F-4A9A-B8BA-00C2AC02AAA5}" dt="2021-09-12T11:11:47.048" v="1729" actId="1076"/>
          <ac:spMkLst>
            <pc:docMk/>
            <pc:sldMk cId="1119407446" sldId="349"/>
            <ac:spMk id="172" creationId="{83C50AE9-C020-4DEF-A0F8-8E75A7CF3BF0}"/>
          </ac:spMkLst>
        </pc:spChg>
        <pc:spChg chg="add mod">
          <ac:chgData name="Syphax Ait oubelli" userId="ecf726b1934da71b" providerId="LiveId" clId="{8B0F6663-749F-4A9A-B8BA-00C2AC02AAA5}" dt="2021-09-12T11:11:55.476" v="1734" actId="20577"/>
          <ac:spMkLst>
            <pc:docMk/>
            <pc:sldMk cId="1119407446" sldId="349"/>
            <ac:spMk id="173" creationId="{48F40D0F-0301-4BF8-AD1A-9330659F4882}"/>
          </ac:spMkLst>
        </pc:spChg>
        <pc:spChg chg="add mod">
          <ac:chgData name="Syphax Ait oubelli" userId="ecf726b1934da71b" providerId="LiveId" clId="{8B0F6663-749F-4A9A-B8BA-00C2AC02AAA5}" dt="2021-09-12T11:12:00.684" v="1738" actId="20577"/>
          <ac:spMkLst>
            <pc:docMk/>
            <pc:sldMk cId="1119407446" sldId="349"/>
            <ac:spMk id="174" creationId="{4B9B9121-A187-46CA-A2AB-8BF1F613BB4F}"/>
          </ac:spMkLst>
        </pc:spChg>
        <pc:spChg chg="add mod">
          <ac:chgData name="Syphax Ait oubelli" userId="ecf726b1934da71b" providerId="LiveId" clId="{8B0F6663-749F-4A9A-B8BA-00C2AC02AAA5}" dt="2021-10-01T20:44:48.675" v="2958" actId="20577"/>
          <ac:spMkLst>
            <pc:docMk/>
            <pc:sldMk cId="1119407446" sldId="349"/>
            <ac:spMk id="193" creationId="{D5BEE74C-8A1F-4D83-AB5B-09B9E0C7A039}"/>
          </ac:spMkLst>
        </pc:spChg>
        <pc:spChg chg="mod">
          <ac:chgData name="Syphax Ait oubelli" userId="ecf726b1934da71b" providerId="LiveId" clId="{8B0F6663-749F-4A9A-B8BA-00C2AC02AAA5}" dt="2021-09-12T11:15:33.169" v="1823"/>
          <ac:spMkLst>
            <pc:docMk/>
            <pc:sldMk cId="1119407446" sldId="349"/>
            <ac:spMk id="195" creationId="{1A500AA7-9CA8-4E22-8B06-08A15D1A19AA}"/>
          </ac:spMkLst>
        </pc:spChg>
        <pc:spChg chg="mod">
          <ac:chgData name="Syphax Ait oubelli" userId="ecf726b1934da71b" providerId="LiveId" clId="{8B0F6663-749F-4A9A-B8BA-00C2AC02AAA5}" dt="2021-09-12T11:15:33.169" v="1823"/>
          <ac:spMkLst>
            <pc:docMk/>
            <pc:sldMk cId="1119407446" sldId="349"/>
            <ac:spMk id="196" creationId="{D0CF7DF9-981A-402C-A2B1-A200FEC32726}"/>
          </ac:spMkLst>
        </pc:spChg>
        <pc:spChg chg="add mod">
          <ac:chgData name="Syphax Ait oubelli" userId="ecf726b1934da71b" providerId="LiveId" clId="{8B0F6663-749F-4A9A-B8BA-00C2AC02AAA5}" dt="2021-09-12T11:15:33.169" v="1823"/>
          <ac:spMkLst>
            <pc:docMk/>
            <pc:sldMk cId="1119407446" sldId="349"/>
            <ac:spMk id="197" creationId="{F908ACB7-FABF-4E22-9EC2-0C7D3C8B52AB}"/>
          </ac:spMkLst>
        </pc:spChg>
        <pc:grpChg chg="add mod">
          <ac:chgData name="Syphax Ait oubelli" userId="ecf726b1934da71b" providerId="LiveId" clId="{8B0F6663-749F-4A9A-B8BA-00C2AC02AAA5}" dt="2021-09-12T11:15:33.169" v="1823"/>
          <ac:grpSpMkLst>
            <pc:docMk/>
            <pc:sldMk cId="1119407446" sldId="349"/>
            <ac:grpSpMk id="194" creationId="{68E85ECB-5711-42A5-B6E6-9F1881161069}"/>
          </ac:grpSpMkLst>
        </pc:grpChg>
        <pc:picChg chg="del">
          <ac:chgData name="Syphax Ait oubelli" userId="ecf726b1934da71b" providerId="LiveId" clId="{8B0F6663-749F-4A9A-B8BA-00C2AC02AAA5}" dt="2021-09-12T11:02:17.270" v="1601" actId="478"/>
          <ac:picMkLst>
            <pc:docMk/>
            <pc:sldMk cId="1119407446" sldId="349"/>
            <ac:picMk id="71" creationId="{BDD27A2C-6FD3-43AB-85DA-89F92D8283DB}"/>
          </ac:picMkLst>
        </pc:picChg>
        <pc:picChg chg="del">
          <ac:chgData name="Syphax Ait oubelli" userId="ecf726b1934da71b" providerId="LiveId" clId="{8B0F6663-749F-4A9A-B8BA-00C2AC02AAA5}" dt="2021-09-12T11:02:17.678" v="1602" actId="478"/>
          <ac:picMkLst>
            <pc:docMk/>
            <pc:sldMk cId="1119407446" sldId="349"/>
            <ac:picMk id="72" creationId="{753164DB-3A2B-425D-B7A0-72D14407CBF1}"/>
          </ac:picMkLst>
        </pc:picChg>
        <pc:picChg chg="del">
          <ac:chgData name="Syphax Ait oubelli" userId="ecf726b1934da71b" providerId="LiveId" clId="{8B0F6663-749F-4A9A-B8BA-00C2AC02AAA5}" dt="2021-09-12T11:02:18.294" v="1603" actId="478"/>
          <ac:picMkLst>
            <pc:docMk/>
            <pc:sldMk cId="1119407446" sldId="349"/>
            <ac:picMk id="73" creationId="{87DE25F8-CF59-4524-AE31-0E146D81186D}"/>
          </ac:picMkLst>
        </pc:picChg>
        <pc:picChg chg="del">
          <ac:chgData name="Syphax Ait oubelli" userId="ecf726b1934da71b" providerId="LiveId" clId="{8B0F6663-749F-4A9A-B8BA-00C2AC02AAA5}" dt="2021-09-12T11:02:18.710" v="1604" actId="478"/>
          <ac:picMkLst>
            <pc:docMk/>
            <pc:sldMk cId="1119407446" sldId="349"/>
            <ac:picMk id="74" creationId="{C2AD3F5D-FEAA-40AB-86D3-33283DAB47BF}"/>
          </ac:picMkLst>
        </pc:picChg>
        <pc:picChg chg="del">
          <ac:chgData name="Syphax Ait oubelli" userId="ecf726b1934da71b" providerId="LiveId" clId="{8B0F6663-749F-4A9A-B8BA-00C2AC02AAA5}" dt="2021-09-12T11:02:19.709" v="1605" actId="478"/>
          <ac:picMkLst>
            <pc:docMk/>
            <pc:sldMk cId="1119407446" sldId="349"/>
            <ac:picMk id="75" creationId="{927688FF-2EEB-49F2-A7D5-C69B1A48A584}"/>
          </ac:picMkLst>
        </pc:picChg>
        <pc:picChg chg="del">
          <ac:chgData name="Syphax Ait oubelli" userId="ecf726b1934da71b" providerId="LiveId" clId="{8B0F6663-749F-4A9A-B8BA-00C2AC02AAA5}" dt="2021-09-12T11:02:20.117" v="1606" actId="478"/>
          <ac:picMkLst>
            <pc:docMk/>
            <pc:sldMk cId="1119407446" sldId="349"/>
            <ac:picMk id="76" creationId="{19B415A9-C566-44C5-AFE2-D4699EDB241A}"/>
          </ac:picMkLst>
        </pc:picChg>
        <pc:picChg chg="del">
          <ac:chgData name="Syphax Ait oubelli" userId="ecf726b1934da71b" providerId="LiveId" clId="{8B0F6663-749F-4A9A-B8BA-00C2AC02AAA5}" dt="2021-09-12T11:02:20.758" v="1607" actId="478"/>
          <ac:picMkLst>
            <pc:docMk/>
            <pc:sldMk cId="1119407446" sldId="349"/>
            <ac:picMk id="77" creationId="{C8EC1B56-1E00-4136-B107-9A6216F745D1}"/>
          </ac:picMkLst>
        </pc:picChg>
        <pc:picChg chg="del">
          <ac:chgData name="Syphax Ait oubelli" userId="ecf726b1934da71b" providerId="LiveId" clId="{8B0F6663-749F-4A9A-B8BA-00C2AC02AAA5}" dt="2021-09-12T11:02:21.207" v="1608" actId="478"/>
          <ac:picMkLst>
            <pc:docMk/>
            <pc:sldMk cId="1119407446" sldId="349"/>
            <ac:picMk id="78" creationId="{A30FBDB0-1B6E-4683-AFA7-2DE7136B7F97}"/>
          </ac:picMkLst>
        </pc:picChg>
        <pc:cxnChg chg="add del mod">
          <ac:chgData name="Syphax Ait oubelli" userId="ecf726b1934da71b" providerId="LiveId" clId="{8B0F6663-749F-4A9A-B8BA-00C2AC02AAA5}" dt="2021-09-12T11:05:42.369" v="1617" actId="478"/>
          <ac:cxnSpMkLst>
            <pc:docMk/>
            <pc:sldMk cId="1119407446" sldId="349"/>
            <ac:cxnSpMk id="4" creationId="{899D0A1C-67D7-4038-9544-30A0ED1412EF}"/>
          </ac:cxnSpMkLst>
        </pc:cxnChg>
        <pc:cxnChg chg="add del mod">
          <ac:chgData name="Syphax Ait oubelli" userId="ecf726b1934da71b" providerId="LiveId" clId="{8B0F6663-749F-4A9A-B8BA-00C2AC02AAA5}" dt="2021-09-12T11:09:32.290" v="1676" actId="478"/>
          <ac:cxnSpMkLst>
            <pc:docMk/>
            <pc:sldMk cId="1119407446" sldId="349"/>
            <ac:cxnSpMk id="88" creationId="{52F3A1B9-2736-456D-AEE1-448E65EFBF14}"/>
          </ac:cxnSpMkLst>
        </pc:cxnChg>
        <pc:cxnChg chg="add del mod">
          <ac:chgData name="Syphax Ait oubelli" userId="ecf726b1934da71b" providerId="LiveId" clId="{8B0F6663-749F-4A9A-B8BA-00C2AC02AAA5}" dt="2021-09-12T11:09:32.290" v="1676" actId="478"/>
          <ac:cxnSpMkLst>
            <pc:docMk/>
            <pc:sldMk cId="1119407446" sldId="349"/>
            <ac:cxnSpMk id="89" creationId="{8FAE1110-DAA2-4A68-A734-F0DE987471B4}"/>
          </ac:cxnSpMkLst>
        </pc:cxnChg>
        <pc:cxnChg chg="add del mod">
          <ac:chgData name="Syphax Ait oubelli" userId="ecf726b1934da71b" providerId="LiveId" clId="{8B0F6663-749F-4A9A-B8BA-00C2AC02AAA5}" dt="2021-09-12T11:09:32.290" v="1676" actId="478"/>
          <ac:cxnSpMkLst>
            <pc:docMk/>
            <pc:sldMk cId="1119407446" sldId="349"/>
            <ac:cxnSpMk id="95" creationId="{3D49EEFE-3C1A-4BC8-88C3-4931C28E7619}"/>
          </ac:cxnSpMkLst>
        </pc:cxnChg>
        <pc:cxnChg chg="add mod ord">
          <ac:chgData name="Syphax Ait oubelli" userId="ecf726b1934da71b" providerId="LiveId" clId="{8B0F6663-749F-4A9A-B8BA-00C2AC02AAA5}" dt="2021-09-12T11:07:28.700" v="1646" actId="167"/>
          <ac:cxnSpMkLst>
            <pc:docMk/>
            <pc:sldMk cId="1119407446" sldId="349"/>
            <ac:cxnSpMk id="99" creationId="{59095FCC-8EF7-43D8-89BB-5AF7B77EA2BA}"/>
          </ac:cxnSpMkLst>
        </pc:cxnChg>
        <pc:cxnChg chg="add mod">
          <ac:chgData name="Syphax Ait oubelli" userId="ecf726b1934da71b" providerId="LiveId" clId="{8B0F6663-749F-4A9A-B8BA-00C2AC02AAA5}" dt="2021-09-12T11:07:31.693" v="1647" actId="571"/>
          <ac:cxnSpMkLst>
            <pc:docMk/>
            <pc:sldMk cId="1119407446" sldId="349"/>
            <ac:cxnSpMk id="100" creationId="{3E3A907B-2436-49CF-AC1B-5BEB2EFC7B84}"/>
          </ac:cxnSpMkLst>
        </pc:cxnChg>
        <pc:cxnChg chg="add mod">
          <ac:chgData name="Syphax Ait oubelli" userId="ecf726b1934da71b" providerId="LiveId" clId="{8B0F6663-749F-4A9A-B8BA-00C2AC02AAA5}" dt="2021-09-12T11:07:35.416" v="1648" actId="571"/>
          <ac:cxnSpMkLst>
            <pc:docMk/>
            <pc:sldMk cId="1119407446" sldId="349"/>
            <ac:cxnSpMk id="101" creationId="{66220A60-83BC-4FB8-BA8F-92F53DAC0B16}"/>
          </ac:cxnSpMkLst>
        </pc:cxnChg>
        <pc:cxnChg chg="add mod">
          <ac:chgData name="Syphax Ait oubelli" userId="ecf726b1934da71b" providerId="LiveId" clId="{8B0F6663-749F-4A9A-B8BA-00C2AC02AAA5}" dt="2021-09-12T11:07:38.702" v="1649" actId="571"/>
          <ac:cxnSpMkLst>
            <pc:docMk/>
            <pc:sldMk cId="1119407446" sldId="349"/>
            <ac:cxnSpMk id="102" creationId="{774ABA0B-E2A1-4800-80A1-4C27EE946FD7}"/>
          </ac:cxnSpMkLst>
        </pc:cxnChg>
        <pc:cxnChg chg="add mod">
          <ac:chgData name="Syphax Ait oubelli" userId="ecf726b1934da71b" providerId="LiveId" clId="{8B0F6663-749F-4A9A-B8BA-00C2AC02AAA5}" dt="2021-09-12T11:07:40.343" v="1650" actId="571"/>
          <ac:cxnSpMkLst>
            <pc:docMk/>
            <pc:sldMk cId="1119407446" sldId="349"/>
            <ac:cxnSpMk id="103" creationId="{B45BA63E-7594-491A-A66F-BB7CD3706CDC}"/>
          </ac:cxnSpMkLst>
        </pc:cxnChg>
        <pc:cxnChg chg="add mod">
          <ac:chgData name="Syphax Ait oubelli" userId="ecf726b1934da71b" providerId="LiveId" clId="{8B0F6663-749F-4A9A-B8BA-00C2AC02AAA5}" dt="2021-09-12T11:07:45.785" v="1651" actId="571"/>
          <ac:cxnSpMkLst>
            <pc:docMk/>
            <pc:sldMk cId="1119407446" sldId="349"/>
            <ac:cxnSpMk id="104" creationId="{60268189-85C1-44E8-844C-BE03CF13C679}"/>
          </ac:cxnSpMkLst>
        </pc:cxnChg>
        <pc:cxnChg chg="add mod">
          <ac:chgData name="Syphax Ait oubelli" userId="ecf726b1934da71b" providerId="LiveId" clId="{8B0F6663-749F-4A9A-B8BA-00C2AC02AAA5}" dt="2021-09-12T11:07:45.785" v="1651" actId="571"/>
          <ac:cxnSpMkLst>
            <pc:docMk/>
            <pc:sldMk cId="1119407446" sldId="349"/>
            <ac:cxnSpMk id="105" creationId="{EEBB9F07-AB90-416D-A2AA-52A46D2665B2}"/>
          </ac:cxnSpMkLst>
        </pc:cxnChg>
        <pc:cxnChg chg="add mod">
          <ac:chgData name="Syphax Ait oubelli" userId="ecf726b1934da71b" providerId="LiveId" clId="{8B0F6663-749F-4A9A-B8BA-00C2AC02AAA5}" dt="2021-09-12T11:07:45.785" v="1651" actId="571"/>
          <ac:cxnSpMkLst>
            <pc:docMk/>
            <pc:sldMk cId="1119407446" sldId="349"/>
            <ac:cxnSpMk id="106" creationId="{4E1A9024-DB90-43B9-8AB8-08C2C94CC6A2}"/>
          </ac:cxnSpMkLst>
        </pc:cxnChg>
        <pc:cxnChg chg="add mod">
          <ac:chgData name="Syphax Ait oubelli" userId="ecf726b1934da71b" providerId="LiveId" clId="{8B0F6663-749F-4A9A-B8BA-00C2AC02AAA5}" dt="2021-09-12T11:07:45.785" v="1651" actId="571"/>
          <ac:cxnSpMkLst>
            <pc:docMk/>
            <pc:sldMk cId="1119407446" sldId="349"/>
            <ac:cxnSpMk id="107" creationId="{FDE3C21E-EE74-4694-81DE-31ACE7D75450}"/>
          </ac:cxnSpMkLst>
        </pc:cxnChg>
        <pc:cxnChg chg="add mod">
          <ac:chgData name="Syphax Ait oubelli" userId="ecf726b1934da71b" providerId="LiveId" clId="{8B0F6663-749F-4A9A-B8BA-00C2AC02AAA5}" dt="2021-09-12T11:07:45.785" v="1651" actId="571"/>
          <ac:cxnSpMkLst>
            <pc:docMk/>
            <pc:sldMk cId="1119407446" sldId="349"/>
            <ac:cxnSpMk id="108" creationId="{5A18A598-8E22-4B3A-B26B-50A1492D9F6A}"/>
          </ac:cxnSpMkLst>
        </pc:cxnChg>
        <pc:cxnChg chg="add mod">
          <ac:chgData name="Syphax Ait oubelli" userId="ecf726b1934da71b" providerId="LiveId" clId="{8B0F6663-749F-4A9A-B8BA-00C2AC02AAA5}" dt="2021-09-12T11:07:49.266" v="1652" actId="571"/>
          <ac:cxnSpMkLst>
            <pc:docMk/>
            <pc:sldMk cId="1119407446" sldId="349"/>
            <ac:cxnSpMk id="109" creationId="{097329AB-A824-43A4-BD6F-6BF004C096ED}"/>
          </ac:cxnSpMkLst>
        </pc:cxnChg>
        <pc:cxnChg chg="add mod">
          <ac:chgData name="Syphax Ait oubelli" userId="ecf726b1934da71b" providerId="LiveId" clId="{8B0F6663-749F-4A9A-B8BA-00C2AC02AAA5}" dt="2021-09-12T11:07:49.266" v="1652" actId="571"/>
          <ac:cxnSpMkLst>
            <pc:docMk/>
            <pc:sldMk cId="1119407446" sldId="349"/>
            <ac:cxnSpMk id="110" creationId="{9F45E5D3-0C9C-44DC-BE1A-A3548B4E0D22}"/>
          </ac:cxnSpMkLst>
        </pc:cxnChg>
        <pc:cxnChg chg="add mod">
          <ac:chgData name="Syphax Ait oubelli" userId="ecf726b1934da71b" providerId="LiveId" clId="{8B0F6663-749F-4A9A-B8BA-00C2AC02AAA5}" dt="2021-09-12T11:07:49.266" v="1652" actId="571"/>
          <ac:cxnSpMkLst>
            <pc:docMk/>
            <pc:sldMk cId="1119407446" sldId="349"/>
            <ac:cxnSpMk id="111" creationId="{7A1F6319-FCE7-457D-9656-704A4C4F28C8}"/>
          </ac:cxnSpMkLst>
        </pc:cxnChg>
        <pc:cxnChg chg="add mod">
          <ac:chgData name="Syphax Ait oubelli" userId="ecf726b1934da71b" providerId="LiveId" clId="{8B0F6663-749F-4A9A-B8BA-00C2AC02AAA5}" dt="2021-09-12T11:07:49.266" v="1652" actId="571"/>
          <ac:cxnSpMkLst>
            <pc:docMk/>
            <pc:sldMk cId="1119407446" sldId="349"/>
            <ac:cxnSpMk id="112" creationId="{68D82F68-B98D-4223-84B0-98D7D20302FE}"/>
          </ac:cxnSpMkLst>
        </pc:cxnChg>
        <pc:cxnChg chg="add mod">
          <ac:chgData name="Syphax Ait oubelli" userId="ecf726b1934da71b" providerId="LiveId" clId="{8B0F6663-749F-4A9A-B8BA-00C2AC02AAA5}" dt="2021-09-12T11:07:49.266" v="1652" actId="571"/>
          <ac:cxnSpMkLst>
            <pc:docMk/>
            <pc:sldMk cId="1119407446" sldId="349"/>
            <ac:cxnSpMk id="113" creationId="{1E7C056E-E397-4521-85B3-F60EB7FAAF8E}"/>
          </ac:cxnSpMkLst>
        </pc:cxnChg>
        <pc:cxnChg chg="add mod">
          <ac:chgData name="Syphax Ait oubelli" userId="ecf726b1934da71b" providerId="LiveId" clId="{8B0F6663-749F-4A9A-B8BA-00C2AC02AAA5}" dt="2021-09-12T11:07:51.722" v="1653" actId="571"/>
          <ac:cxnSpMkLst>
            <pc:docMk/>
            <pc:sldMk cId="1119407446" sldId="349"/>
            <ac:cxnSpMk id="114" creationId="{7C7CA70C-66EE-4BC9-8F0F-21A0F98E5324}"/>
          </ac:cxnSpMkLst>
        </pc:cxnChg>
        <pc:cxnChg chg="add mod">
          <ac:chgData name="Syphax Ait oubelli" userId="ecf726b1934da71b" providerId="LiveId" clId="{8B0F6663-749F-4A9A-B8BA-00C2AC02AAA5}" dt="2021-09-12T11:07:51.722" v="1653" actId="571"/>
          <ac:cxnSpMkLst>
            <pc:docMk/>
            <pc:sldMk cId="1119407446" sldId="349"/>
            <ac:cxnSpMk id="115" creationId="{B2B7E503-9185-4DFF-B4E0-3C0E3DEE0157}"/>
          </ac:cxnSpMkLst>
        </pc:cxnChg>
        <pc:cxnChg chg="add mod">
          <ac:chgData name="Syphax Ait oubelli" userId="ecf726b1934da71b" providerId="LiveId" clId="{8B0F6663-749F-4A9A-B8BA-00C2AC02AAA5}" dt="2021-09-12T11:07:51.722" v="1653" actId="571"/>
          <ac:cxnSpMkLst>
            <pc:docMk/>
            <pc:sldMk cId="1119407446" sldId="349"/>
            <ac:cxnSpMk id="116" creationId="{38D98C5A-4CAD-4518-A9E6-330670757462}"/>
          </ac:cxnSpMkLst>
        </pc:cxnChg>
        <pc:cxnChg chg="add mod">
          <ac:chgData name="Syphax Ait oubelli" userId="ecf726b1934da71b" providerId="LiveId" clId="{8B0F6663-749F-4A9A-B8BA-00C2AC02AAA5}" dt="2021-09-12T11:07:51.722" v="1653" actId="571"/>
          <ac:cxnSpMkLst>
            <pc:docMk/>
            <pc:sldMk cId="1119407446" sldId="349"/>
            <ac:cxnSpMk id="117" creationId="{9194CCC1-1746-4C80-9D85-3A966C13E4F6}"/>
          </ac:cxnSpMkLst>
        </pc:cxnChg>
        <pc:cxnChg chg="add mod">
          <ac:chgData name="Syphax Ait oubelli" userId="ecf726b1934da71b" providerId="LiveId" clId="{8B0F6663-749F-4A9A-B8BA-00C2AC02AAA5}" dt="2021-09-12T11:07:51.722" v="1653" actId="571"/>
          <ac:cxnSpMkLst>
            <pc:docMk/>
            <pc:sldMk cId="1119407446" sldId="349"/>
            <ac:cxnSpMk id="118" creationId="{25C10B98-E2B8-43C3-9075-15864B01F9B2}"/>
          </ac:cxnSpMkLst>
        </pc:cxnChg>
        <pc:cxnChg chg="add mod">
          <ac:chgData name="Syphax Ait oubelli" userId="ecf726b1934da71b" providerId="LiveId" clId="{8B0F6663-749F-4A9A-B8BA-00C2AC02AAA5}" dt="2021-09-12T11:08:01.553" v="1657" actId="571"/>
          <ac:cxnSpMkLst>
            <pc:docMk/>
            <pc:sldMk cId="1119407446" sldId="349"/>
            <ac:cxnSpMk id="119" creationId="{9C54DA47-399D-4C31-81C2-E09869099094}"/>
          </ac:cxnSpMkLst>
        </pc:cxnChg>
        <pc:cxnChg chg="add mod">
          <ac:chgData name="Syphax Ait oubelli" userId="ecf726b1934da71b" providerId="LiveId" clId="{8B0F6663-749F-4A9A-B8BA-00C2AC02AAA5}" dt="2021-09-12T11:08:01.553" v="1657" actId="571"/>
          <ac:cxnSpMkLst>
            <pc:docMk/>
            <pc:sldMk cId="1119407446" sldId="349"/>
            <ac:cxnSpMk id="120" creationId="{BFBF73DE-6D3F-40B1-A703-C81EA6B8CE62}"/>
          </ac:cxnSpMkLst>
        </pc:cxnChg>
        <pc:cxnChg chg="add mod">
          <ac:chgData name="Syphax Ait oubelli" userId="ecf726b1934da71b" providerId="LiveId" clId="{8B0F6663-749F-4A9A-B8BA-00C2AC02AAA5}" dt="2021-09-12T11:08:01.553" v="1657" actId="571"/>
          <ac:cxnSpMkLst>
            <pc:docMk/>
            <pc:sldMk cId="1119407446" sldId="349"/>
            <ac:cxnSpMk id="121" creationId="{031F4126-78A0-4589-B124-250B054B1A07}"/>
          </ac:cxnSpMkLst>
        </pc:cxnChg>
        <pc:cxnChg chg="add mod">
          <ac:chgData name="Syphax Ait oubelli" userId="ecf726b1934da71b" providerId="LiveId" clId="{8B0F6663-749F-4A9A-B8BA-00C2AC02AAA5}" dt="2021-09-12T11:08:01.553" v="1657" actId="571"/>
          <ac:cxnSpMkLst>
            <pc:docMk/>
            <pc:sldMk cId="1119407446" sldId="349"/>
            <ac:cxnSpMk id="122" creationId="{FB8180AD-56A9-4604-8982-62C8463F131A}"/>
          </ac:cxnSpMkLst>
        </pc:cxnChg>
        <pc:cxnChg chg="add mod">
          <ac:chgData name="Syphax Ait oubelli" userId="ecf726b1934da71b" providerId="LiveId" clId="{8B0F6663-749F-4A9A-B8BA-00C2AC02AAA5}" dt="2021-09-12T11:08:01.553" v="1657" actId="571"/>
          <ac:cxnSpMkLst>
            <pc:docMk/>
            <pc:sldMk cId="1119407446" sldId="349"/>
            <ac:cxnSpMk id="123" creationId="{F2CD2941-7923-4A0A-8ED8-5B1D7FE93AAD}"/>
          </ac:cxnSpMkLst>
        </pc:cxnChg>
        <pc:cxnChg chg="add mod">
          <ac:chgData name="Syphax Ait oubelli" userId="ecf726b1934da71b" providerId="LiveId" clId="{8B0F6663-749F-4A9A-B8BA-00C2AC02AAA5}" dt="2021-09-12T11:08:01.277" v="1656" actId="571"/>
          <ac:cxnSpMkLst>
            <pc:docMk/>
            <pc:sldMk cId="1119407446" sldId="349"/>
            <ac:cxnSpMk id="124" creationId="{CC917639-A8B5-4A6C-9236-D42321E719E2}"/>
          </ac:cxnSpMkLst>
        </pc:cxnChg>
        <pc:cxnChg chg="add mod">
          <ac:chgData name="Syphax Ait oubelli" userId="ecf726b1934da71b" providerId="LiveId" clId="{8B0F6663-749F-4A9A-B8BA-00C2AC02AAA5}" dt="2021-09-12T11:08:01.277" v="1656" actId="571"/>
          <ac:cxnSpMkLst>
            <pc:docMk/>
            <pc:sldMk cId="1119407446" sldId="349"/>
            <ac:cxnSpMk id="125" creationId="{0D78E813-E2B3-4267-A4B3-127DCE2EFEFC}"/>
          </ac:cxnSpMkLst>
        </pc:cxnChg>
        <pc:cxnChg chg="add mod">
          <ac:chgData name="Syphax Ait oubelli" userId="ecf726b1934da71b" providerId="LiveId" clId="{8B0F6663-749F-4A9A-B8BA-00C2AC02AAA5}" dt="2021-09-12T11:08:01.277" v="1656" actId="571"/>
          <ac:cxnSpMkLst>
            <pc:docMk/>
            <pc:sldMk cId="1119407446" sldId="349"/>
            <ac:cxnSpMk id="126" creationId="{B5F0BE94-6722-4451-A58E-F2C8C97C417D}"/>
          </ac:cxnSpMkLst>
        </pc:cxnChg>
        <pc:cxnChg chg="add mod">
          <ac:chgData name="Syphax Ait oubelli" userId="ecf726b1934da71b" providerId="LiveId" clId="{8B0F6663-749F-4A9A-B8BA-00C2AC02AAA5}" dt="2021-09-12T11:08:01.277" v="1656" actId="571"/>
          <ac:cxnSpMkLst>
            <pc:docMk/>
            <pc:sldMk cId="1119407446" sldId="349"/>
            <ac:cxnSpMk id="127" creationId="{691F843D-CFF3-4792-BAC0-EF827E4CE1A9}"/>
          </ac:cxnSpMkLst>
        </pc:cxnChg>
        <pc:cxnChg chg="add mod">
          <ac:chgData name="Syphax Ait oubelli" userId="ecf726b1934da71b" providerId="LiveId" clId="{8B0F6663-749F-4A9A-B8BA-00C2AC02AAA5}" dt="2021-09-12T11:08:01.277" v="1656" actId="571"/>
          <ac:cxnSpMkLst>
            <pc:docMk/>
            <pc:sldMk cId="1119407446" sldId="349"/>
            <ac:cxnSpMk id="128" creationId="{6CE67124-B9B5-4CE0-9728-05379219801D}"/>
          </ac:cxnSpMkLst>
        </pc:cxnChg>
        <pc:cxnChg chg="add mod">
          <ac:chgData name="Syphax Ait oubelli" userId="ecf726b1934da71b" providerId="LiveId" clId="{8B0F6663-749F-4A9A-B8BA-00C2AC02AAA5}" dt="2021-09-12T11:08:07.291" v="1658" actId="571"/>
          <ac:cxnSpMkLst>
            <pc:docMk/>
            <pc:sldMk cId="1119407446" sldId="349"/>
            <ac:cxnSpMk id="129" creationId="{CF4E6CB0-E9E7-4378-897D-AC6B015507F4}"/>
          </ac:cxnSpMkLst>
        </pc:cxnChg>
        <pc:cxnChg chg="add mod">
          <ac:chgData name="Syphax Ait oubelli" userId="ecf726b1934da71b" providerId="LiveId" clId="{8B0F6663-749F-4A9A-B8BA-00C2AC02AAA5}" dt="2021-09-12T11:08:07.291" v="1658" actId="571"/>
          <ac:cxnSpMkLst>
            <pc:docMk/>
            <pc:sldMk cId="1119407446" sldId="349"/>
            <ac:cxnSpMk id="130" creationId="{579054B3-1EE7-4176-AD3C-72F72886AA80}"/>
          </ac:cxnSpMkLst>
        </pc:cxnChg>
        <pc:cxnChg chg="add mod">
          <ac:chgData name="Syphax Ait oubelli" userId="ecf726b1934da71b" providerId="LiveId" clId="{8B0F6663-749F-4A9A-B8BA-00C2AC02AAA5}" dt="2021-09-12T11:08:07.291" v="1658" actId="571"/>
          <ac:cxnSpMkLst>
            <pc:docMk/>
            <pc:sldMk cId="1119407446" sldId="349"/>
            <ac:cxnSpMk id="131" creationId="{EDCD1458-B5EB-47EB-BECF-AE3B2D2984FF}"/>
          </ac:cxnSpMkLst>
        </pc:cxnChg>
        <pc:cxnChg chg="add mod">
          <ac:chgData name="Syphax Ait oubelli" userId="ecf726b1934da71b" providerId="LiveId" clId="{8B0F6663-749F-4A9A-B8BA-00C2AC02AAA5}" dt="2021-09-12T11:08:07.291" v="1658" actId="571"/>
          <ac:cxnSpMkLst>
            <pc:docMk/>
            <pc:sldMk cId="1119407446" sldId="349"/>
            <ac:cxnSpMk id="132" creationId="{182276FD-4124-4CFD-94D1-40BCD5BC5DD9}"/>
          </ac:cxnSpMkLst>
        </pc:cxnChg>
        <pc:cxnChg chg="add mod">
          <ac:chgData name="Syphax Ait oubelli" userId="ecf726b1934da71b" providerId="LiveId" clId="{8B0F6663-749F-4A9A-B8BA-00C2AC02AAA5}" dt="2021-09-12T11:08:07.291" v="1658" actId="571"/>
          <ac:cxnSpMkLst>
            <pc:docMk/>
            <pc:sldMk cId="1119407446" sldId="349"/>
            <ac:cxnSpMk id="133" creationId="{7FAA4775-3753-47D3-9F6C-14EF5269FE60}"/>
          </ac:cxnSpMkLst>
        </pc:cxnChg>
        <pc:cxnChg chg="add mod">
          <ac:chgData name="Syphax Ait oubelli" userId="ecf726b1934da71b" providerId="LiveId" clId="{8B0F6663-749F-4A9A-B8BA-00C2AC02AAA5}" dt="2021-09-12T11:08:12.268" v="1659" actId="571"/>
          <ac:cxnSpMkLst>
            <pc:docMk/>
            <pc:sldMk cId="1119407446" sldId="349"/>
            <ac:cxnSpMk id="134" creationId="{C4683574-1A19-4E13-BC94-4B74C098CE28}"/>
          </ac:cxnSpMkLst>
        </pc:cxnChg>
        <pc:cxnChg chg="add mod">
          <ac:chgData name="Syphax Ait oubelli" userId="ecf726b1934da71b" providerId="LiveId" clId="{8B0F6663-749F-4A9A-B8BA-00C2AC02AAA5}" dt="2021-09-12T11:08:12.268" v="1659" actId="571"/>
          <ac:cxnSpMkLst>
            <pc:docMk/>
            <pc:sldMk cId="1119407446" sldId="349"/>
            <ac:cxnSpMk id="135" creationId="{DCB315ED-2218-40C4-B9DA-7059D7835AB8}"/>
          </ac:cxnSpMkLst>
        </pc:cxnChg>
        <pc:cxnChg chg="add mod">
          <ac:chgData name="Syphax Ait oubelli" userId="ecf726b1934da71b" providerId="LiveId" clId="{8B0F6663-749F-4A9A-B8BA-00C2AC02AAA5}" dt="2021-09-12T11:08:12.268" v="1659" actId="571"/>
          <ac:cxnSpMkLst>
            <pc:docMk/>
            <pc:sldMk cId="1119407446" sldId="349"/>
            <ac:cxnSpMk id="136" creationId="{DD06EC07-4BE7-4E96-924D-505FFE5EE75B}"/>
          </ac:cxnSpMkLst>
        </pc:cxnChg>
        <pc:cxnChg chg="add mod">
          <ac:chgData name="Syphax Ait oubelli" userId="ecf726b1934da71b" providerId="LiveId" clId="{8B0F6663-749F-4A9A-B8BA-00C2AC02AAA5}" dt="2021-09-12T11:08:12.268" v="1659" actId="571"/>
          <ac:cxnSpMkLst>
            <pc:docMk/>
            <pc:sldMk cId="1119407446" sldId="349"/>
            <ac:cxnSpMk id="137" creationId="{0C96B3F9-02AC-410C-86C0-1D0DD4F634C3}"/>
          </ac:cxnSpMkLst>
        </pc:cxnChg>
        <pc:cxnChg chg="add mod">
          <ac:chgData name="Syphax Ait oubelli" userId="ecf726b1934da71b" providerId="LiveId" clId="{8B0F6663-749F-4A9A-B8BA-00C2AC02AAA5}" dt="2021-09-12T11:08:12.268" v="1659" actId="571"/>
          <ac:cxnSpMkLst>
            <pc:docMk/>
            <pc:sldMk cId="1119407446" sldId="349"/>
            <ac:cxnSpMk id="138" creationId="{FC929D96-129C-4AF5-9799-5FA11DD8D522}"/>
          </ac:cxnSpMkLst>
        </pc:cxnChg>
        <pc:cxnChg chg="add mod">
          <ac:chgData name="Syphax Ait oubelli" userId="ecf726b1934da71b" providerId="LiveId" clId="{8B0F6663-749F-4A9A-B8BA-00C2AC02AAA5}" dt="2021-09-12T11:08:15.655" v="1660" actId="571"/>
          <ac:cxnSpMkLst>
            <pc:docMk/>
            <pc:sldMk cId="1119407446" sldId="349"/>
            <ac:cxnSpMk id="139" creationId="{AC63FAF4-8F24-4B5E-A6B4-4AF9B900D407}"/>
          </ac:cxnSpMkLst>
        </pc:cxnChg>
        <pc:cxnChg chg="add mod">
          <ac:chgData name="Syphax Ait oubelli" userId="ecf726b1934da71b" providerId="LiveId" clId="{8B0F6663-749F-4A9A-B8BA-00C2AC02AAA5}" dt="2021-09-12T11:08:39.401" v="1662" actId="1076"/>
          <ac:cxnSpMkLst>
            <pc:docMk/>
            <pc:sldMk cId="1119407446" sldId="349"/>
            <ac:cxnSpMk id="140" creationId="{84FF4D28-F250-4A76-A9C9-E6229AAE8467}"/>
          </ac:cxnSpMkLst>
        </pc:cxnChg>
        <pc:cxnChg chg="add mod">
          <ac:chgData name="Syphax Ait oubelli" userId="ecf726b1934da71b" providerId="LiveId" clId="{8B0F6663-749F-4A9A-B8BA-00C2AC02AAA5}" dt="2021-09-12T11:08:41.893" v="1663" actId="571"/>
          <ac:cxnSpMkLst>
            <pc:docMk/>
            <pc:sldMk cId="1119407446" sldId="349"/>
            <ac:cxnSpMk id="141" creationId="{C4615322-9B78-4FA0-B339-074364914806}"/>
          </ac:cxnSpMkLst>
        </pc:cxnChg>
        <pc:cxnChg chg="add mod">
          <ac:chgData name="Syphax Ait oubelli" userId="ecf726b1934da71b" providerId="LiveId" clId="{8B0F6663-749F-4A9A-B8BA-00C2AC02AAA5}" dt="2021-09-12T11:08:44.003" v="1664" actId="571"/>
          <ac:cxnSpMkLst>
            <pc:docMk/>
            <pc:sldMk cId="1119407446" sldId="349"/>
            <ac:cxnSpMk id="142" creationId="{A2B5B10C-6A2B-4C80-A985-5ACC2D963156}"/>
          </ac:cxnSpMkLst>
        </pc:cxnChg>
        <pc:cxnChg chg="add mod">
          <ac:chgData name="Syphax Ait oubelli" userId="ecf726b1934da71b" providerId="LiveId" clId="{8B0F6663-749F-4A9A-B8BA-00C2AC02AAA5}" dt="2021-09-12T11:08:46.174" v="1665" actId="571"/>
          <ac:cxnSpMkLst>
            <pc:docMk/>
            <pc:sldMk cId="1119407446" sldId="349"/>
            <ac:cxnSpMk id="143" creationId="{1C971E66-2C28-41FF-BDB1-F6B0645230B9}"/>
          </ac:cxnSpMkLst>
        </pc:cxnChg>
        <pc:cxnChg chg="add mod">
          <ac:chgData name="Syphax Ait oubelli" userId="ecf726b1934da71b" providerId="LiveId" clId="{8B0F6663-749F-4A9A-B8BA-00C2AC02AAA5}" dt="2021-09-12T11:08:48.666" v="1666" actId="571"/>
          <ac:cxnSpMkLst>
            <pc:docMk/>
            <pc:sldMk cId="1119407446" sldId="349"/>
            <ac:cxnSpMk id="144" creationId="{DFA8938A-1CF5-4284-8E90-59008111883C}"/>
          </ac:cxnSpMkLst>
        </pc:cxnChg>
        <pc:cxnChg chg="add mod">
          <ac:chgData name="Syphax Ait oubelli" userId="ecf726b1934da71b" providerId="LiveId" clId="{8B0F6663-749F-4A9A-B8BA-00C2AC02AAA5}" dt="2021-09-12T11:08:51.240" v="1667" actId="571"/>
          <ac:cxnSpMkLst>
            <pc:docMk/>
            <pc:sldMk cId="1119407446" sldId="349"/>
            <ac:cxnSpMk id="145" creationId="{6B1475D6-6E3A-4427-B8FF-D1487B90013B}"/>
          </ac:cxnSpMkLst>
        </pc:cxnChg>
        <pc:cxnChg chg="add mod">
          <ac:chgData name="Syphax Ait oubelli" userId="ecf726b1934da71b" providerId="LiveId" clId="{8B0F6663-749F-4A9A-B8BA-00C2AC02AAA5}" dt="2021-09-12T11:09:06.093" v="1669" actId="571"/>
          <ac:cxnSpMkLst>
            <pc:docMk/>
            <pc:sldMk cId="1119407446" sldId="349"/>
            <ac:cxnSpMk id="146" creationId="{FA678039-EE55-4AE0-AE03-1A2BF9BD6E86}"/>
          </ac:cxnSpMkLst>
        </pc:cxnChg>
        <pc:cxnChg chg="add mod">
          <ac:chgData name="Syphax Ait oubelli" userId="ecf726b1934da71b" providerId="LiveId" clId="{8B0F6663-749F-4A9A-B8BA-00C2AC02AAA5}" dt="2021-09-12T11:09:26.502" v="1675" actId="14100"/>
          <ac:cxnSpMkLst>
            <pc:docMk/>
            <pc:sldMk cId="1119407446" sldId="349"/>
            <ac:cxnSpMk id="149" creationId="{6163F7AF-5971-4AFB-A09F-CBFBE2E87B3E}"/>
          </ac:cxnSpMkLst>
        </pc:cxnChg>
        <pc:cxnChg chg="add del mod">
          <ac:chgData name="Syphax Ait oubelli" userId="ecf726b1934da71b" providerId="LiveId" clId="{8B0F6663-749F-4A9A-B8BA-00C2AC02AAA5}" dt="2021-09-12T11:12:05.437" v="1740" actId="478"/>
          <ac:cxnSpMkLst>
            <pc:docMk/>
            <pc:sldMk cId="1119407446" sldId="349"/>
            <ac:cxnSpMk id="175" creationId="{EC0491FE-E91F-481B-B1D0-441D50B48A11}"/>
          </ac:cxnSpMkLst>
        </pc:cxnChg>
        <pc:cxnChg chg="add mod ord">
          <ac:chgData name="Syphax Ait oubelli" userId="ecf726b1934da71b" providerId="LiveId" clId="{8B0F6663-749F-4A9A-B8BA-00C2AC02AAA5}" dt="2021-09-12T11:16:00.764" v="1824" actId="1582"/>
          <ac:cxnSpMkLst>
            <pc:docMk/>
            <pc:sldMk cId="1119407446" sldId="349"/>
            <ac:cxnSpMk id="177" creationId="{0CE32100-97D2-4F0E-B071-C3E43FAF149C}"/>
          </ac:cxnSpMkLst>
        </pc:cxnChg>
        <pc:cxnChg chg="add mod ord">
          <ac:chgData name="Syphax Ait oubelli" userId="ecf726b1934da71b" providerId="LiveId" clId="{8B0F6663-749F-4A9A-B8BA-00C2AC02AAA5}" dt="2021-09-12T11:16:00.764" v="1824" actId="1582"/>
          <ac:cxnSpMkLst>
            <pc:docMk/>
            <pc:sldMk cId="1119407446" sldId="349"/>
            <ac:cxnSpMk id="178" creationId="{782C3A61-8E20-4390-BF09-8A35AA91BDA6}"/>
          </ac:cxnSpMkLst>
        </pc:cxnChg>
        <pc:cxnChg chg="add mod ord">
          <ac:chgData name="Syphax Ait oubelli" userId="ecf726b1934da71b" providerId="LiveId" clId="{8B0F6663-749F-4A9A-B8BA-00C2AC02AAA5}" dt="2021-09-12T11:16:00.764" v="1824" actId="1582"/>
          <ac:cxnSpMkLst>
            <pc:docMk/>
            <pc:sldMk cId="1119407446" sldId="349"/>
            <ac:cxnSpMk id="180" creationId="{FCC651A8-E8D6-41B3-9C51-BAE2DA7C7611}"/>
          </ac:cxnSpMkLst>
        </pc:cxnChg>
        <pc:cxnChg chg="add mod ord">
          <ac:chgData name="Syphax Ait oubelli" userId="ecf726b1934da71b" providerId="LiveId" clId="{8B0F6663-749F-4A9A-B8BA-00C2AC02AAA5}" dt="2021-09-12T11:16:00.764" v="1824" actId="1582"/>
          <ac:cxnSpMkLst>
            <pc:docMk/>
            <pc:sldMk cId="1119407446" sldId="349"/>
            <ac:cxnSpMk id="182" creationId="{B7F8FAA8-23D9-465A-8223-13750907F317}"/>
          </ac:cxnSpMkLst>
        </pc:cxnChg>
        <pc:cxnChg chg="add mod ord">
          <ac:chgData name="Syphax Ait oubelli" userId="ecf726b1934da71b" providerId="LiveId" clId="{8B0F6663-749F-4A9A-B8BA-00C2AC02AAA5}" dt="2021-09-12T11:16:00.764" v="1824" actId="1582"/>
          <ac:cxnSpMkLst>
            <pc:docMk/>
            <pc:sldMk cId="1119407446" sldId="349"/>
            <ac:cxnSpMk id="185" creationId="{139A821B-F347-4A36-A7AA-911F0F1186B8}"/>
          </ac:cxnSpMkLst>
        </pc:cxnChg>
        <pc:cxnChg chg="add mod ord">
          <ac:chgData name="Syphax Ait oubelli" userId="ecf726b1934da71b" providerId="LiveId" clId="{8B0F6663-749F-4A9A-B8BA-00C2AC02AAA5}" dt="2021-09-12T11:16:00.764" v="1824" actId="1582"/>
          <ac:cxnSpMkLst>
            <pc:docMk/>
            <pc:sldMk cId="1119407446" sldId="349"/>
            <ac:cxnSpMk id="187" creationId="{8BAACAF8-F8FA-4DAC-A9F7-61A90E2BBF78}"/>
          </ac:cxnSpMkLst>
        </pc:cxnChg>
        <pc:cxnChg chg="add mod ord">
          <ac:chgData name="Syphax Ait oubelli" userId="ecf726b1934da71b" providerId="LiveId" clId="{8B0F6663-749F-4A9A-B8BA-00C2AC02AAA5}" dt="2021-09-12T11:16:00.764" v="1824" actId="1582"/>
          <ac:cxnSpMkLst>
            <pc:docMk/>
            <pc:sldMk cId="1119407446" sldId="349"/>
            <ac:cxnSpMk id="188" creationId="{6A19EBEE-5A06-4DE2-A3BC-19B33ADA9D27}"/>
          </ac:cxnSpMkLst>
        </pc:cxnChg>
        <pc:cxnChg chg="add mod ord">
          <ac:chgData name="Syphax Ait oubelli" userId="ecf726b1934da71b" providerId="LiveId" clId="{8B0F6663-749F-4A9A-B8BA-00C2AC02AAA5}" dt="2021-09-12T11:16:00.764" v="1824" actId="1582"/>
          <ac:cxnSpMkLst>
            <pc:docMk/>
            <pc:sldMk cId="1119407446" sldId="349"/>
            <ac:cxnSpMk id="189" creationId="{2EB89E3A-2471-4541-A4FE-DB5297925D4D}"/>
          </ac:cxnSpMkLst>
        </pc:cxnChg>
        <pc:cxnChg chg="add mod ord">
          <ac:chgData name="Syphax Ait oubelli" userId="ecf726b1934da71b" providerId="LiveId" clId="{8B0F6663-749F-4A9A-B8BA-00C2AC02AAA5}" dt="2021-09-12T11:16:00.764" v="1824" actId="1582"/>
          <ac:cxnSpMkLst>
            <pc:docMk/>
            <pc:sldMk cId="1119407446" sldId="349"/>
            <ac:cxnSpMk id="190" creationId="{203AFF37-A12C-42C6-A992-2C4D3C8F5374}"/>
          </ac:cxnSpMkLst>
        </pc:cxnChg>
        <pc:cxnChg chg="add mod ord">
          <ac:chgData name="Syphax Ait oubelli" userId="ecf726b1934da71b" providerId="LiveId" clId="{8B0F6663-749F-4A9A-B8BA-00C2AC02AAA5}" dt="2021-09-12T11:16:00.764" v="1824" actId="1582"/>
          <ac:cxnSpMkLst>
            <pc:docMk/>
            <pc:sldMk cId="1119407446" sldId="349"/>
            <ac:cxnSpMk id="191" creationId="{56702611-DB03-4B6C-B499-3076B23A1331}"/>
          </ac:cxnSpMkLst>
        </pc:cxnChg>
        <pc:cxnChg chg="add mod ord">
          <ac:chgData name="Syphax Ait oubelli" userId="ecf726b1934da71b" providerId="LiveId" clId="{8B0F6663-749F-4A9A-B8BA-00C2AC02AAA5}" dt="2021-09-12T11:16:00.764" v="1824" actId="1582"/>
          <ac:cxnSpMkLst>
            <pc:docMk/>
            <pc:sldMk cId="1119407446" sldId="349"/>
            <ac:cxnSpMk id="192" creationId="{4C5DCA15-0C5A-4A4B-B2DB-39562D22161F}"/>
          </ac:cxnSpMkLst>
        </pc:cxnChg>
      </pc:sldChg>
      <pc:sldChg chg="del">
        <pc:chgData name="Syphax Ait oubelli" userId="ecf726b1934da71b" providerId="LiveId" clId="{8B0F6663-749F-4A9A-B8BA-00C2AC02AAA5}" dt="2021-09-12T09:43:08.638" v="0" actId="47"/>
        <pc:sldMkLst>
          <pc:docMk/>
          <pc:sldMk cId="1644755392" sldId="349"/>
        </pc:sldMkLst>
      </pc:sldChg>
      <pc:sldChg chg="del">
        <pc:chgData name="Syphax Ait oubelli" userId="ecf726b1934da71b" providerId="LiveId" clId="{8B0F6663-749F-4A9A-B8BA-00C2AC02AAA5}" dt="2021-09-12T09:43:08.638" v="0" actId="47"/>
        <pc:sldMkLst>
          <pc:docMk/>
          <pc:sldMk cId="1038380066" sldId="350"/>
        </pc:sldMkLst>
      </pc:sldChg>
      <pc:sldChg chg="addSp modSp add mod">
        <pc:chgData name="Syphax Ait oubelli" userId="ecf726b1934da71b" providerId="LiveId" clId="{8B0F6663-749F-4A9A-B8BA-00C2AC02AAA5}" dt="2021-10-01T20:44:52.420" v="2960" actId="20577"/>
        <pc:sldMkLst>
          <pc:docMk/>
          <pc:sldMk cId="3964725636" sldId="350"/>
        </pc:sldMkLst>
        <pc:spChg chg="mod">
          <ac:chgData name="Syphax Ait oubelli" userId="ecf726b1934da71b" providerId="LiveId" clId="{8B0F6663-749F-4A9A-B8BA-00C2AC02AAA5}" dt="2021-10-01T20:44:52.420" v="2960" actId="20577"/>
          <ac:spMkLst>
            <pc:docMk/>
            <pc:sldMk cId="3964725636" sldId="350"/>
            <ac:spMk id="3" creationId="{85E0968B-EF64-4E5B-8332-4E60DE8EDC21}"/>
          </ac:spMkLst>
        </pc:spChg>
        <pc:spChg chg="add mod">
          <ac:chgData name="Syphax Ait oubelli" userId="ecf726b1934da71b" providerId="LiveId" clId="{8B0F6663-749F-4A9A-B8BA-00C2AC02AAA5}" dt="2021-09-12T11:15:24.432" v="1821" actId="207"/>
          <ac:spMkLst>
            <pc:docMk/>
            <pc:sldMk cId="3964725636" sldId="350"/>
            <ac:spMk id="4" creationId="{F2C72D38-5459-418D-8C20-F49B10B3A4B8}"/>
          </ac:spMkLst>
        </pc:spChg>
        <pc:spChg chg="mod">
          <ac:chgData name="Syphax Ait oubelli" userId="ecf726b1934da71b" providerId="LiveId" clId="{8B0F6663-749F-4A9A-B8BA-00C2AC02AAA5}" dt="2021-09-12T11:14:16.586" v="1771" actId="207"/>
          <ac:spMkLst>
            <pc:docMk/>
            <pc:sldMk cId="3964725636" sldId="350"/>
            <ac:spMk id="6" creationId="{CFDD8DE8-844F-4138-B1B4-77DE8B1F729A}"/>
          </ac:spMkLst>
        </pc:spChg>
        <pc:spChg chg="mod">
          <ac:chgData name="Syphax Ait oubelli" userId="ecf726b1934da71b" providerId="LiveId" clId="{8B0F6663-749F-4A9A-B8BA-00C2AC02AAA5}" dt="2021-09-12T11:14:16.586" v="1771" actId="207"/>
          <ac:spMkLst>
            <pc:docMk/>
            <pc:sldMk cId="3964725636" sldId="350"/>
            <ac:spMk id="12" creationId="{8860F08E-CC91-4E7F-AA41-12DEDBE6F159}"/>
          </ac:spMkLst>
        </pc:spChg>
        <pc:spChg chg="mod">
          <ac:chgData name="Syphax Ait oubelli" userId="ecf726b1934da71b" providerId="LiveId" clId="{8B0F6663-749F-4A9A-B8BA-00C2AC02AAA5}" dt="2021-09-12T11:14:12.788" v="1770" actId="207"/>
          <ac:spMkLst>
            <pc:docMk/>
            <pc:sldMk cId="3964725636" sldId="350"/>
            <ac:spMk id="13" creationId="{9030D071-3DE5-41FF-A49C-91DAF350B455}"/>
          </ac:spMkLst>
        </pc:spChg>
        <pc:spChg chg="add mod ord">
          <ac:chgData name="Syphax Ait oubelli" userId="ecf726b1934da71b" providerId="LiveId" clId="{8B0F6663-749F-4A9A-B8BA-00C2AC02AAA5}" dt="2021-09-12T11:14:43.976" v="1780" actId="948"/>
          <ac:spMkLst>
            <pc:docMk/>
            <pc:sldMk cId="3964725636" sldId="350"/>
            <ac:spMk id="146" creationId="{2EA1DA30-0F86-48F2-8507-7A10FF59CE55}"/>
          </ac:spMkLst>
        </pc:spChg>
        <pc:spChg chg="add mod ord">
          <ac:chgData name="Syphax Ait oubelli" userId="ecf726b1934da71b" providerId="LiveId" clId="{8B0F6663-749F-4A9A-B8BA-00C2AC02AAA5}" dt="2021-09-12T11:15:11.637" v="1811" actId="404"/>
          <ac:spMkLst>
            <pc:docMk/>
            <pc:sldMk cId="3964725636" sldId="350"/>
            <ac:spMk id="147" creationId="{85BDF1EA-48E4-4E67-922E-1D0CA21E6F0E}"/>
          </ac:spMkLst>
        </pc:spChg>
        <pc:grpChg chg="add mod">
          <ac:chgData name="Syphax Ait oubelli" userId="ecf726b1934da71b" providerId="LiveId" clId="{8B0F6663-749F-4A9A-B8BA-00C2AC02AAA5}" dt="2021-09-12T11:14:54.716" v="1790" actId="1076"/>
          <ac:grpSpMkLst>
            <pc:docMk/>
            <pc:sldMk cId="3964725636" sldId="350"/>
            <ac:grpSpMk id="2" creationId="{DA74BA86-0AD8-423B-A965-656C66DF2FC4}"/>
          </ac:grpSpMkLst>
        </pc:grpChg>
        <pc:cxnChg chg="mod ord">
          <ac:chgData name="Syphax Ait oubelli" userId="ecf726b1934da71b" providerId="LiveId" clId="{8B0F6663-749F-4A9A-B8BA-00C2AC02AAA5}" dt="2021-09-12T11:14:07.168" v="1769" actId="1582"/>
          <ac:cxnSpMkLst>
            <pc:docMk/>
            <pc:sldMk cId="3964725636" sldId="350"/>
            <ac:cxnSpMk id="106" creationId="{4E1A9024-DB90-43B9-8AB8-08C2C94CC6A2}"/>
          </ac:cxnSpMkLst>
        </pc:cxnChg>
        <pc:cxnChg chg="mod ord">
          <ac:chgData name="Syphax Ait oubelli" userId="ecf726b1934da71b" providerId="LiveId" clId="{8B0F6663-749F-4A9A-B8BA-00C2AC02AAA5}" dt="2021-09-12T11:14:07.168" v="1769" actId="1582"/>
          <ac:cxnSpMkLst>
            <pc:docMk/>
            <pc:sldMk cId="3964725636" sldId="350"/>
            <ac:cxnSpMk id="140" creationId="{84FF4D28-F250-4A76-A9C9-E6229AAE8467}"/>
          </ac:cxnSpMkLst>
        </pc:cxnChg>
        <pc:cxnChg chg="mod">
          <ac:chgData name="Syphax Ait oubelli" userId="ecf726b1934da71b" providerId="LiveId" clId="{8B0F6663-749F-4A9A-B8BA-00C2AC02AAA5}" dt="2021-09-12T11:16:10.859" v="1825" actId="1582"/>
          <ac:cxnSpMkLst>
            <pc:docMk/>
            <pc:sldMk cId="3964725636" sldId="350"/>
            <ac:cxnSpMk id="177" creationId="{0CE32100-97D2-4F0E-B071-C3E43FAF149C}"/>
          </ac:cxnSpMkLst>
        </pc:cxnChg>
        <pc:cxnChg chg="mod">
          <ac:chgData name="Syphax Ait oubelli" userId="ecf726b1934da71b" providerId="LiveId" clId="{8B0F6663-749F-4A9A-B8BA-00C2AC02AAA5}" dt="2021-09-12T11:16:10.859" v="1825" actId="1582"/>
          <ac:cxnSpMkLst>
            <pc:docMk/>
            <pc:sldMk cId="3964725636" sldId="350"/>
            <ac:cxnSpMk id="178" creationId="{782C3A61-8E20-4390-BF09-8A35AA91BDA6}"/>
          </ac:cxnSpMkLst>
        </pc:cxnChg>
        <pc:cxnChg chg="mod">
          <ac:chgData name="Syphax Ait oubelli" userId="ecf726b1934da71b" providerId="LiveId" clId="{8B0F6663-749F-4A9A-B8BA-00C2AC02AAA5}" dt="2021-09-12T11:16:10.859" v="1825" actId="1582"/>
          <ac:cxnSpMkLst>
            <pc:docMk/>
            <pc:sldMk cId="3964725636" sldId="350"/>
            <ac:cxnSpMk id="180" creationId="{FCC651A8-E8D6-41B3-9C51-BAE2DA7C7611}"/>
          </ac:cxnSpMkLst>
        </pc:cxnChg>
        <pc:cxnChg chg="mod">
          <ac:chgData name="Syphax Ait oubelli" userId="ecf726b1934da71b" providerId="LiveId" clId="{8B0F6663-749F-4A9A-B8BA-00C2AC02AAA5}" dt="2021-09-12T11:16:10.859" v="1825" actId="1582"/>
          <ac:cxnSpMkLst>
            <pc:docMk/>
            <pc:sldMk cId="3964725636" sldId="350"/>
            <ac:cxnSpMk id="182" creationId="{B7F8FAA8-23D9-465A-8223-13750907F317}"/>
          </ac:cxnSpMkLst>
        </pc:cxnChg>
        <pc:cxnChg chg="mod">
          <ac:chgData name="Syphax Ait oubelli" userId="ecf726b1934da71b" providerId="LiveId" clId="{8B0F6663-749F-4A9A-B8BA-00C2AC02AAA5}" dt="2021-09-12T11:16:10.859" v="1825" actId="1582"/>
          <ac:cxnSpMkLst>
            <pc:docMk/>
            <pc:sldMk cId="3964725636" sldId="350"/>
            <ac:cxnSpMk id="185" creationId="{139A821B-F347-4A36-A7AA-911F0F1186B8}"/>
          </ac:cxnSpMkLst>
        </pc:cxnChg>
        <pc:cxnChg chg="mod">
          <ac:chgData name="Syphax Ait oubelli" userId="ecf726b1934da71b" providerId="LiveId" clId="{8B0F6663-749F-4A9A-B8BA-00C2AC02AAA5}" dt="2021-09-12T11:16:10.859" v="1825" actId="1582"/>
          <ac:cxnSpMkLst>
            <pc:docMk/>
            <pc:sldMk cId="3964725636" sldId="350"/>
            <ac:cxnSpMk id="187" creationId="{8BAACAF8-F8FA-4DAC-A9F7-61A90E2BBF78}"/>
          </ac:cxnSpMkLst>
        </pc:cxnChg>
        <pc:cxnChg chg="mod">
          <ac:chgData name="Syphax Ait oubelli" userId="ecf726b1934da71b" providerId="LiveId" clId="{8B0F6663-749F-4A9A-B8BA-00C2AC02AAA5}" dt="2021-09-12T11:16:10.859" v="1825" actId="1582"/>
          <ac:cxnSpMkLst>
            <pc:docMk/>
            <pc:sldMk cId="3964725636" sldId="350"/>
            <ac:cxnSpMk id="188" creationId="{6A19EBEE-5A06-4DE2-A3BC-19B33ADA9D27}"/>
          </ac:cxnSpMkLst>
        </pc:cxnChg>
        <pc:cxnChg chg="mod">
          <ac:chgData name="Syphax Ait oubelli" userId="ecf726b1934da71b" providerId="LiveId" clId="{8B0F6663-749F-4A9A-B8BA-00C2AC02AAA5}" dt="2021-09-12T11:16:10.859" v="1825" actId="1582"/>
          <ac:cxnSpMkLst>
            <pc:docMk/>
            <pc:sldMk cId="3964725636" sldId="350"/>
            <ac:cxnSpMk id="189" creationId="{2EB89E3A-2471-4541-A4FE-DB5297925D4D}"/>
          </ac:cxnSpMkLst>
        </pc:cxnChg>
        <pc:cxnChg chg="mod">
          <ac:chgData name="Syphax Ait oubelli" userId="ecf726b1934da71b" providerId="LiveId" clId="{8B0F6663-749F-4A9A-B8BA-00C2AC02AAA5}" dt="2021-09-12T11:16:10.859" v="1825" actId="1582"/>
          <ac:cxnSpMkLst>
            <pc:docMk/>
            <pc:sldMk cId="3964725636" sldId="350"/>
            <ac:cxnSpMk id="190" creationId="{203AFF37-A12C-42C6-A992-2C4D3C8F5374}"/>
          </ac:cxnSpMkLst>
        </pc:cxnChg>
        <pc:cxnChg chg="mod">
          <ac:chgData name="Syphax Ait oubelli" userId="ecf726b1934da71b" providerId="LiveId" clId="{8B0F6663-749F-4A9A-B8BA-00C2AC02AAA5}" dt="2021-09-12T11:16:10.859" v="1825" actId="1582"/>
          <ac:cxnSpMkLst>
            <pc:docMk/>
            <pc:sldMk cId="3964725636" sldId="350"/>
            <ac:cxnSpMk id="191" creationId="{56702611-DB03-4B6C-B499-3076B23A1331}"/>
          </ac:cxnSpMkLst>
        </pc:cxnChg>
        <pc:cxnChg chg="mod">
          <ac:chgData name="Syphax Ait oubelli" userId="ecf726b1934da71b" providerId="LiveId" clId="{8B0F6663-749F-4A9A-B8BA-00C2AC02AAA5}" dt="2021-09-12T11:16:10.859" v="1825" actId="1582"/>
          <ac:cxnSpMkLst>
            <pc:docMk/>
            <pc:sldMk cId="3964725636" sldId="350"/>
            <ac:cxnSpMk id="192" creationId="{4C5DCA15-0C5A-4A4B-B2DB-39562D22161F}"/>
          </ac:cxnSpMkLst>
        </pc:cxnChg>
      </pc:sldChg>
      <pc:sldChg chg="addSp delSp modSp add mod modTransition">
        <pc:chgData name="Syphax Ait oubelli" userId="ecf726b1934da71b" providerId="LiveId" clId="{8B0F6663-749F-4A9A-B8BA-00C2AC02AAA5}" dt="2021-09-12T16:38:39.001" v="2950"/>
        <pc:sldMkLst>
          <pc:docMk/>
          <pc:sldMk cId="390326413" sldId="351"/>
        </pc:sldMkLst>
        <pc:spChg chg="del">
          <ac:chgData name="Syphax Ait oubelli" userId="ecf726b1934da71b" providerId="LiveId" clId="{8B0F6663-749F-4A9A-B8BA-00C2AC02AAA5}" dt="2021-09-12T14:53:26.980" v="1827" actId="478"/>
          <ac:spMkLst>
            <pc:docMk/>
            <pc:sldMk cId="390326413" sldId="351"/>
            <ac:spMk id="3" creationId="{85E0968B-EF64-4E5B-8332-4E60DE8EDC21}"/>
          </ac:spMkLst>
        </pc:spChg>
        <pc:spChg chg="del">
          <ac:chgData name="Syphax Ait oubelli" userId="ecf726b1934da71b" providerId="LiveId" clId="{8B0F6663-749F-4A9A-B8BA-00C2AC02AAA5}" dt="2021-09-12T14:53:26.980" v="1827" actId="478"/>
          <ac:spMkLst>
            <pc:docMk/>
            <pc:sldMk cId="390326413" sldId="351"/>
            <ac:spMk id="4" creationId="{F2C72D38-5459-418D-8C20-F49B10B3A4B8}"/>
          </ac:spMkLst>
        </pc:spChg>
        <pc:spChg chg="del">
          <ac:chgData name="Syphax Ait oubelli" userId="ecf726b1934da71b" providerId="LiveId" clId="{8B0F6663-749F-4A9A-B8BA-00C2AC02AAA5}" dt="2021-09-12T14:53:26.980" v="1827" actId="478"/>
          <ac:spMkLst>
            <pc:docMk/>
            <pc:sldMk cId="390326413" sldId="351"/>
            <ac:spMk id="5" creationId="{EDCEF47C-BA8F-470D-B7C2-48A310F54356}"/>
          </ac:spMkLst>
        </pc:spChg>
        <pc:spChg chg="del">
          <ac:chgData name="Syphax Ait oubelli" userId="ecf726b1934da71b" providerId="LiveId" clId="{8B0F6663-749F-4A9A-B8BA-00C2AC02AAA5}" dt="2021-09-12T14:53:26.980" v="1827" actId="478"/>
          <ac:spMkLst>
            <pc:docMk/>
            <pc:sldMk cId="390326413" sldId="351"/>
            <ac:spMk id="6" creationId="{CFDD8DE8-844F-4138-B1B4-77DE8B1F729A}"/>
          </ac:spMkLst>
        </pc:spChg>
        <pc:spChg chg="del">
          <ac:chgData name="Syphax Ait oubelli" userId="ecf726b1934da71b" providerId="LiveId" clId="{8B0F6663-749F-4A9A-B8BA-00C2AC02AAA5}" dt="2021-09-12T14:53:26.980" v="1827" actId="478"/>
          <ac:spMkLst>
            <pc:docMk/>
            <pc:sldMk cId="390326413" sldId="351"/>
            <ac:spMk id="7" creationId="{94613D0D-533C-4175-A8C7-7579351999AF}"/>
          </ac:spMkLst>
        </pc:spChg>
        <pc:spChg chg="del">
          <ac:chgData name="Syphax Ait oubelli" userId="ecf726b1934da71b" providerId="LiveId" clId="{8B0F6663-749F-4A9A-B8BA-00C2AC02AAA5}" dt="2021-09-12T14:53:26.980" v="1827" actId="478"/>
          <ac:spMkLst>
            <pc:docMk/>
            <pc:sldMk cId="390326413" sldId="351"/>
            <ac:spMk id="8" creationId="{5A25FDDB-3BC9-479B-ACD1-85DF50F859F3}"/>
          </ac:spMkLst>
        </pc:spChg>
        <pc:spChg chg="del">
          <ac:chgData name="Syphax Ait oubelli" userId="ecf726b1934da71b" providerId="LiveId" clId="{8B0F6663-749F-4A9A-B8BA-00C2AC02AAA5}" dt="2021-09-12T14:53:26.980" v="1827" actId="478"/>
          <ac:spMkLst>
            <pc:docMk/>
            <pc:sldMk cId="390326413" sldId="351"/>
            <ac:spMk id="9" creationId="{B21755F4-3DC4-480A-B110-101BCCF8B231}"/>
          </ac:spMkLst>
        </pc:spChg>
        <pc:spChg chg="del">
          <ac:chgData name="Syphax Ait oubelli" userId="ecf726b1934da71b" providerId="LiveId" clId="{8B0F6663-749F-4A9A-B8BA-00C2AC02AAA5}" dt="2021-09-12T14:53:26.980" v="1827" actId="478"/>
          <ac:spMkLst>
            <pc:docMk/>
            <pc:sldMk cId="390326413" sldId="351"/>
            <ac:spMk id="10" creationId="{24747CF9-FBC3-47D3-B394-702AD92A596D}"/>
          </ac:spMkLst>
        </pc:spChg>
        <pc:spChg chg="del">
          <ac:chgData name="Syphax Ait oubelli" userId="ecf726b1934da71b" providerId="LiveId" clId="{8B0F6663-749F-4A9A-B8BA-00C2AC02AAA5}" dt="2021-09-12T14:53:26.980" v="1827" actId="478"/>
          <ac:spMkLst>
            <pc:docMk/>
            <pc:sldMk cId="390326413" sldId="351"/>
            <ac:spMk id="11" creationId="{654EF422-C100-4A71-8B72-BA924FD29D41}"/>
          </ac:spMkLst>
        </pc:spChg>
        <pc:spChg chg="del">
          <ac:chgData name="Syphax Ait oubelli" userId="ecf726b1934da71b" providerId="LiveId" clId="{8B0F6663-749F-4A9A-B8BA-00C2AC02AAA5}" dt="2021-09-12T14:53:26.980" v="1827" actId="478"/>
          <ac:spMkLst>
            <pc:docMk/>
            <pc:sldMk cId="390326413" sldId="351"/>
            <ac:spMk id="12" creationId="{8860F08E-CC91-4E7F-AA41-12DEDBE6F159}"/>
          </ac:spMkLst>
        </pc:spChg>
        <pc:spChg chg="del">
          <ac:chgData name="Syphax Ait oubelli" userId="ecf726b1934da71b" providerId="LiveId" clId="{8B0F6663-749F-4A9A-B8BA-00C2AC02AAA5}" dt="2021-09-12T14:53:26.980" v="1827" actId="478"/>
          <ac:spMkLst>
            <pc:docMk/>
            <pc:sldMk cId="390326413" sldId="351"/>
            <ac:spMk id="13" creationId="{9030D071-3DE5-41FF-A49C-91DAF350B455}"/>
          </ac:spMkLst>
        </pc:spChg>
        <pc:spChg chg="del">
          <ac:chgData name="Syphax Ait oubelli" userId="ecf726b1934da71b" providerId="LiveId" clId="{8B0F6663-749F-4A9A-B8BA-00C2AC02AAA5}" dt="2021-09-12T14:53:26.980" v="1827" actId="478"/>
          <ac:spMkLst>
            <pc:docMk/>
            <pc:sldMk cId="390326413" sldId="351"/>
            <ac:spMk id="14" creationId="{87E207C4-EF28-40A0-ADAA-56F3DD388756}"/>
          </ac:spMkLst>
        </pc:spChg>
        <pc:spChg chg="del">
          <ac:chgData name="Syphax Ait oubelli" userId="ecf726b1934da71b" providerId="LiveId" clId="{8B0F6663-749F-4A9A-B8BA-00C2AC02AAA5}" dt="2021-09-12T14:53:26.980" v="1827" actId="478"/>
          <ac:spMkLst>
            <pc:docMk/>
            <pc:sldMk cId="390326413" sldId="351"/>
            <ac:spMk id="15" creationId="{03ED6B78-1292-4845-82EF-07401D0E19B6}"/>
          </ac:spMkLst>
        </pc:spChg>
        <pc:spChg chg="del">
          <ac:chgData name="Syphax Ait oubelli" userId="ecf726b1934da71b" providerId="LiveId" clId="{8B0F6663-749F-4A9A-B8BA-00C2AC02AAA5}" dt="2021-09-12T14:53:26.980" v="1827" actId="478"/>
          <ac:spMkLst>
            <pc:docMk/>
            <pc:sldMk cId="390326413" sldId="351"/>
            <ac:spMk id="16" creationId="{0C8FFADE-E28E-44E3-897F-E771E18BD013}"/>
          </ac:spMkLst>
        </pc:spChg>
        <pc:spChg chg="del">
          <ac:chgData name="Syphax Ait oubelli" userId="ecf726b1934da71b" providerId="LiveId" clId="{8B0F6663-749F-4A9A-B8BA-00C2AC02AAA5}" dt="2021-09-12T14:53:26.980" v="1827" actId="478"/>
          <ac:spMkLst>
            <pc:docMk/>
            <pc:sldMk cId="390326413" sldId="351"/>
            <ac:spMk id="17" creationId="{D0E290D6-31F6-4521-B3D9-AE415C1BB27A}"/>
          </ac:spMkLst>
        </pc:spChg>
        <pc:spChg chg="del">
          <ac:chgData name="Syphax Ait oubelli" userId="ecf726b1934da71b" providerId="LiveId" clId="{8B0F6663-749F-4A9A-B8BA-00C2AC02AAA5}" dt="2021-09-12T14:53:26.980" v="1827" actId="478"/>
          <ac:spMkLst>
            <pc:docMk/>
            <pc:sldMk cId="390326413" sldId="351"/>
            <ac:spMk id="18" creationId="{10CC6BD6-C203-426E-9602-07C193F112D7}"/>
          </ac:spMkLst>
        </pc:spChg>
        <pc:spChg chg="del">
          <ac:chgData name="Syphax Ait oubelli" userId="ecf726b1934da71b" providerId="LiveId" clId="{8B0F6663-749F-4A9A-B8BA-00C2AC02AAA5}" dt="2021-09-12T14:53:26.980" v="1827" actId="478"/>
          <ac:spMkLst>
            <pc:docMk/>
            <pc:sldMk cId="390326413" sldId="351"/>
            <ac:spMk id="19" creationId="{478B84F8-7EB9-4340-9E6A-6A982DD28D47}"/>
          </ac:spMkLst>
        </pc:spChg>
        <pc:spChg chg="del">
          <ac:chgData name="Syphax Ait oubelli" userId="ecf726b1934da71b" providerId="LiveId" clId="{8B0F6663-749F-4A9A-B8BA-00C2AC02AAA5}" dt="2021-09-12T14:53:26.980" v="1827" actId="478"/>
          <ac:spMkLst>
            <pc:docMk/>
            <pc:sldMk cId="390326413" sldId="351"/>
            <ac:spMk id="20" creationId="{004ED95F-231F-4C68-B930-530D4CFEBB99}"/>
          </ac:spMkLst>
        </pc:spChg>
        <pc:spChg chg="add mod">
          <ac:chgData name="Syphax Ait oubelli" userId="ecf726b1934da71b" providerId="LiveId" clId="{8B0F6663-749F-4A9A-B8BA-00C2AC02AAA5}" dt="2021-09-12T15:08:59.703" v="1889" actId="207"/>
          <ac:spMkLst>
            <pc:docMk/>
            <pc:sldMk cId="390326413" sldId="351"/>
            <ac:spMk id="21" creationId="{F236A878-F983-4CC6-AE77-75C1172CC3E0}"/>
          </ac:spMkLst>
        </pc:spChg>
        <pc:spChg chg="del">
          <ac:chgData name="Syphax Ait oubelli" userId="ecf726b1934da71b" providerId="LiveId" clId="{8B0F6663-749F-4A9A-B8BA-00C2AC02AAA5}" dt="2021-09-12T14:53:26.980" v="1827" actId="478"/>
          <ac:spMkLst>
            <pc:docMk/>
            <pc:sldMk cId="390326413" sldId="351"/>
            <ac:spMk id="22" creationId="{DF53779D-772B-474E-BC6A-F71EBEB14598}"/>
          </ac:spMkLst>
        </pc:spChg>
        <pc:spChg chg="del">
          <ac:chgData name="Syphax Ait oubelli" userId="ecf726b1934da71b" providerId="LiveId" clId="{8B0F6663-749F-4A9A-B8BA-00C2AC02AAA5}" dt="2021-09-12T14:53:26.980" v="1827" actId="478"/>
          <ac:spMkLst>
            <pc:docMk/>
            <pc:sldMk cId="390326413" sldId="351"/>
            <ac:spMk id="23" creationId="{A81FCB79-F06B-492F-B13D-CB82A58DB59C}"/>
          </ac:spMkLst>
        </pc:spChg>
        <pc:spChg chg="del">
          <ac:chgData name="Syphax Ait oubelli" userId="ecf726b1934da71b" providerId="LiveId" clId="{8B0F6663-749F-4A9A-B8BA-00C2AC02AAA5}" dt="2021-09-12T14:53:26.980" v="1827" actId="478"/>
          <ac:spMkLst>
            <pc:docMk/>
            <pc:sldMk cId="390326413" sldId="351"/>
            <ac:spMk id="24" creationId="{56009A5D-25A1-4D4D-A86F-E78A96FC565F}"/>
          </ac:spMkLst>
        </pc:spChg>
        <pc:spChg chg="del">
          <ac:chgData name="Syphax Ait oubelli" userId="ecf726b1934da71b" providerId="LiveId" clId="{8B0F6663-749F-4A9A-B8BA-00C2AC02AAA5}" dt="2021-09-12T14:53:26.980" v="1827" actId="478"/>
          <ac:spMkLst>
            <pc:docMk/>
            <pc:sldMk cId="390326413" sldId="351"/>
            <ac:spMk id="25" creationId="{2E6CDC4D-AA22-4F14-A773-BBFF4215A72E}"/>
          </ac:spMkLst>
        </pc:spChg>
        <pc:spChg chg="del">
          <ac:chgData name="Syphax Ait oubelli" userId="ecf726b1934da71b" providerId="LiveId" clId="{8B0F6663-749F-4A9A-B8BA-00C2AC02AAA5}" dt="2021-09-12T14:53:26.980" v="1827" actId="478"/>
          <ac:spMkLst>
            <pc:docMk/>
            <pc:sldMk cId="390326413" sldId="351"/>
            <ac:spMk id="26" creationId="{856ED1E4-AC5D-4A59-8E3F-191B9F23ED0A}"/>
          </ac:spMkLst>
        </pc:spChg>
        <pc:spChg chg="del">
          <ac:chgData name="Syphax Ait oubelli" userId="ecf726b1934da71b" providerId="LiveId" clId="{8B0F6663-749F-4A9A-B8BA-00C2AC02AAA5}" dt="2021-09-12T14:53:26.980" v="1827" actId="478"/>
          <ac:spMkLst>
            <pc:docMk/>
            <pc:sldMk cId="390326413" sldId="351"/>
            <ac:spMk id="27" creationId="{FC1A8883-426C-4402-AF1F-F0BECAAF9163}"/>
          </ac:spMkLst>
        </pc:spChg>
        <pc:spChg chg="del">
          <ac:chgData name="Syphax Ait oubelli" userId="ecf726b1934da71b" providerId="LiveId" clId="{8B0F6663-749F-4A9A-B8BA-00C2AC02AAA5}" dt="2021-09-12T14:53:26.980" v="1827" actId="478"/>
          <ac:spMkLst>
            <pc:docMk/>
            <pc:sldMk cId="390326413" sldId="351"/>
            <ac:spMk id="28" creationId="{3A2437EC-7C20-41BD-B0E7-5B95F1B304D0}"/>
          </ac:spMkLst>
        </pc:spChg>
        <pc:spChg chg="del">
          <ac:chgData name="Syphax Ait oubelli" userId="ecf726b1934da71b" providerId="LiveId" clId="{8B0F6663-749F-4A9A-B8BA-00C2AC02AAA5}" dt="2021-09-12T14:53:26.980" v="1827" actId="478"/>
          <ac:spMkLst>
            <pc:docMk/>
            <pc:sldMk cId="390326413" sldId="351"/>
            <ac:spMk id="29" creationId="{11E793A1-CC83-4E76-A455-0128D9A0573F}"/>
          </ac:spMkLst>
        </pc:spChg>
        <pc:spChg chg="del">
          <ac:chgData name="Syphax Ait oubelli" userId="ecf726b1934da71b" providerId="LiveId" clId="{8B0F6663-749F-4A9A-B8BA-00C2AC02AAA5}" dt="2021-09-12T14:53:26.980" v="1827" actId="478"/>
          <ac:spMkLst>
            <pc:docMk/>
            <pc:sldMk cId="390326413" sldId="351"/>
            <ac:spMk id="30" creationId="{9ADA415B-309A-4DFF-BC38-02FE08B40BAA}"/>
          </ac:spMkLst>
        </pc:spChg>
        <pc:spChg chg="del">
          <ac:chgData name="Syphax Ait oubelli" userId="ecf726b1934da71b" providerId="LiveId" clId="{8B0F6663-749F-4A9A-B8BA-00C2AC02AAA5}" dt="2021-09-12T14:53:26.980" v="1827" actId="478"/>
          <ac:spMkLst>
            <pc:docMk/>
            <pc:sldMk cId="390326413" sldId="351"/>
            <ac:spMk id="31" creationId="{CB082079-567B-4563-8096-36432E03B2A2}"/>
          </ac:spMkLst>
        </pc:spChg>
        <pc:spChg chg="del">
          <ac:chgData name="Syphax Ait oubelli" userId="ecf726b1934da71b" providerId="LiveId" clId="{8B0F6663-749F-4A9A-B8BA-00C2AC02AAA5}" dt="2021-09-12T14:53:26.980" v="1827" actId="478"/>
          <ac:spMkLst>
            <pc:docMk/>
            <pc:sldMk cId="390326413" sldId="351"/>
            <ac:spMk id="32" creationId="{5C1C3F2F-C359-4B32-8054-2287BA6E0A03}"/>
          </ac:spMkLst>
        </pc:spChg>
        <pc:spChg chg="del">
          <ac:chgData name="Syphax Ait oubelli" userId="ecf726b1934da71b" providerId="LiveId" clId="{8B0F6663-749F-4A9A-B8BA-00C2AC02AAA5}" dt="2021-09-12T14:53:26.980" v="1827" actId="478"/>
          <ac:spMkLst>
            <pc:docMk/>
            <pc:sldMk cId="390326413" sldId="351"/>
            <ac:spMk id="34" creationId="{443EB250-4BBB-4A0A-A5FF-38984A3D18ED}"/>
          </ac:spMkLst>
        </pc:spChg>
        <pc:spChg chg="del">
          <ac:chgData name="Syphax Ait oubelli" userId="ecf726b1934da71b" providerId="LiveId" clId="{8B0F6663-749F-4A9A-B8BA-00C2AC02AAA5}" dt="2021-09-12T14:53:26.980" v="1827" actId="478"/>
          <ac:spMkLst>
            <pc:docMk/>
            <pc:sldMk cId="390326413" sldId="351"/>
            <ac:spMk id="35" creationId="{FA47C31F-5267-4D1F-A609-37A87490AAE9}"/>
          </ac:spMkLst>
        </pc:spChg>
        <pc:spChg chg="del">
          <ac:chgData name="Syphax Ait oubelli" userId="ecf726b1934da71b" providerId="LiveId" clId="{8B0F6663-749F-4A9A-B8BA-00C2AC02AAA5}" dt="2021-09-12T14:53:26.980" v="1827" actId="478"/>
          <ac:spMkLst>
            <pc:docMk/>
            <pc:sldMk cId="390326413" sldId="351"/>
            <ac:spMk id="36" creationId="{F88AD95B-6186-40F6-A803-7AD1EA59F70C}"/>
          </ac:spMkLst>
        </pc:spChg>
        <pc:spChg chg="del">
          <ac:chgData name="Syphax Ait oubelli" userId="ecf726b1934da71b" providerId="LiveId" clId="{8B0F6663-749F-4A9A-B8BA-00C2AC02AAA5}" dt="2021-09-12T14:53:26.980" v="1827" actId="478"/>
          <ac:spMkLst>
            <pc:docMk/>
            <pc:sldMk cId="390326413" sldId="351"/>
            <ac:spMk id="37" creationId="{F700F651-583F-4A8A-98CB-8C7BAC16F295}"/>
          </ac:spMkLst>
        </pc:spChg>
        <pc:spChg chg="del">
          <ac:chgData name="Syphax Ait oubelli" userId="ecf726b1934da71b" providerId="LiveId" clId="{8B0F6663-749F-4A9A-B8BA-00C2AC02AAA5}" dt="2021-09-12T14:53:26.980" v="1827" actId="478"/>
          <ac:spMkLst>
            <pc:docMk/>
            <pc:sldMk cId="390326413" sldId="351"/>
            <ac:spMk id="38" creationId="{94BDB650-310D-4D80-B577-274DF5C97B62}"/>
          </ac:spMkLst>
        </pc:spChg>
        <pc:spChg chg="del">
          <ac:chgData name="Syphax Ait oubelli" userId="ecf726b1934da71b" providerId="LiveId" clId="{8B0F6663-749F-4A9A-B8BA-00C2AC02AAA5}" dt="2021-09-12T14:53:26.980" v="1827" actId="478"/>
          <ac:spMkLst>
            <pc:docMk/>
            <pc:sldMk cId="390326413" sldId="351"/>
            <ac:spMk id="39" creationId="{ABC6DAFE-C5FF-4D5B-A530-7772387BEDC9}"/>
          </ac:spMkLst>
        </pc:spChg>
        <pc:spChg chg="del">
          <ac:chgData name="Syphax Ait oubelli" userId="ecf726b1934da71b" providerId="LiveId" clId="{8B0F6663-749F-4A9A-B8BA-00C2AC02AAA5}" dt="2021-09-12T14:53:26.980" v="1827" actId="478"/>
          <ac:spMkLst>
            <pc:docMk/>
            <pc:sldMk cId="390326413" sldId="351"/>
            <ac:spMk id="40" creationId="{0DDCCEFF-02C9-4143-8F1E-5815272965F7}"/>
          </ac:spMkLst>
        </pc:spChg>
        <pc:spChg chg="del">
          <ac:chgData name="Syphax Ait oubelli" userId="ecf726b1934da71b" providerId="LiveId" clId="{8B0F6663-749F-4A9A-B8BA-00C2AC02AAA5}" dt="2021-09-12T14:53:26.980" v="1827" actId="478"/>
          <ac:spMkLst>
            <pc:docMk/>
            <pc:sldMk cId="390326413" sldId="351"/>
            <ac:spMk id="41" creationId="{31F977D5-86B5-4E77-93D0-370D886885BC}"/>
          </ac:spMkLst>
        </pc:spChg>
        <pc:spChg chg="del">
          <ac:chgData name="Syphax Ait oubelli" userId="ecf726b1934da71b" providerId="LiveId" clId="{8B0F6663-749F-4A9A-B8BA-00C2AC02AAA5}" dt="2021-09-12T14:53:26.980" v="1827" actId="478"/>
          <ac:spMkLst>
            <pc:docMk/>
            <pc:sldMk cId="390326413" sldId="351"/>
            <ac:spMk id="42" creationId="{E6DE62AA-4BD4-47F3-AE98-BC40D50F277D}"/>
          </ac:spMkLst>
        </pc:spChg>
        <pc:spChg chg="del">
          <ac:chgData name="Syphax Ait oubelli" userId="ecf726b1934da71b" providerId="LiveId" clId="{8B0F6663-749F-4A9A-B8BA-00C2AC02AAA5}" dt="2021-09-12T14:53:26.980" v="1827" actId="478"/>
          <ac:spMkLst>
            <pc:docMk/>
            <pc:sldMk cId="390326413" sldId="351"/>
            <ac:spMk id="43" creationId="{0C39D5B4-3899-4CC1-B865-6551EDD64315}"/>
          </ac:spMkLst>
        </pc:spChg>
        <pc:spChg chg="del">
          <ac:chgData name="Syphax Ait oubelli" userId="ecf726b1934da71b" providerId="LiveId" clId="{8B0F6663-749F-4A9A-B8BA-00C2AC02AAA5}" dt="2021-09-12T14:53:26.980" v="1827" actId="478"/>
          <ac:spMkLst>
            <pc:docMk/>
            <pc:sldMk cId="390326413" sldId="351"/>
            <ac:spMk id="44" creationId="{2778A560-A525-450E-9B28-E67517BACC10}"/>
          </ac:spMkLst>
        </pc:spChg>
        <pc:spChg chg="del">
          <ac:chgData name="Syphax Ait oubelli" userId="ecf726b1934da71b" providerId="LiveId" clId="{8B0F6663-749F-4A9A-B8BA-00C2AC02AAA5}" dt="2021-09-12T14:53:26.980" v="1827" actId="478"/>
          <ac:spMkLst>
            <pc:docMk/>
            <pc:sldMk cId="390326413" sldId="351"/>
            <ac:spMk id="45" creationId="{2D4CB49C-947A-48D7-8920-B3F4320D63A7}"/>
          </ac:spMkLst>
        </pc:spChg>
        <pc:spChg chg="del">
          <ac:chgData name="Syphax Ait oubelli" userId="ecf726b1934da71b" providerId="LiveId" clId="{8B0F6663-749F-4A9A-B8BA-00C2AC02AAA5}" dt="2021-09-12T14:53:26.980" v="1827" actId="478"/>
          <ac:spMkLst>
            <pc:docMk/>
            <pc:sldMk cId="390326413" sldId="351"/>
            <ac:spMk id="46" creationId="{AC7510CD-3FBC-484C-A211-E4618008C5FE}"/>
          </ac:spMkLst>
        </pc:spChg>
        <pc:spChg chg="del">
          <ac:chgData name="Syphax Ait oubelli" userId="ecf726b1934da71b" providerId="LiveId" clId="{8B0F6663-749F-4A9A-B8BA-00C2AC02AAA5}" dt="2021-09-12T14:53:26.980" v="1827" actId="478"/>
          <ac:spMkLst>
            <pc:docMk/>
            <pc:sldMk cId="390326413" sldId="351"/>
            <ac:spMk id="47" creationId="{D875D916-537E-4C43-A330-633A7FB27C44}"/>
          </ac:spMkLst>
        </pc:spChg>
        <pc:spChg chg="del">
          <ac:chgData name="Syphax Ait oubelli" userId="ecf726b1934da71b" providerId="LiveId" clId="{8B0F6663-749F-4A9A-B8BA-00C2AC02AAA5}" dt="2021-09-12T14:53:26.980" v="1827" actId="478"/>
          <ac:spMkLst>
            <pc:docMk/>
            <pc:sldMk cId="390326413" sldId="351"/>
            <ac:spMk id="48" creationId="{13ED6720-C673-4BBB-A806-7670AF17C636}"/>
          </ac:spMkLst>
        </pc:spChg>
        <pc:spChg chg="del">
          <ac:chgData name="Syphax Ait oubelli" userId="ecf726b1934da71b" providerId="LiveId" clId="{8B0F6663-749F-4A9A-B8BA-00C2AC02AAA5}" dt="2021-09-12T14:53:26.980" v="1827" actId="478"/>
          <ac:spMkLst>
            <pc:docMk/>
            <pc:sldMk cId="390326413" sldId="351"/>
            <ac:spMk id="49" creationId="{F03E09D9-8F0A-4126-A8A5-819C59BCECD6}"/>
          </ac:spMkLst>
        </pc:spChg>
        <pc:spChg chg="del">
          <ac:chgData name="Syphax Ait oubelli" userId="ecf726b1934da71b" providerId="LiveId" clId="{8B0F6663-749F-4A9A-B8BA-00C2AC02AAA5}" dt="2021-09-12T14:53:26.980" v="1827" actId="478"/>
          <ac:spMkLst>
            <pc:docMk/>
            <pc:sldMk cId="390326413" sldId="351"/>
            <ac:spMk id="50" creationId="{1D3F554B-54D7-4644-89F9-2713D4C742CF}"/>
          </ac:spMkLst>
        </pc:spChg>
        <pc:spChg chg="del">
          <ac:chgData name="Syphax Ait oubelli" userId="ecf726b1934da71b" providerId="LiveId" clId="{8B0F6663-749F-4A9A-B8BA-00C2AC02AAA5}" dt="2021-09-12T14:53:26.980" v="1827" actId="478"/>
          <ac:spMkLst>
            <pc:docMk/>
            <pc:sldMk cId="390326413" sldId="351"/>
            <ac:spMk id="51" creationId="{850E55B4-64A8-4D38-B04E-76677A28D644}"/>
          </ac:spMkLst>
        </pc:spChg>
        <pc:spChg chg="del">
          <ac:chgData name="Syphax Ait oubelli" userId="ecf726b1934da71b" providerId="LiveId" clId="{8B0F6663-749F-4A9A-B8BA-00C2AC02AAA5}" dt="2021-09-12T14:53:26.980" v="1827" actId="478"/>
          <ac:spMkLst>
            <pc:docMk/>
            <pc:sldMk cId="390326413" sldId="351"/>
            <ac:spMk id="52" creationId="{707FF77B-890A-421B-BFB7-63676DD272AC}"/>
          </ac:spMkLst>
        </pc:spChg>
        <pc:spChg chg="del">
          <ac:chgData name="Syphax Ait oubelli" userId="ecf726b1934da71b" providerId="LiveId" clId="{8B0F6663-749F-4A9A-B8BA-00C2AC02AAA5}" dt="2021-09-12T14:53:26.980" v="1827" actId="478"/>
          <ac:spMkLst>
            <pc:docMk/>
            <pc:sldMk cId="390326413" sldId="351"/>
            <ac:spMk id="53" creationId="{84C661D2-38BD-412F-A103-B6D8AAF5781E}"/>
          </ac:spMkLst>
        </pc:spChg>
        <pc:spChg chg="del">
          <ac:chgData name="Syphax Ait oubelli" userId="ecf726b1934da71b" providerId="LiveId" clId="{8B0F6663-749F-4A9A-B8BA-00C2AC02AAA5}" dt="2021-09-12T14:53:26.980" v="1827" actId="478"/>
          <ac:spMkLst>
            <pc:docMk/>
            <pc:sldMk cId="390326413" sldId="351"/>
            <ac:spMk id="54" creationId="{D3DAF680-6A54-45C8-808B-EDA672930F33}"/>
          </ac:spMkLst>
        </pc:spChg>
        <pc:spChg chg="del">
          <ac:chgData name="Syphax Ait oubelli" userId="ecf726b1934da71b" providerId="LiveId" clId="{8B0F6663-749F-4A9A-B8BA-00C2AC02AAA5}" dt="2021-09-12T14:53:26.980" v="1827" actId="478"/>
          <ac:spMkLst>
            <pc:docMk/>
            <pc:sldMk cId="390326413" sldId="351"/>
            <ac:spMk id="55" creationId="{AD3C38F9-5FE0-4151-B6D9-623E8652796C}"/>
          </ac:spMkLst>
        </pc:spChg>
        <pc:spChg chg="del">
          <ac:chgData name="Syphax Ait oubelli" userId="ecf726b1934da71b" providerId="LiveId" clId="{8B0F6663-749F-4A9A-B8BA-00C2AC02AAA5}" dt="2021-09-12T14:53:26.980" v="1827" actId="478"/>
          <ac:spMkLst>
            <pc:docMk/>
            <pc:sldMk cId="390326413" sldId="351"/>
            <ac:spMk id="56" creationId="{2BFB960B-61D3-44CD-A99E-54E7DB4B1DDC}"/>
          </ac:spMkLst>
        </pc:spChg>
        <pc:spChg chg="del">
          <ac:chgData name="Syphax Ait oubelli" userId="ecf726b1934da71b" providerId="LiveId" clId="{8B0F6663-749F-4A9A-B8BA-00C2AC02AAA5}" dt="2021-09-12T14:53:26.980" v="1827" actId="478"/>
          <ac:spMkLst>
            <pc:docMk/>
            <pc:sldMk cId="390326413" sldId="351"/>
            <ac:spMk id="57" creationId="{405F6225-47C8-4EF6-9255-2B6B3E78E970}"/>
          </ac:spMkLst>
        </pc:spChg>
        <pc:spChg chg="del">
          <ac:chgData name="Syphax Ait oubelli" userId="ecf726b1934da71b" providerId="LiveId" clId="{8B0F6663-749F-4A9A-B8BA-00C2AC02AAA5}" dt="2021-09-12T14:53:26.980" v="1827" actId="478"/>
          <ac:spMkLst>
            <pc:docMk/>
            <pc:sldMk cId="390326413" sldId="351"/>
            <ac:spMk id="58" creationId="{806417A2-1362-4862-ACEA-B404819F3135}"/>
          </ac:spMkLst>
        </pc:spChg>
        <pc:spChg chg="del">
          <ac:chgData name="Syphax Ait oubelli" userId="ecf726b1934da71b" providerId="LiveId" clId="{8B0F6663-749F-4A9A-B8BA-00C2AC02AAA5}" dt="2021-09-12T14:53:26.980" v="1827" actId="478"/>
          <ac:spMkLst>
            <pc:docMk/>
            <pc:sldMk cId="390326413" sldId="351"/>
            <ac:spMk id="59" creationId="{639845A6-9576-4EBE-8343-FC86BCD92070}"/>
          </ac:spMkLst>
        </pc:spChg>
        <pc:spChg chg="del">
          <ac:chgData name="Syphax Ait oubelli" userId="ecf726b1934da71b" providerId="LiveId" clId="{8B0F6663-749F-4A9A-B8BA-00C2AC02AAA5}" dt="2021-09-12T14:53:26.980" v="1827" actId="478"/>
          <ac:spMkLst>
            <pc:docMk/>
            <pc:sldMk cId="390326413" sldId="351"/>
            <ac:spMk id="60" creationId="{34A9BBBD-3F98-457A-B6CE-2ACD5B8C4806}"/>
          </ac:spMkLst>
        </pc:spChg>
        <pc:spChg chg="del">
          <ac:chgData name="Syphax Ait oubelli" userId="ecf726b1934da71b" providerId="LiveId" clId="{8B0F6663-749F-4A9A-B8BA-00C2AC02AAA5}" dt="2021-09-12T14:53:26.980" v="1827" actId="478"/>
          <ac:spMkLst>
            <pc:docMk/>
            <pc:sldMk cId="390326413" sldId="351"/>
            <ac:spMk id="61" creationId="{F32039A1-6FA0-4975-9548-CC8AC8F3DE62}"/>
          </ac:spMkLst>
        </pc:spChg>
        <pc:spChg chg="del">
          <ac:chgData name="Syphax Ait oubelli" userId="ecf726b1934da71b" providerId="LiveId" clId="{8B0F6663-749F-4A9A-B8BA-00C2AC02AAA5}" dt="2021-09-12T14:53:26.980" v="1827" actId="478"/>
          <ac:spMkLst>
            <pc:docMk/>
            <pc:sldMk cId="390326413" sldId="351"/>
            <ac:spMk id="62" creationId="{9FF9D64A-945A-4850-A86A-0FD999C81591}"/>
          </ac:spMkLst>
        </pc:spChg>
        <pc:spChg chg="del">
          <ac:chgData name="Syphax Ait oubelli" userId="ecf726b1934da71b" providerId="LiveId" clId="{8B0F6663-749F-4A9A-B8BA-00C2AC02AAA5}" dt="2021-09-12T14:53:26.980" v="1827" actId="478"/>
          <ac:spMkLst>
            <pc:docMk/>
            <pc:sldMk cId="390326413" sldId="351"/>
            <ac:spMk id="63" creationId="{0F535906-1E91-48FB-BB08-14CCC1BA1BF2}"/>
          </ac:spMkLst>
        </pc:spChg>
        <pc:spChg chg="del">
          <ac:chgData name="Syphax Ait oubelli" userId="ecf726b1934da71b" providerId="LiveId" clId="{8B0F6663-749F-4A9A-B8BA-00C2AC02AAA5}" dt="2021-09-12T14:53:26.980" v="1827" actId="478"/>
          <ac:spMkLst>
            <pc:docMk/>
            <pc:sldMk cId="390326413" sldId="351"/>
            <ac:spMk id="64" creationId="{72478F72-22DC-4511-B63D-B654DCE86235}"/>
          </ac:spMkLst>
        </pc:spChg>
        <pc:spChg chg="del">
          <ac:chgData name="Syphax Ait oubelli" userId="ecf726b1934da71b" providerId="LiveId" clId="{8B0F6663-749F-4A9A-B8BA-00C2AC02AAA5}" dt="2021-09-12T14:53:26.980" v="1827" actId="478"/>
          <ac:spMkLst>
            <pc:docMk/>
            <pc:sldMk cId="390326413" sldId="351"/>
            <ac:spMk id="65" creationId="{972C62A8-B08F-476B-94E7-E2C79F39AB97}"/>
          </ac:spMkLst>
        </pc:spChg>
        <pc:spChg chg="del">
          <ac:chgData name="Syphax Ait oubelli" userId="ecf726b1934da71b" providerId="LiveId" clId="{8B0F6663-749F-4A9A-B8BA-00C2AC02AAA5}" dt="2021-09-12T14:53:26.980" v="1827" actId="478"/>
          <ac:spMkLst>
            <pc:docMk/>
            <pc:sldMk cId="390326413" sldId="351"/>
            <ac:spMk id="66" creationId="{A701FC9E-597C-4B3E-8B3C-FC01056A1DB3}"/>
          </ac:spMkLst>
        </pc:spChg>
        <pc:spChg chg="del">
          <ac:chgData name="Syphax Ait oubelli" userId="ecf726b1934da71b" providerId="LiveId" clId="{8B0F6663-749F-4A9A-B8BA-00C2AC02AAA5}" dt="2021-09-12T14:53:26.980" v="1827" actId="478"/>
          <ac:spMkLst>
            <pc:docMk/>
            <pc:sldMk cId="390326413" sldId="351"/>
            <ac:spMk id="67" creationId="{B20467F9-546C-418C-B40B-7564D96BEA1A}"/>
          </ac:spMkLst>
        </pc:spChg>
        <pc:spChg chg="del">
          <ac:chgData name="Syphax Ait oubelli" userId="ecf726b1934da71b" providerId="LiveId" clId="{8B0F6663-749F-4A9A-B8BA-00C2AC02AAA5}" dt="2021-09-12T14:53:26.980" v="1827" actId="478"/>
          <ac:spMkLst>
            <pc:docMk/>
            <pc:sldMk cId="390326413" sldId="351"/>
            <ac:spMk id="68" creationId="{F6EA1186-DACB-41B1-B3BF-8CF69C6B17E7}"/>
          </ac:spMkLst>
        </pc:spChg>
        <pc:spChg chg="del">
          <ac:chgData name="Syphax Ait oubelli" userId="ecf726b1934da71b" providerId="LiveId" clId="{8B0F6663-749F-4A9A-B8BA-00C2AC02AAA5}" dt="2021-09-12T14:53:26.980" v="1827" actId="478"/>
          <ac:spMkLst>
            <pc:docMk/>
            <pc:sldMk cId="390326413" sldId="351"/>
            <ac:spMk id="69" creationId="{0D71303D-51D7-4CEB-B0AD-51FB35F293CD}"/>
          </ac:spMkLst>
        </pc:spChg>
        <pc:spChg chg="del">
          <ac:chgData name="Syphax Ait oubelli" userId="ecf726b1934da71b" providerId="LiveId" clId="{8B0F6663-749F-4A9A-B8BA-00C2AC02AAA5}" dt="2021-09-12T14:53:26.980" v="1827" actId="478"/>
          <ac:spMkLst>
            <pc:docMk/>
            <pc:sldMk cId="390326413" sldId="351"/>
            <ac:spMk id="70" creationId="{5A16E805-45DE-494E-9E50-62F46A91E5EE}"/>
          </ac:spMkLst>
        </pc:spChg>
        <pc:spChg chg="add mod">
          <ac:chgData name="Syphax Ait oubelli" userId="ecf726b1934da71b" providerId="LiveId" clId="{8B0F6663-749F-4A9A-B8BA-00C2AC02AAA5}" dt="2021-09-12T15:07:08.882" v="1849" actId="1038"/>
          <ac:spMkLst>
            <pc:docMk/>
            <pc:sldMk cId="390326413" sldId="351"/>
            <ac:spMk id="148" creationId="{59DEF54F-7CA3-49B1-8E2F-94521CCB2033}"/>
          </ac:spMkLst>
        </pc:spChg>
        <pc:spChg chg="add mod">
          <ac:chgData name="Syphax Ait oubelli" userId="ecf726b1934da71b" providerId="LiveId" clId="{8B0F6663-749F-4A9A-B8BA-00C2AC02AAA5}" dt="2021-09-12T15:07:15.138" v="1850" actId="1076"/>
          <ac:spMkLst>
            <pc:docMk/>
            <pc:sldMk cId="390326413" sldId="351"/>
            <ac:spMk id="150" creationId="{06BC79BC-6C35-490E-A638-5DE5727F8753}"/>
          </ac:spMkLst>
        </pc:spChg>
        <pc:spChg chg="del">
          <ac:chgData name="Syphax Ait oubelli" userId="ecf726b1934da71b" providerId="LiveId" clId="{8B0F6663-749F-4A9A-B8BA-00C2AC02AAA5}" dt="2021-09-12T14:53:26.980" v="1827" actId="478"/>
          <ac:spMkLst>
            <pc:docMk/>
            <pc:sldMk cId="390326413" sldId="351"/>
            <ac:spMk id="151" creationId="{98A55A82-784D-447C-ACFB-AF9C9CAE66F3}"/>
          </ac:spMkLst>
        </pc:spChg>
        <pc:spChg chg="del">
          <ac:chgData name="Syphax Ait oubelli" userId="ecf726b1934da71b" providerId="LiveId" clId="{8B0F6663-749F-4A9A-B8BA-00C2AC02AAA5}" dt="2021-09-12T14:53:26.980" v="1827" actId="478"/>
          <ac:spMkLst>
            <pc:docMk/>
            <pc:sldMk cId="390326413" sldId="351"/>
            <ac:spMk id="152" creationId="{041586FE-6B08-4EDA-9F99-49B924A09764}"/>
          </ac:spMkLst>
        </pc:spChg>
        <pc:spChg chg="add mod">
          <ac:chgData name="Syphax Ait oubelli" userId="ecf726b1934da71b" providerId="LiveId" clId="{8B0F6663-749F-4A9A-B8BA-00C2AC02AAA5}" dt="2021-09-12T15:07:26.141" v="1854" actId="14100"/>
          <ac:spMkLst>
            <pc:docMk/>
            <pc:sldMk cId="390326413" sldId="351"/>
            <ac:spMk id="153" creationId="{520616EE-163C-49C7-85DC-53ADABC39BB3}"/>
          </ac:spMkLst>
        </pc:spChg>
        <pc:spChg chg="del">
          <ac:chgData name="Syphax Ait oubelli" userId="ecf726b1934da71b" providerId="LiveId" clId="{8B0F6663-749F-4A9A-B8BA-00C2AC02AAA5}" dt="2021-09-12T14:53:26.980" v="1827" actId="478"/>
          <ac:spMkLst>
            <pc:docMk/>
            <pc:sldMk cId="390326413" sldId="351"/>
            <ac:spMk id="154" creationId="{BA57F7BA-EA75-4273-862F-4CB5C37A08DF}"/>
          </ac:spMkLst>
        </pc:spChg>
        <pc:spChg chg="del">
          <ac:chgData name="Syphax Ait oubelli" userId="ecf726b1934da71b" providerId="LiveId" clId="{8B0F6663-749F-4A9A-B8BA-00C2AC02AAA5}" dt="2021-09-12T14:53:26.980" v="1827" actId="478"/>
          <ac:spMkLst>
            <pc:docMk/>
            <pc:sldMk cId="390326413" sldId="351"/>
            <ac:spMk id="155" creationId="{6C8C0B8C-4817-4A5C-ACA7-A328A08CE533}"/>
          </ac:spMkLst>
        </pc:spChg>
        <pc:spChg chg="del">
          <ac:chgData name="Syphax Ait oubelli" userId="ecf726b1934da71b" providerId="LiveId" clId="{8B0F6663-749F-4A9A-B8BA-00C2AC02AAA5}" dt="2021-09-12T14:53:26.980" v="1827" actId="478"/>
          <ac:spMkLst>
            <pc:docMk/>
            <pc:sldMk cId="390326413" sldId="351"/>
            <ac:spMk id="156" creationId="{C4EDD99F-B6E8-41D4-A4C2-39F1C85FE01B}"/>
          </ac:spMkLst>
        </pc:spChg>
        <pc:spChg chg="del">
          <ac:chgData name="Syphax Ait oubelli" userId="ecf726b1934da71b" providerId="LiveId" clId="{8B0F6663-749F-4A9A-B8BA-00C2AC02AAA5}" dt="2021-09-12T14:53:26.980" v="1827" actId="478"/>
          <ac:spMkLst>
            <pc:docMk/>
            <pc:sldMk cId="390326413" sldId="351"/>
            <ac:spMk id="157" creationId="{C6A88DF4-C96D-4CCC-A923-7C3D71C2FFD9}"/>
          </ac:spMkLst>
        </pc:spChg>
        <pc:spChg chg="del">
          <ac:chgData name="Syphax Ait oubelli" userId="ecf726b1934da71b" providerId="LiveId" clId="{8B0F6663-749F-4A9A-B8BA-00C2AC02AAA5}" dt="2021-09-12T14:53:26.980" v="1827" actId="478"/>
          <ac:spMkLst>
            <pc:docMk/>
            <pc:sldMk cId="390326413" sldId="351"/>
            <ac:spMk id="158" creationId="{01957B7D-0915-4FB3-A6CD-DFE62F40031A}"/>
          </ac:spMkLst>
        </pc:spChg>
        <pc:spChg chg="del">
          <ac:chgData name="Syphax Ait oubelli" userId="ecf726b1934da71b" providerId="LiveId" clId="{8B0F6663-749F-4A9A-B8BA-00C2AC02AAA5}" dt="2021-09-12T14:53:26.980" v="1827" actId="478"/>
          <ac:spMkLst>
            <pc:docMk/>
            <pc:sldMk cId="390326413" sldId="351"/>
            <ac:spMk id="159" creationId="{E00718E6-CDCD-4B90-98D3-936B42ED7E14}"/>
          </ac:spMkLst>
        </pc:spChg>
        <pc:spChg chg="del">
          <ac:chgData name="Syphax Ait oubelli" userId="ecf726b1934da71b" providerId="LiveId" clId="{8B0F6663-749F-4A9A-B8BA-00C2AC02AAA5}" dt="2021-09-12T14:53:26.980" v="1827" actId="478"/>
          <ac:spMkLst>
            <pc:docMk/>
            <pc:sldMk cId="390326413" sldId="351"/>
            <ac:spMk id="160" creationId="{A22722E9-0F80-474C-82DB-309EB2129F72}"/>
          </ac:spMkLst>
        </pc:spChg>
        <pc:spChg chg="del">
          <ac:chgData name="Syphax Ait oubelli" userId="ecf726b1934da71b" providerId="LiveId" clId="{8B0F6663-749F-4A9A-B8BA-00C2AC02AAA5}" dt="2021-09-12T14:53:26.980" v="1827" actId="478"/>
          <ac:spMkLst>
            <pc:docMk/>
            <pc:sldMk cId="390326413" sldId="351"/>
            <ac:spMk id="161" creationId="{0CDE1E1A-4F88-4530-A09A-FF76E66FADE6}"/>
          </ac:spMkLst>
        </pc:spChg>
        <pc:spChg chg="add mod">
          <ac:chgData name="Syphax Ait oubelli" userId="ecf726b1934da71b" providerId="LiveId" clId="{8B0F6663-749F-4A9A-B8BA-00C2AC02AAA5}" dt="2021-09-12T15:07:47.533" v="1860" actId="206"/>
          <ac:spMkLst>
            <pc:docMk/>
            <pc:sldMk cId="390326413" sldId="351"/>
            <ac:spMk id="162" creationId="{5CDC4D98-CD91-4611-9B7A-BEABA698AF1A}"/>
          </ac:spMkLst>
        </pc:spChg>
        <pc:spChg chg="del">
          <ac:chgData name="Syphax Ait oubelli" userId="ecf726b1934da71b" providerId="LiveId" clId="{8B0F6663-749F-4A9A-B8BA-00C2AC02AAA5}" dt="2021-09-12T14:53:26.980" v="1827" actId="478"/>
          <ac:spMkLst>
            <pc:docMk/>
            <pc:sldMk cId="390326413" sldId="351"/>
            <ac:spMk id="163" creationId="{7A1B61E7-D535-4EA4-9349-85BE9D1665E4}"/>
          </ac:spMkLst>
        </pc:spChg>
        <pc:spChg chg="del">
          <ac:chgData name="Syphax Ait oubelli" userId="ecf726b1934da71b" providerId="LiveId" clId="{8B0F6663-749F-4A9A-B8BA-00C2AC02AAA5}" dt="2021-09-12T14:53:26.980" v="1827" actId="478"/>
          <ac:spMkLst>
            <pc:docMk/>
            <pc:sldMk cId="390326413" sldId="351"/>
            <ac:spMk id="164" creationId="{69ECF74C-A19B-4F5C-8F11-EBD9B7F4C431}"/>
          </ac:spMkLst>
        </pc:spChg>
        <pc:spChg chg="del">
          <ac:chgData name="Syphax Ait oubelli" userId="ecf726b1934da71b" providerId="LiveId" clId="{8B0F6663-749F-4A9A-B8BA-00C2AC02AAA5}" dt="2021-09-12T14:53:26.980" v="1827" actId="478"/>
          <ac:spMkLst>
            <pc:docMk/>
            <pc:sldMk cId="390326413" sldId="351"/>
            <ac:spMk id="165" creationId="{1AA67F98-19B6-42CB-AD59-5ECF77C40619}"/>
          </ac:spMkLst>
        </pc:spChg>
        <pc:spChg chg="del">
          <ac:chgData name="Syphax Ait oubelli" userId="ecf726b1934da71b" providerId="LiveId" clId="{8B0F6663-749F-4A9A-B8BA-00C2AC02AAA5}" dt="2021-09-12T14:53:26.980" v="1827" actId="478"/>
          <ac:spMkLst>
            <pc:docMk/>
            <pc:sldMk cId="390326413" sldId="351"/>
            <ac:spMk id="166" creationId="{7D4B47FE-8BB9-43F6-A09D-5D24C6E2457D}"/>
          </ac:spMkLst>
        </pc:spChg>
        <pc:spChg chg="del">
          <ac:chgData name="Syphax Ait oubelli" userId="ecf726b1934da71b" providerId="LiveId" clId="{8B0F6663-749F-4A9A-B8BA-00C2AC02AAA5}" dt="2021-09-12T14:53:26.980" v="1827" actId="478"/>
          <ac:spMkLst>
            <pc:docMk/>
            <pc:sldMk cId="390326413" sldId="351"/>
            <ac:spMk id="167" creationId="{03483AFD-B0A0-4B78-8BD6-BAABD201D085}"/>
          </ac:spMkLst>
        </pc:spChg>
        <pc:spChg chg="del">
          <ac:chgData name="Syphax Ait oubelli" userId="ecf726b1934da71b" providerId="LiveId" clId="{8B0F6663-749F-4A9A-B8BA-00C2AC02AAA5}" dt="2021-09-12T14:53:26.980" v="1827" actId="478"/>
          <ac:spMkLst>
            <pc:docMk/>
            <pc:sldMk cId="390326413" sldId="351"/>
            <ac:spMk id="168" creationId="{46A25133-A89E-4C32-9D84-751A3E093367}"/>
          </ac:spMkLst>
        </pc:spChg>
        <pc:spChg chg="del">
          <ac:chgData name="Syphax Ait oubelli" userId="ecf726b1934da71b" providerId="LiveId" clId="{8B0F6663-749F-4A9A-B8BA-00C2AC02AAA5}" dt="2021-09-12T14:53:26.980" v="1827" actId="478"/>
          <ac:spMkLst>
            <pc:docMk/>
            <pc:sldMk cId="390326413" sldId="351"/>
            <ac:spMk id="169" creationId="{92038408-3575-4DA2-8AD4-51F1F6F59038}"/>
          </ac:spMkLst>
        </pc:spChg>
        <pc:spChg chg="del">
          <ac:chgData name="Syphax Ait oubelli" userId="ecf726b1934da71b" providerId="LiveId" clId="{8B0F6663-749F-4A9A-B8BA-00C2AC02AAA5}" dt="2021-09-12T14:53:26.980" v="1827" actId="478"/>
          <ac:spMkLst>
            <pc:docMk/>
            <pc:sldMk cId="390326413" sldId="351"/>
            <ac:spMk id="170" creationId="{C87B2C47-98CA-4C4C-9021-C00E08192127}"/>
          </ac:spMkLst>
        </pc:spChg>
        <pc:spChg chg="del">
          <ac:chgData name="Syphax Ait oubelli" userId="ecf726b1934da71b" providerId="LiveId" clId="{8B0F6663-749F-4A9A-B8BA-00C2AC02AAA5}" dt="2021-09-12T14:53:26.980" v="1827" actId="478"/>
          <ac:spMkLst>
            <pc:docMk/>
            <pc:sldMk cId="390326413" sldId="351"/>
            <ac:spMk id="171" creationId="{D2F3678E-44C3-426D-8A1B-405561C3D178}"/>
          </ac:spMkLst>
        </pc:spChg>
        <pc:spChg chg="del">
          <ac:chgData name="Syphax Ait oubelli" userId="ecf726b1934da71b" providerId="LiveId" clId="{8B0F6663-749F-4A9A-B8BA-00C2AC02AAA5}" dt="2021-09-12T14:53:26.980" v="1827" actId="478"/>
          <ac:spMkLst>
            <pc:docMk/>
            <pc:sldMk cId="390326413" sldId="351"/>
            <ac:spMk id="172" creationId="{83C50AE9-C020-4DEF-A0F8-8E75A7CF3BF0}"/>
          </ac:spMkLst>
        </pc:spChg>
        <pc:spChg chg="del">
          <ac:chgData name="Syphax Ait oubelli" userId="ecf726b1934da71b" providerId="LiveId" clId="{8B0F6663-749F-4A9A-B8BA-00C2AC02AAA5}" dt="2021-09-12T14:53:26.980" v="1827" actId="478"/>
          <ac:spMkLst>
            <pc:docMk/>
            <pc:sldMk cId="390326413" sldId="351"/>
            <ac:spMk id="173" creationId="{48F40D0F-0301-4BF8-AD1A-9330659F4882}"/>
          </ac:spMkLst>
        </pc:spChg>
        <pc:spChg chg="del">
          <ac:chgData name="Syphax Ait oubelli" userId="ecf726b1934da71b" providerId="LiveId" clId="{8B0F6663-749F-4A9A-B8BA-00C2AC02AAA5}" dt="2021-09-12T14:53:26.980" v="1827" actId="478"/>
          <ac:spMkLst>
            <pc:docMk/>
            <pc:sldMk cId="390326413" sldId="351"/>
            <ac:spMk id="174" creationId="{4B9B9121-A187-46CA-A2AB-8BF1F613BB4F}"/>
          </ac:spMkLst>
        </pc:spChg>
        <pc:spChg chg="add mod">
          <ac:chgData name="Syphax Ait oubelli" userId="ecf726b1934da71b" providerId="LiveId" clId="{8B0F6663-749F-4A9A-B8BA-00C2AC02AAA5}" dt="2021-09-12T15:07:08.882" v="1849" actId="1038"/>
          <ac:spMkLst>
            <pc:docMk/>
            <pc:sldMk cId="390326413" sldId="351"/>
            <ac:spMk id="175" creationId="{6C4CEBA2-BC36-4FD7-A04A-28A9C3C716AF}"/>
          </ac:spMkLst>
        </pc:spChg>
        <pc:spChg chg="add mod">
          <ac:chgData name="Syphax Ait oubelli" userId="ecf726b1934da71b" providerId="LiveId" clId="{8B0F6663-749F-4A9A-B8BA-00C2AC02AAA5}" dt="2021-09-12T15:07:18.771" v="1851" actId="1076"/>
          <ac:spMkLst>
            <pc:docMk/>
            <pc:sldMk cId="390326413" sldId="351"/>
            <ac:spMk id="176" creationId="{2F405B16-BBA9-4278-B967-A0C002005935}"/>
          </ac:spMkLst>
        </pc:spChg>
        <pc:spChg chg="add mod">
          <ac:chgData name="Syphax Ait oubelli" userId="ecf726b1934da71b" providerId="LiveId" clId="{8B0F6663-749F-4A9A-B8BA-00C2AC02AAA5}" dt="2021-09-12T15:07:28.195" v="1855" actId="1076"/>
          <ac:spMkLst>
            <pc:docMk/>
            <pc:sldMk cId="390326413" sldId="351"/>
            <ac:spMk id="179" creationId="{91B83784-4326-4E4B-A803-0A3EB073B5D0}"/>
          </ac:spMkLst>
        </pc:spChg>
        <pc:spChg chg="add del mod">
          <ac:chgData name="Syphax Ait oubelli" userId="ecf726b1934da71b" providerId="LiveId" clId="{8B0F6663-749F-4A9A-B8BA-00C2AC02AAA5}" dt="2021-09-12T15:08:22.881" v="1871" actId="478"/>
          <ac:spMkLst>
            <pc:docMk/>
            <pc:sldMk cId="390326413" sldId="351"/>
            <ac:spMk id="181" creationId="{FA0B8B31-62D1-448A-AD9E-314C2CC24931}"/>
          </ac:spMkLst>
        </pc:spChg>
        <pc:spChg chg="add del mod">
          <ac:chgData name="Syphax Ait oubelli" userId="ecf726b1934da71b" providerId="LiveId" clId="{8B0F6663-749F-4A9A-B8BA-00C2AC02AAA5}" dt="2021-09-12T15:09:09.138" v="1892" actId="478"/>
          <ac:spMkLst>
            <pc:docMk/>
            <pc:sldMk cId="390326413" sldId="351"/>
            <ac:spMk id="183" creationId="{61AEE2FA-CD8C-433E-B0C9-E83B492A40B1}"/>
          </ac:spMkLst>
        </pc:spChg>
        <pc:spChg chg="add mod ord">
          <ac:chgData name="Syphax Ait oubelli" userId="ecf726b1934da71b" providerId="LiveId" clId="{8B0F6663-749F-4A9A-B8BA-00C2AC02AAA5}" dt="2021-09-12T15:08:26.836" v="1872" actId="1076"/>
          <ac:spMkLst>
            <pc:docMk/>
            <pc:sldMk cId="390326413" sldId="351"/>
            <ac:spMk id="184" creationId="{C89E8347-E72C-41BE-B043-F3C02BB95C55}"/>
          </ac:spMkLst>
        </pc:spChg>
        <pc:spChg chg="add mod">
          <ac:chgData name="Syphax Ait oubelli" userId="ecf726b1934da71b" providerId="LiveId" clId="{8B0F6663-749F-4A9A-B8BA-00C2AC02AAA5}" dt="2021-09-12T15:08:29.746" v="1874" actId="1076"/>
          <ac:spMkLst>
            <pc:docMk/>
            <pc:sldMk cId="390326413" sldId="351"/>
            <ac:spMk id="186" creationId="{3D527CF3-B497-4639-90C2-7C4AF7CCFFA8}"/>
          </ac:spMkLst>
        </pc:spChg>
        <pc:spChg chg="add mod">
          <ac:chgData name="Syphax Ait oubelli" userId="ecf726b1934da71b" providerId="LiveId" clId="{8B0F6663-749F-4A9A-B8BA-00C2AC02AAA5}" dt="2021-09-12T15:09:08.213" v="1891" actId="14100"/>
          <ac:spMkLst>
            <pc:docMk/>
            <pc:sldMk cId="390326413" sldId="351"/>
            <ac:spMk id="193" creationId="{25BAE5A4-4615-4159-AC2D-8D58CE634671}"/>
          </ac:spMkLst>
        </pc:spChg>
        <pc:spChg chg="add del mod">
          <ac:chgData name="Syphax Ait oubelli" userId="ecf726b1934da71b" providerId="LiveId" clId="{8B0F6663-749F-4A9A-B8BA-00C2AC02AAA5}" dt="2021-09-12T15:09:10.424" v="1893" actId="478"/>
          <ac:spMkLst>
            <pc:docMk/>
            <pc:sldMk cId="390326413" sldId="351"/>
            <ac:spMk id="194" creationId="{667E4FAD-1F33-4D4D-AA7D-76514D22102E}"/>
          </ac:spMkLst>
        </pc:spChg>
        <pc:spChg chg="add mod">
          <ac:chgData name="Syphax Ait oubelli" userId="ecf726b1934da71b" providerId="LiveId" clId="{8B0F6663-749F-4A9A-B8BA-00C2AC02AAA5}" dt="2021-09-12T15:09:13.268" v="1895" actId="948"/>
          <ac:spMkLst>
            <pc:docMk/>
            <pc:sldMk cId="390326413" sldId="351"/>
            <ac:spMk id="195" creationId="{62717C50-5E4B-4716-AEF6-7309202728DC}"/>
          </ac:spMkLst>
        </pc:spChg>
        <pc:spChg chg="add mod">
          <ac:chgData name="Syphax Ait oubelli" userId="ecf726b1934da71b" providerId="LiveId" clId="{8B0F6663-749F-4A9A-B8BA-00C2AC02AAA5}" dt="2021-09-12T15:09:16.283" v="1896" actId="571"/>
          <ac:spMkLst>
            <pc:docMk/>
            <pc:sldMk cId="390326413" sldId="351"/>
            <ac:spMk id="196" creationId="{0C2967D7-6DA9-4245-88C0-D9499EE7B803}"/>
          </ac:spMkLst>
        </pc:spChg>
        <pc:spChg chg="add mod">
          <ac:chgData name="Syphax Ait oubelli" userId="ecf726b1934da71b" providerId="LiveId" clId="{8B0F6663-749F-4A9A-B8BA-00C2AC02AAA5}" dt="2021-09-12T15:09:22.604" v="1898" actId="1076"/>
          <ac:spMkLst>
            <pc:docMk/>
            <pc:sldMk cId="390326413" sldId="351"/>
            <ac:spMk id="197" creationId="{FB7496F3-A4AE-4F24-B366-166C3530D413}"/>
          </ac:spMkLst>
        </pc:spChg>
        <pc:grpChg chg="del">
          <ac:chgData name="Syphax Ait oubelli" userId="ecf726b1934da71b" providerId="LiveId" clId="{8B0F6663-749F-4A9A-B8BA-00C2AC02AAA5}" dt="2021-09-12T14:53:26.980" v="1827" actId="478"/>
          <ac:grpSpMkLst>
            <pc:docMk/>
            <pc:sldMk cId="390326413" sldId="351"/>
            <ac:grpSpMk id="2" creationId="{DA74BA86-0AD8-423B-A965-656C66DF2FC4}"/>
          </ac:grpSpMkLst>
        </pc:grpChg>
        <pc:cxnChg chg="del">
          <ac:chgData name="Syphax Ait oubelli" userId="ecf726b1934da71b" providerId="LiveId" clId="{8B0F6663-749F-4A9A-B8BA-00C2AC02AAA5}" dt="2021-09-12T14:53:26.980" v="1827" actId="478"/>
          <ac:cxnSpMkLst>
            <pc:docMk/>
            <pc:sldMk cId="390326413" sldId="351"/>
            <ac:cxnSpMk id="99" creationId="{59095FCC-8EF7-43D8-89BB-5AF7B77EA2BA}"/>
          </ac:cxnSpMkLst>
        </pc:cxnChg>
        <pc:cxnChg chg="del">
          <ac:chgData name="Syphax Ait oubelli" userId="ecf726b1934da71b" providerId="LiveId" clId="{8B0F6663-749F-4A9A-B8BA-00C2AC02AAA5}" dt="2021-09-12T14:53:26.980" v="1827" actId="478"/>
          <ac:cxnSpMkLst>
            <pc:docMk/>
            <pc:sldMk cId="390326413" sldId="351"/>
            <ac:cxnSpMk id="100" creationId="{3E3A907B-2436-49CF-AC1B-5BEB2EFC7B84}"/>
          </ac:cxnSpMkLst>
        </pc:cxnChg>
        <pc:cxnChg chg="del">
          <ac:chgData name="Syphax Ait oubelli" userId="ecf726b1934da71b" providerId="LiveId" clId="{8B0F6663-749F-4A9A-B8BA-00C2AC02AAA5}" dt="2021-09-12T14:53:26.980" v="1827" actId="478"/>
          <ac:cxnSpMkLst>
            <pc:docMk/>
            <pc:sldMk cId="390326413" sldId="351"/>
            <ac:cxnSpMk id="101" creationId="{66220A60-83BC-4FB8-BA8F-92F53DAC0B16}"/>
          </ac:cxnSpMkLst>
        </pc:cxnChg>
        <pc:cxnChg chg="del">
          <ac:chgData name="Syphax Ait oubelli" userId="ecf726b1934da71b" providerId="LiveId" clId="{8B0F6663-749F-4A9A-B8BA-00C2AC02AAA5}" dt="2021-09-12T14:53:26.980" v="1827" actId="478"/>
          <ac:cxnSpMkLst>
            <pc:docMk/>
            <pc:sldMk cId="390326413" sldId="351"/>
            <ac:cxnSpMk id="102" creationId="{774ABA0B-E2A1-4800-80A1-4C27EE946FD7}"/>
          </ac:cxnSpMkLst>
        </pc:cxnChg>
        <pc:cxnChg chg="del">
          <ac:chgData name="Syphax Ait oubelli" userId="ecf726b1934da71b" providerId="LiveId" clId="{8B0F6663-749F-4A9A-B8BA-00C2AC02AAA5}" dt="2021-09-12T14:53:26.980" v="1827" actId="478"/>
          <ac:cxnSpMkLst>
            <pc:docMk/>
            <pc:sldMk cId="390326413" sldId="351"/>
            <ac:cxnSpMk id="103" creationId="{B45BA63E-7594-491A-A66F-BB7CD3706CDC}"/>
          </ac:cxnSpMkLst>
        </pc:cxnChg>
        <pc:cxnChg chg="del">
          <ac:chgData name="Syphax Ait oubelli" userId="ecf726b1934da71b" providerId="LiveId" clId="{8B0F6663-749F-4A9A-B8BA-00C2AC02AAA5}" dt="2021-09-12T14:53:26.980" v="1827" actId="478"/>
          <ac:cxnSpMkLst>
            <pc:docMk/>
            <pc:sldMk cId="390326413" sldId="351"/>
            <ac:cxnSpMk id="104" creationId="{60268189-85C1-44E8-844C-BE03CF13C679}"/>
          </ac:cxnSpMkLst>
        </pc:cxnChg>
        <pc:cxnChg chg="del">
          <ac:chgData name="Syphax Ait oubelli" userId="ecf726b1934da71b" providerId="LiveId" clId="{8B0F6663-749F-4A9A-B8BA-00C2AC02AAA5}" dt="2021-09-12T14:53:26.980" v="1827" actId="478"/>
          <ac:cxnSpMkLst>
            <pc:docMk/>
            <pc:sldMk cId="390326413" sldId="351"/>
            <ac:cxnSpMk id="105" creationId="{EEBB9F07-AB90-416D-A2AA-52A46D2665B2}"/>
          </ac:cxnSpMkLst>
        </pc:cxnChg>
        <pc:cxnChg chg="del">
          <ac:chgData name="Syphax Ait oubelli" userId="ecf726b1934da71b" providerId="LiveId" clId="{8B0F6663-749F-4A9A-B8BA-00C2AC02AAA5}" dt="2021-09-12T14:53:26.980" v="1827" actId="478"/>
          <ac:cxnSpMkLst>
            <pc:docMk/>
            <pc:sldMk cId="390326413" sldId="351"/>
            <ac:cxnSpMk id="106" creationId="{4E1A9024-DB90-43B9-8AB8-08C2C94CC6A2}"/>
          </ac:cxnSpMkLst>
        </pc:cxnChg>
        <pc:cxnChg chg="del">
          <ac:chgData name="Syphax Ait oubelli" userId="ecf726b1934da71b" providerId="LiveId" clId="{8B0F6663-749F-4A9A-B8BA-00C2AC02AAA5}" dt="2021-09-12T14:53:26.980" v="1827" actId="478"/>
          <ac:cxnSpMkLst>
            <pc:docMk/>
            <pc:sldMk cId="390326413" sldId="351"/>
            <ac:cxnSpMk id="107" creationId="{FDE3C21E-EE74-4694-81DE-31ACE7D75450}"/>
          </ac:cxnSpMkLst>
        </pc:cxnChg>
        <pc:cxnChg chg="del">
          <ac:chgData name="Syphax Ait oubelli" userId="ecf726b1934da71b" providerId="LiveId" clId="{8B0F6663-749F-4A9A-B8BA-00C2AC02AAA5}" dt="2021-09-12T14:53:26.980" v="1827" actId="478"/>
          <ac:cxnSpMkLst>
            <pc:docMk/>
            <pc:sldMk cId="390326413" sldId="351"/>
            <ac:cxnSpMk id="108" creationId="{5A18A598-8E22-4B3A-B26B-50A1492D9F6A}"/>
          </ac:cxnSpMkLst>
        </pc:cxnChg>
        <pc:cxnChg chg="del">
          <ac:chgData name="Syphax Ait oubelli" userId="ecf726b1934da71b" providerId="LiveId" clId="{8B0F6663-749F-4A9A-B8BA-00C2AC02AAA5}" dt="2021-09-12T14:53:26.980" v="1827" actId="478"/>
          <ac:cxnSpMkLst>
            <pc:docMk/>
            <pc:sldMk cId="390326413" sldId="351"/>
            <ac:cxnSpMk id="109" creationId="{097329AB-A824-43A4-BD6F-6BF004C096ED}"/>
          </ac:cxnSpMkLst>
        </pc:cxnChg>
        <pc:cxnChg chg="del">
          <ac:chgData name="Syphax Ait oubelli" userId="ecf726b1934da71b" providerId="LiveId" clId="{8B0F6663-749F-4A9A-B8BA-00C2AC02AAA5}" dt="2021-09-12T14:53:26.980" v="1827" actId="478"/>
          <ac:cxnSpMkLst>
            <pc:docMk/>
            <pc:sldMk cId="390326413" sldId="351"/>
            <ac:cxnSpMk id="110" creationId="{9F45E5D3-0C9C-44DC-BE1A-A3548B4E0D22}"/>
          </ac:cxnSpMkLst>
        </pc:cxnChg>
        <pc:cxnChg chg="del">
          <ac:chgData name="Syphax Ait oubelli" userId="ecf726b1934da71b" providerId="LiveId" clId="{8B0F6663-749F-4A9A-B8BA-00C2AC02AAA5}" dt="2021-09-12T14:53:26.980" v="1827" actId="478"/>
          <ac:cxnSpMkLst>
            <pc:docMk/>
            <pc:sldMk cId="390326413" sldId="351"/>
            <ac:cxnSpMk id="111" creationId="{7A1F6319-FCE7-457D-9656-704A4C4F28C8}"/>
          </ac:cxnSpMkLst>
        </pc:cxnChg>
        <pc:cxnChg chg="del">
          <ac:chgData name="Syphax Ait oubelli" userId="ecf726b1934da71b" providerId="LiveId" clId="{8B0F6663-749F-4A9A-B8BA-00C2AC02AAA5}" dt="2021-09-12T14:53:26.980" v="1827" actId="478"/>
          <ac:cxnSpMkLst>
            <pc:docMk/>
            <pc:sldMk cId="390326413" sldId="351"/>
            <ac:cxnSpMk id="112" creationId="{68D82F68-B98D-4223-84B0-98D7D20302FE}"/>
          </ac:cxnSpMkLst>
        </pc:cxnChg>
        <pc:cxnChg chg="del">
          <ac:chgData name="Syphax Ait oubelli" userId="ecf726b1934da71b" providerId="LiveId" clId="{8B0F6663-749F-4A9A-B8BA-00C2AC02AAA5}" dt="2021-09-12T14:53:26.980" v="1827" actId="478"/>
          <ac:cxnSpMkLst>
            <pc:docMk/>
            <pc:sldMk cId="390326413" sldId="351"/>
            <ac:cxnSpMk id="113" creationId="{1E7C056E-E397-4521-85B3-F60EB7FAAF8E}"/>
          </ac:cxnSpMkLst>
        </pc:cxnChg>
        <pc:cxnChg chg="del">
          <ac:chgData name="Syphax Ait oubelli" userId="ecf726b1934da71b" providerId="LiveId" clId="{8B0F6663-749F-4A9A-B8BA-00C2AC02AAA5}" dt="2021-09-12T14:53:26.980" v="1827" actId="478"/>
          <ac:cxnSpMkLst>
            <pc:docMk/>
            <pc:sldMk cId="390326413" sldId="351"/>
            <ac:cxnSpMk id="114" creationId="{7C7CA70C-66EE-4BC9-8F0F-21A0F98E5324}"/>
          </ac:cxnSpMkLst>
        </pc:cxnChg>
        <pc:cxnChg chg="del">
          <ac:chgData name="Syphax Ait oubelli" userId="ecf726b1934da71b" providerId="LiveId" clId="{8B0F6663-749F-4A9A-B8BA-00C2AC02AAA5}" dt="2021-09-12T14:53:26.980" v="1827" actId="478"/>
          <ac:cxnSpMkLst>
            <pc:docMk/>
            <pc:sldMk cId="390326413" sldId="351"/>
            <ac:cxnSpMk id="115" creationId="{B2B7E503-9185-4DFF-B4E0-3C0E3DEE0157}"/>
          </ac:cxnSpMkLst>
        </pc:cxnChg>
        <pc:cxnChg chg="del">
          <ac:chgData name="Syphax Ait oubelli" userId="ecf726b1934da71b" providerId="LiveId" clId="{8B0F6663-749F-4A9A-B8BA-00C2AC02AAA5}" dt="2021-09-12T14:53:26.980" v="1827" actId="478"/>
          <ac:cxnSpMkLst>
            <pc:docMk/>
            <pc:sldMk cId="390326413" sldId="351"/>
            <ac:cxnSpMk id="116" creationId="{38D98C5A-4CAD-4518-A9E6-330670757462}"/>
          </ac:cxnSpMkLst>
        </pc:cxnChg>
        <pc:cxnChg chg="del">
          <ac:chgData name="Syphax Ait oubelli" userId="ecf726b1934da71b" providerId="LiveId" clId="{8B0F6663-749F-4A9A-B8BA-00C2AC02AAA5}" dt="2021-09-12T14:53:26.980" v="1827" actId="478"/>
          <ac:cxnSpMkLst>
            <pc:docMk/>
            <pc:sldMk cId="390326413" sldId="351"/>
            <ac:cxnSpMk id="117" creationId="{9194CCC1-1746-4C80-9D85-3A966C13E4F6}"/>
          </ac:cxnSpMkLst>
        </pc:cxnChg>
        <pc:cxnChg chg="del">
          <ac:chgData name="Syphax Ait oubelli" userId="ecf726b1934da71b" providerId="LiveId" clId="{8B0F6663-749F-4A9A-B8BA-00C2AC02AAA5}" dt="2021-09-12T14:53:26.980" v="1827" actId="478"/>
          <ac:cxnSpMkLst>
            <pc:docMk/>
            <pc:sldMk cId="390326413" sldId="351"/>
            <ac:cxnSpMk id="118" creationId="{25C10B98-E2B8-43C3-9075-15864B01F9B2}"/>
          </ac:cxnSpMkLst>
        </pc:cxnChg>
        <pc:cxnChg chg="del">
          <ac:chgData name="Syphax Ait oubelli" userId="ecf726b1934da71b" providerId="LiveId" clId="{8B0F6663-749F-4A9A-B8BA-00C2AC02AAA5}" dt="2021-09-12T14:53:26.980" v="1827" actId="478"/>
          <ac:cxnSpMkLst>
            <pc:docMk/>
            <pc:sldMk cId="390326413" sldId="351"/>
            <ac:cxnSpMk id="129" creationId="{CF4E6CB0-E9E7-4378-897D-AC6B015507F4}"/>
          </ac:cxnSpMkLst>
        </pc:cxnChg>
        <pc:cxnChg chg="del">
          <ac:chgData name="Syphax Ait oubelli" userId="ecf726b1934da71b" providerId="LiveId" clId="{8B0F6663-749F-4A9A-B8BA-00C2AC02AAA5}" dt="2021-09-12T14:53:26.980" v="1827" actId="478"/>
          <ac:cxnSpMkLst>
            <pc:docMk/>
            <pc:sldMk cId="390326413" sldId="351"/>
            <ac:cxnSpMk id="130" creationId="{579054B3-1EE7-4176-AD3C-72F72886AA80}"/>
          </ac:cxnSpMkLst>
        </pc:cxnChg>
        <pc:cxnChg chg="del">
          <ac:chgData name="Syphax Ait oubelli" userId="ecf726b1934da71b" providerId="LiveId" clId="{8B0F6663-749F-4A9A-B8BA-00C2AC02AAA5}" dt="2021-09-12T14:53:26.980" v="1827" actId="478"/>
          <ac:cxnSpMkLst>
            <pc:docMk/>
            <pc:sldMk cId="390326413" sldId="351"/>
            <ac:cxnSpMk id="131" creationId="{EDCD1458-B5EB-47EB-BECF-AE3B2D2984FF}"/>
          </ac:cxnSpMkLst>
        </pc:cxnChg>
        <pc:cxnChg chg="del">
          <ac:chgData name="Syphax Ait oubelli" userId="ecf726b1934da71b" providerId="LiveId" clId="{8B0F6663-749F-4A9A-B8BA-00C2AC02AAA5}" dt="2021-09-12T14:53:26.980" v="1827" actId="478"/>
          <ac:cxnSpMkLst>
            <pc:docMk/>
            <pc:sldMk cId="390326413" sldId="351"/>
            <ac:cxnSpMk id="132" creationId="{182276FD-4124-4CFD-94D1-40BCD5BC5DD9}"/>
          </ac:cxnSpMkLst>
        </pc:cxnChg>
        <pc:cxnChg chg="del">
          <ac:chgData name="Syphax Ait oubelli" userId="ecf726b1934da71b" providerId="LiveId" clId="{8B0F6663-749F-4A9A-B8BA-00C2AC02AAA5}" dt="2021-09-12T14:53:26.980" v="1827" actId="478"/>
          <ac:cxnSpMkLst>
            <pc:docMk/>
            <pc:sldMk cId="390326413" sldId="351"/>
            <ac:cxnSpMk id="133" creationId="{7FAA4775-3753-47D3-9F6C-14EF5269FE60}"/>
          </ac:cxnSpMkLst>
        </pc:cxnChg>
        <pc:cxnChg chg="del">
          <ac:chgData name="Syphax Ait oubelli" userId="ecf726b1934da71b" providerId="LiveId" clId="{8B0F6663-749F-4A9A-B8BA-00C2AC02AAA5}" dt="2021-09-12T14:53:26.980" v="1827" actId="478"/>
          <ac:cxnSpMkLst>
            <pc:docMk/>
            <pc:sldMk cId="390326413" sldId="351"/>
            <ac:cxnSpMk id="134" creationId="{C4683574-1A19-4E13-BC94-4B74C098CE28}"/>
          </ac:cxnSpMkLst>
        </pc:cxnChg>
        <pc:cxnChg chg="del">
          <ac:chgData name="Syphax Ait oubelli" userId="ecf726b1934da71b" providerId="LiveId" clId="{8B0F6663-749F-4A9A-B8BA-00C2AC02AAA5}" dt="2021-09-12T14:53:26.980" v="1827" actId="478"/>
          <ac:cxnSpMkLst>
            <pc:docMk/>
            <pc:sldMk cId="390326413" sldId="351"/>
            <ac:cxnSpMk id="135" creationId="{DCB315ED-2218-40C4-B9DA-7059D7835AB8}"/>
          </ac:cxnSpMkLst>
        </pc:cxnChg>
        <pc:cxnChg chg="del">
          <ac:chgData name="Syphax Ait oubelli" userId="ecf726b1934da71b" providerId="LiveId" clId="{8B0F6663-749F-4A9A-B8BA-00C2AC02AAA5}" dt="2021-09-12T14:53:26.980" v="1827" actId="478"/>
          <ac:cxnSpMkLst>
            <pc:docMk/>
            <pc:sldMk cId="390326413" sldId="351"/>
            <ac:cxnSpMk id="136" creationId="{DD06EC07-4BE7-4E96-924D-505FFE5EE75B}"/>
          </ac:cxnSpMkLst>
        </pc:cxnChg>
        <pc:cxnChg chg="del">
          <ac:chgData name="Syphax Ait oubelli" userId="ecf726b1934da71b" providerId="LiveId" clId="{8B0F6663-749F-4A9A-B8BA-00C2AC02AAA5}" dt="2021-09-12T14:53:26.980" v="1827" actId="478"/>
          <ac:cxnSpMkLst>
            <pc:docMk/>
            <pc:sldMk cId="390326413" sldId="351"/>
            <ac:cxnSpMk id="137" creationId="{0C96B3F9-02AC-410C-86C0-1D0DD4F634C3}"/>
          </ac:cxnSpMkLst>
        </pc:cxnChg>
        <pc:cxnChg chg="del">
          <ac:chgData name="Syphax Ait oubelli" userId="ecf726b1934da71b" providerId="LiveId" clId="{8B0F6663-749F-4A9A-B8BA-00C2AC02AAA5}" dt="2021-09-12T14:53:26.980" v="1827" actId="478"/>
          <ac:cxnSpMkLst>
            <pc:docMk/>
            <pc:sldMk cId="390326413" sldId="351"/>
            <ac:cxnSpMk id="138" creationId="{FC929D96-129C-4AF5-9799-5FA11DD8D522}"/>
          </ac:cxnSpMkLst>
        </pc:cxnChg>
        <pc:cxnChg chg="del">
          <ac:chgData name="Syphax Ait oubelli" userId="ecf726b1934da71b" providerId="LiveId" clId="{8B0F6663-749F-4A9A-B8BA-00C2AC02AAA5}" dt="2021-09-12T14:53:26.980" v="1827" actId="478"/>
          <ac:cxnSpMkLst>
            <pc:docMk/>
            <pc:sldMk cId="390326413" sldId="351"/>
            <ac:cxnSpMk id="139" creationId="{AC63FAF4-8F24-4B5E-A6B4-4AF9B900D407}"/>
          </ac:cxnSpMkLst>
        </pc:cxnChg>
        <pc:cxnChg chg="del">
          <ac:chgData name="Syphax Ait oubelli" userId="ecf726b1934da71b" providerId="LiveId" clId="{8B0F6663-749F-4A9A-B8BA-00C2AC02AAA5}" dt="2021-09-12T14:53:26.980" v="1827" actId="478"/>
          <ac:cxnSpMkLst>
            <pc:docMk/>
            <pc:sldMk cId="390326413" sldId="351"/>
            <ac:cxnSpMk id="140" creationId="{84FF4D28-F250-4A76-A9C9-E6229AAE8467}"/>
          </ac:cxnSpMkLst>
        </pc:cxnChg>
        <pc:cxnChg chg="del">
          <ac:chgData name="Syphax Ait oubelli" userId="ecf726b1934da71b" providerId="LiveId" clId="{8B0F6663-749F-4A9A-B8BA-00C2AC02AAA5}" dt="2021-09-12T14:53:26.980" v="1827" actId="478"/>
          <ac:cxnSpMkLst>
            <pc:docMk/>
            <pc:sldMk cId="390326413" sldId="351"/>
            <ac:cxnSpMk id="141" creationId="{C4615322-9B78-4FA0-B339-074364914806}"/>
          </ac:cxnSpMkLst>
        </pc:cxnChg>
        <pc:cxnChg chg="del">
          <ac:chgData name="Syphax Ait oubelli" userId="ecf726b1934da71b" providerId="LiveId" clId="{8B0F6663-749F-4A9A-B8BA-00C2AC02AAA5}" dt="2021-09-12T14:53:26.980" v="1827" actId="478"/>
          <ac:cxnSpMkLst>
            <pc:docMk/>
            <pc:sldMk cId="390326413" sldId="351"/>
            <ac:cxnSpMk id="142" creationId="{A2B5B10C-6A2B-4C80-A985-5ACC2D963156}"/>
          </ac:cxnSpMkLst>
        </pc:cxnChg>
        <pc:cxnChg chg="del">
          <ac:chgData name="Syphax Ait oubelli" userId="ecf726b1934da71b" providerId="LiveId" clId="{8B0F6663-749F-4A9A-B8BA-00C2AC02AAA5}" dt="2021-09-12T14:53:26.980" v="1827" actId="478"/>
          <ac:cxnSpMkLst>
            <pc:docMk/>
            <pc:sldMk cId="390326413" sldId="351"/>
            <ac:cxnSpMk id="143" creationId="{1C971E66-2C28-41FF-BDB1-F6B0645230B9}"/>
          </ac:cxnSpMkLst>
        </pc:cxnChg>
        <pc:cxnChg chg="del">
          <ac:chgData name="Syphax Ait oubelli" userId="ecf726b1934da71b" providerId="LiveId" clId="{8B0F6663-749F-4A9A-B8BA-00C2AC02AAA5}" dt="2021-09-12T14:53:26.980" v="1827" actId="478"/>
          <ac:cxnSpMkLst>
            <pc:docMk/>
            <pc:sldMk cId="390326413" sldId="351"/>
            <ac:cxnSpMk id="144" creationId="{DFA8938A-1CF5-4284-8E90-59008111883C}"/>
          </ac:cxnSpMkLst>
        </pc:cxnChg>
        <pc:cxnChg chg="del">
          <ac:chgData name="Syphax Ait oubelli" userId="ecf726b1934da71b" providerId="LiveId" clId="{8B0F6663-749F-4A9A-B8BA-00C2AC02AAA5}" dt="2021-09-12T14:53:26.980" v="1827" actId="478"/>
          <ac:cxnSpMkLst>
            <pc:docMk/>
            <pc:sldMk cId="390326413" sldId="351"/>
            <ac:cxnSpMk id="145" creationId="{6B1475D6-6E3A-4427-B8FF-D1487B90013B}"/>
          </ac:cxnSpMkLst>
        </pc:cxnChg>
        <pc:cxnChg chg="del">
          <ac:chgData name="Syphax Ait oubelli" userId="ecf726b1934da71b" providerId="LiveId" clId="{8B0F6663-749F-4A9A-B8BA-00C2AC02AAA5}" dt="2021-09-12T14:53:26.980" v="1827" actId="478"/>
          <ac:cxnSpMkLst>
            <pc:docMk/>
            <pc:sldMk cId="390326413" sldId="351"/>
            <ac:cxnSpMk id="149" creationId="{6163F7AF-5971-4AFB-A09F-CBFBE2E87B3E}"/>
          </ac:cxnSpMkLst>
        </pc:cxnChg>
        <pc:cxnChg chg="del">
          <ac:chgData name="Syphax Ait oubelli" userId="ecf726b1934da71b" providerId="LiveId" clId="{8B0F6663-749F-4A9A-B8BA-00C2AC02AAA5}" dt="2021-09-12T14:53:26.980" v="1827" actId="478"/>
          <ac:cxnSpMkLst>
            <pc:docMk/>
            <pc:sldMk cId="390326413" sldId="351"/>
            <ac:cxnSpMk id="177" creationId="{0CE32100-97D2-4F0E-B071-C3E43FAF149C}"/>
          </ac:cxnSpMkLst>
        </pc:cxnChg>
        <pc:cxnChg chg="del">
          <ac:chgData name="Syphax Ait oubelli" userId="ecf726b1934da71b" providerId="LiveId" clId="{8B0F6663-749F-4A9A-B8BA-00C2AC02AAA5}" dt="2021-09-12T14:53:26.980" v="1827" actId="478"/>
          <ac:cxnSpMkLst>
            <pc:docMk/>
            <pc:sldMk cId="390326413" sldId="351"/>
            <ac:cxnSpMk id="178" creationId="{782C3A61-8E20-4390-BF09-8A35AA91BDA6}"/>
          </ac:cxnSpMkLst>
        </pc:cxnChg>
        <pc:cxnChg chg="del">
          <ac:chgData name="Syphax Ait oubelli" userId="ecf726b1934da71b" providerId="LiveId" clId="{8B0F6663-749F-4A9A-B8BA-00C2AC02AAA5}" dt="2021-09-12T14:53:26.980" v="1827" actId="478"/>
          <ac:cxnSpMkLst>
            <pc:docMk/>
            <pc:sldMk cId="390326413" sldId="351"/>
            <ac:cxnSpMk id="180" creationId="{FCC651A8-E8D6-41B3-9C51-BAE2DA7C7611}"/>
          </ac:cxnSpMkLst>
        </pc:cxnChg>
        <pc:cxnChg chg="del">
          <ac:chgData name="Syphax Ait oubelli" userId="ecf726b1934da71b" providerId="LiveId" clId="{8B0F6663-749F-4A9A-B8BA-00C2AC02AAA5}" dt="2021-09-12T14:53:26.980" v="1827" actId="478"/>
          <ac:cxnSpMkLst>
            <pc:docMk/>
            <pc:sldMk cId="390326413" sldId="351"/>
            <ac:cxnSpMk id="182" creationId="{B7F8FAA8-23D9-465A-8223-13750907F317}"/>
          </ac:cxnSpMkLst>
        </pc:cxnChg>
        <pc:cxnChg chg="del">
          <ac:chgData name="Syphax Ait oubelli" userId="ecf726b1934da71b" providerId="LiveId" clId="{8B0F6663-749F-4A9A-B8BA-00C2AC02AAA5}" dt="2021-09-12T14:53:26.980" v="1827" actId="478"/>
          <ac:cxnSpMkLst>
            <pc:docMk/>
            <pc:sldMk cId="390326413" sldId="351"/>
            <ac:cxnSpMk id="185" creationId="{139A821B-F347-4A36-A7AA-911F0F1186B8}"/>
          </ac:cxnSpMkLst>
        </pc:cxnChg>
        <pc:cxnChg chg="del">
          <ac:chgData name="Syphax Ait oubelli" userId="ecf726b1934da71b" providerId="LiveId" clId="{8B0F6663-749F-4A9A-B8BA-00C2AC02AAA5}" dt="2021-09-12T14:53:26.980" v="1827" actId="478"/>
          <ac:cxnSpMkLst>
            <pc:docMk/>
            <pc:sldMk cId="390326413" sldId="351"/>
            <ac:cxnSpMk id="187" creationId="{8BAACAF8-F8FA-4DAC-A9F7-61A90E2BBF78}"/>
          </ac:cxnSpMkLst>
        </pc:cxnChg>
        <pc:cxnChg chg="del">
          <ac:chgData name="Syphax Ait oubelli" userId="ecf726b1934da71b" providerId="LiveId" clId="{8B0F6663-749F-4A9A-B8BA-00C2AC02AAA5}" dt="2021-09-12T14:53:26.980" v="1827" actId="478"/>
          <ac:cxnSpMkLst>
            <pc:docMk/>
            <pc:sldMk cId="390326413" sldId="351"/>
            <ac:cxnSpMk id="188" creationId="{6A19EBEE-5A06-4DE2-A3BC-19B33ADA9D27}"/>
          </ac:cxnSpMkLst>
        </pc:cxnChg>
        <pc:cxnChg chg="del">
          <ac:chgData name="Syphax Ait oubelli" userId="ecf726b1934da71b" providerId="LiveId" clId="{8B0F6663-749F-4A9A-B8BA-00C2AC02AAA5}" dt="2021-09-12T14:53:26.980" v="1827" actId="478"/>
          <ac:cxnSpMkLst>
            <pc:docMk/>
            <pc:sldMk cId="390326413" sldId="351"/>
            <ac:cxnSpMk id="189" creationId="{2EB89E3A-2471-4541-A4FE-DB5297925D4D}"/>
          </ac:cxnSpMkLst>
        </pc:cxnChg>
        <pc:cxnChg chg="del">
          <ac:chgData name="Syphax Ait oubelli" userId="ecf726b1934da71b" providerId="LiveId" clId="{8B0F6663-749F-4A9A-B8BA-00C2AC02AAA5}" dt="2021-09-12T14:53:26.980" v="1827" actId="478"/>
          <ac:cxnSpMkLst>
            <pc:docMk/>
            <pc:sldMk cId="390326413" sldId="351"/>
            <ac:cxnSpMk id="190" creationId="{203AFF37-A12C-42C6-A992-2C4D3C8F5374}"/>
          </ac:cxnSpMkLst>
        </pc:cxnChg>
        <pc:cxnChg chg="del">
          <ac:chgData name="Syphax Ait oubelli" userId="ecf726b1934da71b" providerId="LiveId" clId="{8B0F6663-749F-4A9A-B8BA-00C2AC02AAA5}" dt="2021-09-12T14:53:26.980" v="1827" actId="478"/>
          <ac:cxnSpMkLst>
            <pc:docMk/>
            <pc:sldMk cId="390326413" sldId="351"/>
            <ac:cxnSpMk id="191" creationId="{56702611-DB03-4B6C-B499-3076B23A1331}"/>
          </ac:cxnSpMkLst>
        </pc:cxnChg>
        <pc:cxnChg chg="del">
          <ac:chgData name="Syphax Ait oubelli" userId="ecf726b1934da71b" providerId="LiveId" clId="{8B0F6663-749F-4A9A-B8BA-00C2AC02AAA5}" dt="2021-09-12T14:53:26.980" v="1827" actId="478"/>
          <ac:cxnSpMkLst>
            <pc:docMk/>
            <pc:sldMk cId="390326413" sldId="351"/>
            <ac:cxnSpMk id="192" creationId="{4C5DCA15-0C5A-4A4B-B2DB-39562D22161F}"/>
          </ac:cxnSpMkLst>
        </pc:cxnChg>
      </pc:sldChg>
      <pc:sldChg chg="del">
        <pc:chgData name="Syphax Ait oubelli" userId="ecf726b1934da71b" providerId="LiveId" clId="{8B0F6663-749F-4A9A-B8BA-00C2AC02AAA5}" dt="2021-09-12T09:43:08.638" v="0" actId="47"/>
        <pc:sldMkLst>
          <pc:docMk/>
          <pc:sldMk cId="2316753016" sldId="351"/>
        </pc:sldMkLst>
      </pc:sldChg>
      <pc:sldChg chg="del">
        <pc:chgData name="Syphax Ait oubelli" userId="ecf726b1934da71b" providerId="LiveId" clId="{8B0F6663-749F-4A9A-B8BA-00C2AC02AAA5}" dt="2021-09-12T09:43:08.638" v="0" actId="47"/>
        <pc:sldMkLst>
          <pc:docMk/>
          <pc:sldMk cId="89554395" sldId="352"/>
        </pc:sldMkLst>
      </pc:sldChg>
      <pc:sldChg chg="addSp delSp modSp add mod">
        <pc:chgData name="Syphax Ait oubelli" userId="ecf726b1934da71b" providerId="LiveId" clId="{8B0F6663-749F-4A9A-B8BA-00C2AC02AAA5}" dt="2021-09-12T15:55:26.002" v="2237"/>
        <pc:sldMkLst>
          <pc:docMk/>
          <pc:sldMk cId="1398303271" sldId="352"/>
        </pc:sldMkLst>
        <pc:spChg chg="add del mod">
          <ac:chgData name="Syphax Ait oubelli" userId="ecf726b1934da71b" providerId="LiveId" clId="{8B0F6663-749F-4A9A-B8BA-00C2AC02AAA5}" dt="2021-09-12T15:55:25.756" v="2236" actId="478"/>
          <ac:spMkLst>
            <pc:docMk/>
            <pc:sldMk cId="1398303271" sldId="352"/>
            <ac:spMk id="2" creationId="{642A4E68-7BF1-4907-8FF8-0542CA9007A3}"/>
          </ac:spMkLst>
        </pc:spChg>
        <pc:spChg chg="add del mod">
          <ac:chgData name="Syphax Ait oubelli" userId="ecf726b1934da71b" providerId="LiveId" clId="{8B0F6663-749F-4A9A-B8BA-00C2AC02AAA5}" dt="2021-09-12T15:55:25.756" v="2236" actId="478"/>
          <ac:spMkLst>
            <pc:docMk/>
            <pc:sldMk cId="1398303271" sldId="352"/>
            <ac:spMk id="3" creationId="{0EDB3636-7B94-4F01-BB37-2B86E9B13194}"/>
          </ac:spMkLst>
        </pc:spChg>
        <pc:spChg chg="add del mod">
          <ac:chgData name="Syphax Ait oubelli" userId="ecf726b1934da71b" providerId="LiveId" clId="{8B0F6663-749F-4A9A-B8BA-00C2AC02AAA5}" dt="2021-09-12T15:55:25.756" v="2236" actId="478"/>
          <ac:spMkLst>
            <pc:docMk/>
            <pc:sldMk cId="1398303271" sldId="352"/>
            <ac:spMk id="4" creationId="{57A99B4D-13A1-40BF-A92E-7921EFB874D8}"/>
          </ac:spMkLst>
        </pc:spChg>
        <pc:spChg chg="add del mod">
          <ac:chgData name="Syphax Ait oubelli" userId="ecf726b1934da71b" providerId="LiveId" clId="{8B0F6663-749F-4A9A-B8BA-00C2AC02AAA5}" dt="2021-09-12T15:26:51.560" v="1971" actId="478"/>
          <ac:spMkLst>
            <pc:docMk/>
            <pc:sldMk cId="1398303271" sldId="352"/>
            <ac:spMk id="5" creationId="{CBACB16A-DE0F-471A-BDCC-4D1798CC39FD}"/>
          </ac:spMkLst>
        </pc:spChg>
        <pc:spChg chg="add mod">
          <ac:chgData name="Syphax Ait oubelli" userId="ecf726b1934da71b" providerId="LiveId" clId="{8B0F6663-749F-4A9A-B8BA-00C2AC02AAA5}" dt="2021-09-12T15:55:26.002" v="2237"/>
          <ac:spMkLst>
            <pc:docMk/>
            <pc:sldMk cId="1398303271" sldId="352"/>
            <ac:spMk id="20" creationId="{F491EEF9-7A2F-4CE7-BC3F-1A237083C14E}"/>
          </ac:spMkLst>
        </pc:spChg>
        <pc:spChg chg="del">
          <ac:chgData name="Syphax Ait oubelli" userId="ecf726b1934da71b" providerId="LiveId" clId="{8B0F6663-749F-4A9A-B8BA-00C2AC02AAA5}" dt="2021-09-12T15:25:07.142" v="1900" actId="478"/>
          <ac:spMkLst>
            <pc:docMk/>
            <pc:sldMk cId="1398303271" sldId="352"/>
            <ac:spMk id="21" creationId="{F236A878-F983-4CC6-AE77-75C1172CC3E0}"/>
          </ac:spMkLst>
        </pc:spChg>
        <pc:spChg chg="add mod">
          <ac:chgData name="Syphax Ait oubelli" userId="ecf726b1934da71b" providerId="LiveId" clId="{8B0F6663-749F-4A9A-B8BA-00C2AC02AAA5}" dt="2021-09-12T15:55:26.002" v="2237"/>
          <ac:spMkLst>
            <pc:docMk/>
            <pc:sldMk cId="1398303271" sldId="352"/>
            <ac:spMk id="22" creationId="{ADF5E6AC-CFA6-47F4-B51C-BBC20BFB5258}"/>
          </ac:spMkLst>
        </pc:spChg>
        <pc:spChg chg="add mod">
          <ac:chgData name="Syphax Ait oubelli" userId="ecf726b1934da71b" providerId="LiveId" clId="{8B0F6663-749F-4A9A-B8BA-00C2AC02AAA5}" dt="2021-09-12T15:55:26.002" v="2237"/>
          <ac:spMkLst>
            <pc:docMk/>
            <pc:sldMk cId="1398303271" sldId="352"/>
            <ac:spMk id="23" creationId="{8C9CE542-C98E-4E4C-BE43-CE52E78A3C7A}"/>
          </ac:spMkLst>
        </pc:spChg>
        <pc:spChg chg="del">
          <ac:chgData name="Syphax Ait oubelli" userId="ecf726b1934da71b" providerId="LiveId" clId="{8B0F6663-749F-4A9A-B8BA-00C2AC02AAA5}" dt="2021-09-12T15:25:07.142" v="1900" actId="478"/>
          <ac:spMkLst>
            <pc:docMk/>
            <pc:sldMk cId="1398303271" sldId="352"/>
            <ac:spMk id="148" creationId="{59DEF54F-7CA3-49B1-8E2F-94521CCB2033}"/>
          </ac:spMkLst>
        </pc:spChg>
        <pc:spChg chg="del">
          <ac:chgData name="Syphax Ait oubelli" userId="ecf726b1934da71b" providerId="LiveId" clId="{8B0F6663-749F-4A9A-B8BA-00C2AC02AAA5}" dt="2021-09-12T15:25:07.142" v="1900" actId="478"/>
          <ac:spMkLst>
            <pc:docMk/>
            <pc:sldMk cId="1398303271" sldId="352"/>
            <ac:spMk id="150" creationId="{06BC79BC-6C35-490E-A638-5DE5727F8753}"/>
          </ac:spMkLst>
        </pc:spChg>
        <pc:spChg chg="del">
          <ac:chgData name="Syphax Ait oubelli" userId="ecf726b1934da71b" providerId="LiveId" clId="{8B0F6663-749F-4A9A-B8BA-00C2AC02AAA5}" dt="2021-09-12T15:25:07.142" v="1900" actId="478"/>
          <ac:spMkLst>
            <pc:docMk/>
            <pc:sldMk cId="1398303271" sldId="352"/>
            <ac:spMk id="153" creationId="{520616EE-163C-49C7-85DC-53ADABC39BB3}"/>
          </ac:spMkLst>
        </pc:spChg>
        <pc:spChg chg="del">
          <ac:chgData name="Syphax Ait oubelli" userId="ecf726b1934da71b" providerId="LiveId" clId="{8B0F6663-749F-4A9A-B8BA-00C2AC02AAA5}" dt="2021-09-12T15:25:07.142" v="1900" actId="478"/>
          <ac:spMkLst>
            <pc:docMk/>
            <pc:sldMk cId="1398303271" sldId="352"/>
            <ac:spMk id="162" creationId="{5CDC4D98-CD91-4611-9B7A-BEABA698AF1A}"/>
          </ac:spMkLst>
        </pc:spChg>
        <pc:spChg chg="del">
          <ac:chgData name="Syphax Ait oubelli" userId="ecf726b1934da71b" providerId="LiveId" clId="{8B0F6663-749F-4A9A-B8BA-00C2AC02AAA5}" dt="2021-09-12T15:25:07.142" v="1900" actId="478"/>
          <ac:spMkLst>
            <pc:docMk/>
            <pc:sldMk cId="1398303271" sldId="352"/>
            <ac:spMk id="175" creationId="{6C4CEBA2-BC36-4FD7-A04A-28A9C3C716AF}"/>
          </ac:spMkLst>
        </pc:spChg>
        <pc:spChg chg="del">
          <ac:chgData name="Syphax Ait oubelli" userId="ecf726b1934da71b" providerId="LiveId" clId="{8B0F6663-749F-4A9A-B8BA-00C2AC02AAA5}" dt="2021-09-12T15:25:07.142" v="1900" actId="478"/>
          <ac:spMkLst>
            <pc:docMk/>
            <pc:sldMk cId="1398303271" sldId="352"/>
            <ac:spMk id="176" creationId="{2F405B16-BBA9-4278-B967-A0C002005935}"/>
          </ac:spMkLst>
        </pc:spChg>
        <pc:spChg chg="del">
          <ac:chgData name="Syphax Ait oubelli" userId="ecf726b1934da71b" providerId="LiveId" clId="{8B0F6663-749F-4A9A-B8BA-00C2AC02AAA5}" dt="2021-09-12T15:25:07.142" v="1900" actId="478"/>
          <ac:spMkLst>
            <pc:docMk/>
            <pc:sldMk cId="1398303271" sldId="352"/>
            <ac:spMk id="179" creationId="{91B83784-4326-4E4B-A803-0A3EB073B5D0}"/>
          </ac:spMkLst>
        </pc:spChg>
        <pc:spChg chg="del">
          <ac:chgData name="Syphax Ait oubelli" userId="ecf726b1934da71b" providerId="LiveId" clId="{8B0F6663-749F-4A9A-B8BA-00C2AC02AAA5}" dt="2021-09-12T15:25:07.142" v="1900" actId="478"/>
          <ac:spMkLst>
            <pc:docMk/>
            <pc:sldMk cId="1398303271" sldId="352"/>
            <ac:spMk id="184" creationId="{C89E8347-E72C-41BE-B043-F3C02BB95C55}"/>
          </ac:spMkLst>
        </pc:spChg>
        <pc:spChg chg="del">
          <ac:chgData name="Syphax Ait oubelli" userId="ecf726b1934da71b" providerId="LiveId" clId="{8B0F6663-749F-4A9A-B8BA-00C2AC02AAA5}" dt="2021-09-12T15:25:07.142" v="1900" actId="478"/>
          <ac:spMkLst>
            <pc:docMk/>
            <pc:sldMk cId="1398303271" sldId="352"/>
            <ac:spMk id="186" creationId="{3D527CF3-B497-4639-90C2-7C4AF7CCFFA8}"/>
          </ac:spMkLst>
        </pc:spChg>
        <pc:spChg chg="del">
          <ac:chgData name="Syphax Ait oubelli" userId="ecf726b1934da71b" providerId="LiveId" clId="{8B0F6663-749F-4A9A-B8BA-00C2AC02AAA5}" dt="2021-09-12T15:25:07.142" v="1900" actId="478"/>
          <ac:spMkLst>
            <pc:docMk/>
            <pc:sldMk cId="1398303271" sldId="352"/>
            <ac:spMk id="193" creationId="{25BAE5A4-4615-4159-AC2D-8D58CE634671}"/>
          </ac:spMkLst>
        </pc:spChg>
        <pc:spChg chg="del">
          <ac:chgData name="Syphax Ait oubelli" userId="ecf726b1934da71b" providerId="LiveId" clId="{8B0F6663-749F-4A9A-B8BA-00C2AC02AAA5}" dt="2021-09-12T15:25:07.142" v="1900" actId="478"/>
          <ac:spMkLst>
            <pc:docMk/>
            <pc:sldMk cId="1398303271" sldId="352"/>
            <ac:spMk id="195" creationId="{62717C50-5E4B-4716-AEF6-7309202728DC}"/>
          </ac:spMkLst>
        </pc:spChg>
        <pc:spChg chg="del">
          <ac:chgData name="Syphax Ait oubelli" userId="ecf726b1934da71b" providerId="LiveId" clId="{8B0F6663-749F-4A9A-B8BA-00C2AC02AAA5}" dt="2021-09-12T15:25:07.142" v="1900" actId="478"/>
          <ac:spMkLst>
            <pc:docMk/>
            <pc:sldMk cId="1398303271" sldId="352"/>
            <ac:spMk id="196" creationId="{0C2967D7-6DA9-4245-88C0-D9499EE7B803}"/>
          </ac:spMkLst>
        </pc:spChg>
        <pc:spChg chg="del">
          <ac:chgData name="Syphax Ait oubelli" userId="ecf726b1934da71b" providerId="LiveId" clId="{8B0F6663-749F-4A9A-B8BA-00C2AC02AAA5}" dt="2021-09-12T15:25:07.142" v="1900" actId="478"/>
          <ac:spMkLst>
            <pc:docMk/>
            <pc:sldMk cId="1398303271" sldId="352"/>
            <ac:spMk id="197" creationId="{FB7496F3-A4AE-4F24-B366-166C3530D413}"/>
          </ac:spMkLst>
        </pc:spChg>
      </pc:sldChg>
      <pc:sldChg chg="addSp delSp modSp add mod">
        <pc:chgData name="Syphax Ait oubelli" userId="ecf726b1934da71b" providerId="LiveId" clId="{8B0F6663-749F-4A9A-B8BA-00C2AC02AAA5}" dt="2021-09-12T15:56:08.600" v="2269" actId="20577"/>
        <pc:sldMkLst>
          <pc:docMk/>
          <pc:sldMk cId="4388624" sldId="353"/>
        </pc:sldMkLst>
        <pc:spChg chg="del">
          <ac:chgData name="Syphax Ait oubelli" userId="ecf726b1934da71b" providerId="LiveId" clId="{8B0F6663-749F-4A9A-B8BA-00C2AC02AAA5}" dt="2021-09-12T15:40:41.997" v="2182" actId="478"/>
          <ac:spMkLst>
            <pc:docMk/>
            <pc:sldMk cId="4388624" sldId="353"/>
            <ac:spMk id="2" creationId="{642A4E68-7BF1-4907-8FF8-0542CA9007A3}"/>
          </ac:spMkLst>
        </pc:spChg>
        <pc:spChg chg="del">
          <ac:chgData name="Syphax Ait oubelli" userId="ecf726b1934da71b" providerId="LiveId" clId="{8B0F6663-749F-4A9A-B8BA-00C2AC02AAA5}" dt="2021-09-12T15:40:41.997" v="2182" actId="478"/>
          <ac:spMkLst>
            <pc:docMk/>
            <pc:sldMk cId="4388624" sldId="353"/>
            <ac:spMk id="3" creationId="{0EDB3636-7B94-4F01-BB37-2B86E9B13194}"/>
          </ac:spMkLst>
        </pc:spChg>
        <pc:spChg chg="del">
          <ac:chgData name="Syphax Ait oubelli" userId="ecf726b1934da71b" providerId="LiveId" clId="{8B0F6663-749F-4A9A-B8BA-00C2AC02AAA5}" dt="2021-09-12T15:40:41.997" v="2182" actId="478"/>
          <ac:spMkLst>
            <pc:docMk/>
            <pc:sldMk cId="4388624" sldId="353"/>
            <ac:spMk id="4" creationId="{57A99B4D-13A1-40BF-A92E-7921EFB874D8}"/>
          </ac:spMkLst>
        </pc:spChg>
        <pc:spChg chg="mod">
          <ac:chgData name="Syphax Ait oubelli" userId="ecf726b1934da71b" providerId="LiveId" clId="{8B0F6663-749F-4A9A-B8BA-00C2AC02AAA5}" dt="2021-09-12T15:56:08.600" v="2269" actId="20577"/>
          <ac:spMkLst>
            <pc:docMk/>
            <pc:sldMk cId="4388624" sldId="353"/>
            <ac:spMk id="5" creationId="{CBACB16A-DE0F-471A-BDCC-4D1798CC39FD}"/>
          </ac:spMkLst>
        </pc:spChg>
        <pc:spChg chg="add del mod">
          <ac:chgData name="Syphax Ait oubelli" userId="ecf726b1934da71b" providerId="LiveId" clId="{8B0F6663-749F-4A9A-B8BA-00C2AC02AAA5}" dt="2021-09-12T15:55:23.211" v="2234" actId="478"/>
          <ac:spMkLst>
            <pc:docMk/>
            <pc:sldMk cId="4388624" sldId="353"/>
            <ac:spMk id="6" creationId="{210816DD-E600-4F67-99BC-D37CC04E6886}"/>
          </ac:spMkLst>
        </pc:spChg>
        <pc:spChg chg="add del mod">
          <ac:chgData name="Syphax Ait oubelli" userId="ecf726b1934da71b" providerId="LiveId" clId="{8B0F6663-749F-4A9A-B8BA-00C2AC02AAA5}" dt="2021-09-12T15:55:23.211" v="2234" actId="478"/>
          <ac:spMkLst>
            <pc:docMk/>
            <pc:sldMk cId="4388624" sldId="353"/>
            <ac:spMk id="7" creationId="{BFF2C508-B32F-4B22-A909-BE9A5EBB76BE}"/>
          </ac:spMkLst>
        </pc:spChg>
        <pc:spChg chg="add del mod">
          <ac:chgData name="Syphax Ait oubelli" userId="ecf726b1934da71b" providerId="LiveId" clId="{8B0F6663-749F-4A9A-B8BA-00C2AC02AAA5}" dt="2021-09-12T15:55:23.211" v="2234" actId="478"/>
          <ac:spMkLst>
            <pc:docMk/>
            <pc:sldMk cId="4388624" sldId="353"/>
            <ac:spMk id="8" creationId="{38B0DD24-2E18-42B0-BA65-0551744E44F4}"/>
          </ac:spMkLst>
        </pc:spChg>
        <pc:spChg chg="add mod">
          <ac:chgData name="Syphax Ait oubelli" userId="ecf726b1934da71b" providerId="LiveId" clId="{8B0F6663-749F-4A9A-B8BA-00C2AC02AAA5}" dt="2021-09-12T15:55:23.514" v="2235"/>
          <ac:spMkLst>
            <pc:docMk/>
            <pc:sldMk cId="4388624" sldId="353"/>
            <ac:spMk id="9" creationId="{99846273-DC88-4BFF-AA8F-3CD17964CAE0}"/>
          </ac:spMkLst>
        </pc:spChg>
        <pc:spChg chg="add mod">
          <ac:chgData name="Syphax Ait oubelli" userId="ecf726b1934da71b" providerId="LiveId" clId="{8B0F6663-749F-4A9A-B8BA-00C2AC02AAA5}" dt="2021-09-12T15:55:23.514" v="2235"/>
          <ac:spMkLst>
            <pc:docMk/>
            <pc:sldMk cId="4388624" sldId="353"/>
            <ac:spMk id="10" creationId="{FAD6B7B3-E54F-432A-AF0A-CB05623CB814}"/>
          </ac:spMkLst>
        </pc:spChg>
        <pc:spChg chg="add mod">
          <ac:chgData name="Syphax Ait oubelli" userId="ecf726b1934da71b" providerId="LiveId" clId="{8B0F6663-749F-4A9A-B8BA-00C2AC02AAA5}" dt="2021-09-12T15:55:23.514" v="2235"/>
          <ac:spMkLst>
            <pc:docMk/>
            <pc:sldMk cId="4388624" sldId="353"/>
            <ac:spMk id="11" creationId="{77EAEFAA-7EBF-40CC-80A2-9D34175CE242}"/>
          </ac:spMkLst>
        </pc:spChg>
      </pc:sldChg>
      <pc:sldChg chg="add">
        <pc:chgData name="Syphax Ait oubelli" userId="ecf726b1934da71b" providerId="LiveId" clId="{8B0F6663-749F-4A9A-B8BA-00C2AC02AAA5}" dt="2021-09-12T15:27:09.322" v="1972"/>
        <pc:sldMkLst>
          <pc:docMk/>
          <pc:sldMk cId="1644755392" sldId="354"/>
        </pc:sldMkLst>
      </pc:sldChg>
      <pc:sldChg chg="del">
        <pc:chgData name="Syphax Ait oubelli" userId="ecf726b1934da71b" providerId="LiveId" clId="{8B0F6663-749F-4A9A-B8BA-00C2AC02AAA5}" dt="2021-09-12T09:43:08.638" v="0" actId="47"/>
        <pc:sldMkLst>
          <pc:docMk/>
          <pc:sldMk cId="3383307321" sldId="354"/>
        </pc:sldMkLst>
      </pc:sldChg>
      <pc:sldChg chg="addSp delSp modSp add mod ord">
        <pc:chgData name="Syphax Ait oubelli" userId="ecf726b1934da71b" providerId="LiveId" clId="{8B0F6663-749F-4A9A-B8BA-00C2AC02AAA5}" dt="2021-09-12T15:55:16.399" v="2233" actId="20577"/>
        <pc:sldMkLst>
          <pc:docMk/>
          <pc:sldMk cId="1122270575" sldId="355"/>
        </pc:sldMkLst>
        <pc:spChg chg="del">
          <ac:chgData name="Syphax Ait oubelli" userId="ecf726b1934da71b" providerId="LiveId" clId="{8B0F6663-749F-4A9A-B8BA-00C2AC02AAA5}" dt="2021-09-12T15:42:01.916" v="2190" actId="478"/>
          <ac:spMkLst>
            <pc:docMk/>
            <pc:sldMk cId="1122270575" sldId="355"/>
            <ac:spMk id="2" creationId="{642A4E68-7BF1-4907-8FF8-0542CA9007A3}"/>
          </ac:spMkLst>
        </pc:spChg>
        <pc:spChg chg="del">
          <ac:chgData name="Syphax Ait oubelli" userId="ecf726b1934da71b" providerId="LiveId" clId="{8B0F6663-749F-4A9A-B8BA-00C2AC02AAA5}" dt="2021-09-12T15:42:01.916" v="2190" actId="478"/>
          <ac:spMkLst>
            <pc:docMk/>
            <pc:sldMk cId="1122270575" sldId="355"/>
            <ac:spMk id="3" creationId="{0EDB3636-7B94-4F01-BB37-2B86E9B13194}"/>
          </ac:spMkLst>
        </pc:spChg>
        <pc:spChg chg="del">
          <ac:chgData name="Syphax Ait oubelli" userId="ecf726b1934da71b" providerId="LiveId" clId="{8B0F6663-749F-4A9A-B8BA-00C2AC02AAA5}" dt="2021-09-12T15:42:01.916" v="2190" actId="478"/>
          <ac:spMkLst>
            <pc:docMk/>
            <pc:sldMk cId="1122270575" sldId="355"/>
            <ac:spMk id="4" creationId="{57A99B4D-13A1-40BF-A92E-7921EFB874D8}"/>
          </ac:spMkLst>
        </pc:spChg>
        <pc:spChg chg="del">
          <ac:chgData name="Syphax Ait oubelli" userId="ecf726b1934da71b" providerId="LiveId" clId="{8B0F6663-749F-4A9A-B8BA-00C2AC02AAA5}" dt="2021-09-12T15:29:34.094" v="1976" actId="478"/>
          <ac:spMkLst>
            <pc:docMk/>
            <pc:sldMk cId="1122270575" sldId="355"/>
            <ac:spMk id="5" creationId="{CBACB16A-DE0F-471A-BDCC-4D1798CC39FD}"/>
          </ac:spMkLst>
        </pc:spChg>
        <pc:spChg chg="add del mod">
          <ac:chgData name="Syphax Ait oubelli" userId="ecf726b1934da71b" providerId="LiveId" clId="{8B0F6663-749F-4A9A-B8BA-00C2AC02AAA5}" dt="2021-09-12T15:31:17.630" v="1983"/>
          <ac:spMkLst>
            <pc:docMk/>
            <pc:sldMk cId="1122270575" sldId="355"/>
            <ac:spMk id="6" creationId="{2AC694F3-2FEB-44BF-B7A8-0AED1B0BE43A}"/>
          </ac:spMkLst>
        </pc:spChg>
        <pc:spChg chg="add del mod">
          <ac:chgData name="Syphax Ait oubelli" userId="ecf726b1934da71b" providerId="LiveId" clId="{8B0F6663-749F-4A9A-B8BA-00C2AC02AAA5}" dt="2021-09-12T15:31:17.654" v="1994"/>
          <ac:spMkLst>
            <pc:docMk/>
            <pc:sldMk cId="1122270575" sldId="355"/>
            <ac:spMk id="7" creationId="{959ADC22-14FF-4538-9DBD-17E683881344}"/>
          </ac:spMkLst>
        </pc:spChg>
        <pc:spChg chg="add del">
          <ac:chgData name="Syphax Ait oubelli" userId="ecf726b1934da71b" providerId="LiveId" clId="{8B0F6663-749F-4A9A-B8BA-00C2AC02AAA5}" dt="2021-09-12T15:31:17.654" v="1994"/>
          <ac:spMkLst>
            <pc:docMk/>
            <pc:sldMk cId="1122270575" sldId="355"/>
            <ac:spMk id="8" creationId="{3FA94C62-2EA5-428B-90D9-8CB037D03A57}"/>
          </ac:spMkLst>
        </pc:spChg>
        <pc:spChg chg="mod">
          <ac:chgData name="Syphax Ait oubelli" userId="ecf726b1934da71b" providerId="LiveId" clId="{8B0F6663-749F-4A9A-B8BA-00C2AC02AAA5}" dt="2021-09-12T15:31:23.787" v="2072" actId="1582"/>
          <ac:spMkLst>
            <pc:docMk/>
            <pc:sldMk cId="1122270575" sldId="355"/>
            <ac:spMk id="9" creationId="{D2D070C7-A844-4528-8E4E-57BFEF4FA99C}"/>
          </ac:spMkLst>
        </pc:spChg>
        <pc:spChg chg="add del mod">
          <ac:chgData name="Syphax Ait oubelli" userId="ecf726b1934da71b" providerId="LiveId" clId="{8B0F6663-749F-4A9A-B8BA-00C2AC02AAA5}" dt="2021-09-12T15:31:17.674" v="2005"/>
          <ac:spMkLst>
            <pc:docMk/>
            <pc:sldMk cId="1122270575" sldId="355"/>
            <ac:spMk id="10" creationId="{B7AFAD86-901C-4384-8376-553EFE2D205E}"/>
          </ac:spMkLst>
        </pc:spChg>
        <pc:spChg chg="add del">
          <ac:chgData name="Syphax Ait oubelli" userId="ecf726b1934da71b" providerId="LiveId" clId="{8B0F6663-749F-4A9A-B8BA-00C2AC02AAA5}" dt="2021-09-12T15:31:17.674" v="2005"/>
          <ac:spMkLst>
            <pc:docMk/>
            <pc:sldMk cId="1122270575" sldId="355"/>
            <ac:spMk id="11" creationId="{A6F0812A-8414-40FB-9035-39CFFD382444}"/>
          </ac:spMkLst>
        </pc:spChg>
        <pc:spChg chg="mod">
          <ac:chgData name="Syphax Ait oubelli" userId="ecf726b1934da71b" providerId="LiveId" clId="{8B0F6663-749F-4A9A-B8BA-00C2AC02AAA5}" dt="2021-09-12T15:31:23.787" v="2072" actId="1582"/>
          <ac:spMkLst>
            <pc:docMk/>
            <pc:sldMk cId="1122270575" sldId="355"/>
            <ac:spMk id="12" creationId="{F3930FDD-8172-4406-8387-1AE71E09D08D}"/>
          </ac:spMkLst>
        </pc:spChg>
        <pc:spChg chg="add del mod">
          <ac:chgData name="Syphax Ait oubelli" userId="ecf726b1934da71b" providerId="LiveId" clId="{8B0F6663-749F-4A9A-B8BA-00C2AC02AAA5}" dt="2021-09-12T15:31:17.689" v="2016"/>
          <ac:spMkLst>
            <pc:docMk/>
            <pc:sldMk cId="1122270575" sldId="355"/>
            <ac:spMk id="13" creationId="{DFFE1E78-8BA7-4261-BDE4-0C63ED4AA35B}"/>
          </ac:spMkLst>
        </pc:spChg>
        <pc:spChg chg="add del">
          <ac:chgData name="Syphax Ait oubelli" userId="ecf726b1934da71b" providerId="LiveId" clId="{8B0F6663-749F-4A9A-B8BA-00C2AC02AAA5}" dt="2021-09-12T15:31:17.689" v="2016"/>
          <ac:spMkLst>
            <pc:docMk/>
            <pc:sldMk cId="1122270575" sldId="355"/>
            <ac:spMk id="14" creationId="{5E037679-2D6F-4DBB-8954-520A7162AE6A}"/>
          </ac:spMkLst>
        </pc:spChg>
        <pc:spChg chg="mod">
          <ac:chgData name="Syphax Ait oubelli" userId="ecf726b1934da71b" providerId="LiveId" clId="{8B0F6663-749F-4A9A-B8BA-00C2AC02AAA5}" dt="2021-09-12T15:31:23.787" v="2072" actId="1582"/>
          <ac:spMkLst>
            <pc:docMk/>
            <pc:sldMk cId="1122270575" sldId="355"/>
            <ac:spMk id="15" creationId="{BA8AFCBD-84B2-4300-AD76-E769CF79B5B1}"/>
          </ac:spMkLst>
        </pc:spChg>
        <pc:spChg chg="add del mod">
          <ac:chgData name="Syphax Ait oubelli" userId="ecf726b1934da71b" providerId="LiveId" clId="{8B0F6663-749F-4A9A-B8BA-00C2AC02AAA5}" dt="2021-09-12T15:31:17.704" v="2027"/>
          <ac:spMkLst>
            <pc:docMk/>
            <pc:sldMk cId="1122270575" sldId="355"/>
            <ac:spMk id="16" creationId="{47F821BC-C654-46F8-9E3F-CEF56535F8F1}"/>
          </ac:spMkLst>
        </pc:spChg>
        <pc:spChg chg="add del">
          <ac:chgData name="Syphax Ait oubelli" userId="ecf726b1934da71b" providerId="LiveId" clId="{8B0F6663-749F-4A9A-B8BA-00C2AC02AAA5}" dt="2021-09-12T15:31:17.704" v="2027"/>
          <ac:spMkLst>
            <pc:docMk/>
            <pc:sldMk cId="1122270575" sldId="355"/>
            <ac:spMk id="17" creationId="{35CE06CD-8943-4EAA-80D1-5AE4DB1853D1}"/>
          </ac:spMkLst>
        </pc:spChg>
        <pc:spChg chg="mod">
          <ac:chgData name="Syphax Ait oubelli" userId="ecf726b1934da71b" providerId="LiveId" clId="{8B0F6663-749F-4A9A-B8BA-00C2AC02AAA5}" dt="2021-09-12T15:31:23.787" v="2072" actId="1582"/>
          <ac:spMkLst>
            <pc:docMk/>
            <pc:sldMk cId="1122270575" sldId="355"/>
            <ac:spMk id="18" creationId="{AC973BE1-B2FE-4A7B-B4AF-A1C80A50B4F1}"/>
          </ac:spMkLst>
        </pc:spChg>
        <pc:spChg chg="add del mod">
          <ac:chgData name="Syphax Ait oubelli" userId="ecf726b1934da71b" providerId="LiveId" clId="{8B0F6663-749F-4A9A-B8BA-00C2AC02AAA5}" dt="2021-09-12T15:31:17.719" v="2038"/>
          <ac:spMkLst>
            <pc:docMk/>
            <pc:sldMk cId="1122270575" sldId="355"/>
            <ac:spMk id="19" creationId="{6A13B413-7E9A-4C96-A9C5-930F2A0A23D7}"/>
          </ac:spMkLst>
        </pc:spChg>
        <pc:spChg chg="add del">
          <ac:chgData name="Syphax Ait oubelli" userId="ecf726b1934da71b" providerId="LiveId" clId="{8B0F6663-749F-4A9A-B8BA-00C2AC02AAA5}" dt="2021-09-12T15:31:17.719" v="2038"/>
          <ac:spMkLst>
            <pc:docMk/>
            <pc:sldMk cId="1122270575" sldId="355"/>
            <ac:spMk id="20" creationId="{A4E5034E-39C7-47F2-8713-A9787FDEE451}"/>
          </ac:spMkLst>
        </pc:spChg>
        <pc:spChg chg="mod">
          <ac:chgData name="Syphax Ait oubelli" userId="ecf726b1934da71b" providerId="LiveId" clId="{8B0F6663-749F-4A9A-B8BA-00C2AC02AAA5}" dt="2021-09-12T15:31:23.787" v="2072" actId="1582"/>
          <ac:spMkLst>
            <pc:docMk/>
            <pc:sldMk cId="1122270575" sldId="355"/>
            <ac:spMk id="21" creationId="{18E8166D-880C-45C5-903A-F7F2D1753FF4}"/>
          </ac:spMkLst>
        </pc:spChg>
        <pc:spChg chg="add del mod">
          <ac:chgData name="Syphax Ait oubelli" userId="ecf726b1934da71b" providerId="LiveId" clId="{8B0F6663-749F-4A9A-B8BA-00C2AC02AAA5}" dt="2021-09-12T15:31:17.739" v="2049"/>
          <ac:spMkLst>
            <pc:docMk/>
            <pc:sldMk cId="1122270575" sldId="355"/>
            <ac:spMk id="22" creationId="{66E05CA0-F5FA-48BA-BD36-A76124CF3F77}"/>
          </ac:spMkLst>
        </pc:spChg>
        <pc:spChg chg="add del">
          <ac:chgData name="Syphax Ait oubelli" userId="ecf726b1934da71b" providerId="LiveId" clId="{8B0F6663-749F-4A9A-B8BA-00C2AC02AAA5}" dt="2021-09-12T15:31:17.739" v="2049"/>
          <ac:spMkLst>
            <pc:docMk/>
            <pc:sldMk cId="1122270575" sldId="355"/>
            <ac:spMk id="23" creationId="{ACE4AC74-54E7-4FB4-A0A4-C906318ADB6E}"/>
          </ac:spMkLst>
        </pc:spChg>
        <pc:spChg chg="mod">
          <ac:chgData name="Syphax Ait oubelli" userId="ecf726b1934da71b" providerId="LiveId" clId="{8B0F6663-749F-4A9A-B8BA-00C2AC02AAA5}" dt="2021-09-12T15:31:23.787" v="2072" actId="1582"/>
          <ac:spMkLst>
            <pc:docMk/>
            <pc:sldMk cId="1122270575" sldId="355"/>
            <ac:spMk id="24" creationId="{2F0F6C67-B3EF-4D64-93D9-5E97B030714B}"/>
          </ac:spMkLst>
        </pc:spChg>
        <pc:spChg chg="add del mod">
          <ac:chgData name="Syphax Ait oubelli" userId="ecf726b1934da71b" providerId="LiveId" clId="{8B0F6663-749F-4A9A-B8BA-00C2AC02AAA5}" dt="2021-09-12T15:31:17.750" v="2060"/>
          <ac:spMkLst>
            <pc:docMk/>
            <pc:sldMk cId="1122270575" sldId="355"/>
            <ac:spMk id="25" creationId="{0F72AC01-A30E-4AC2-8D3B-9FE85F085876}"/>
          </ac:spMkLst>
        </pc:spChg>
        <pc:spChg chg="add del">
          <ac:chgData name="Syphax Ait oubelli" userId="ecf726b1934da71b" providerId="LiveId" clId="{8B0F6663-749F-4A9A-B8BA-00C2AC02AAA5}" dt="2021-09-12T15:31:17.750" v="2060"/>
          <ac:spMkLst>
            <pc:docMk/>
            <pc:sldMk cId="1122270575" sldId="355"/>
            <ac:spMk id="26" creationId="{5FCC0623-33DE-4C4F-90D3-ABE184C6DBF2}"/>
          </ac:spMkLst>
        </pc:spChg>
        <pc:spChg chg="mod">
          <ac:chgData name="Syphax Ait oubelli" userId="ecf726b1934da71b" providerId="LiveId" clId="{8B0F6663-749F-4A9A-B8BA-00C2AC02AAA5}" dt="2021-09-12T15:31:23.787" v="2072" actId="1582"/>
          <ac:spMkLst>
            <pc:docMk/>
            <pc:sldMk cId="1122270575" sldId="355"/>
            <ac:spMk id="27" creationId="{55240B49-2A4F-43FD-8DD1-854FA9470E87}"/>
          </ac:spMkLst>
        </pc:spChg>
        <pc:spChg chg="add del mod">
          <ac:chgData name="Syphax Ait oubelli" userId="ecf726b1934da71b" providerId="LiveId" clId="{8B0F6663-749F-4A9A-B8BA-00C2AC02AAA5}" dt="2021-09-12T15:31:17.767" v="2071"/>
          <ac:spMkLst>
            <pc:docMk/>
            <pc:sldMk cId="1122270575" sldId="355"/>
            <ac:spMk id="28" creationId="{C4FC8283-50AA-42CF-BD17-DA48EC85D22C}"/>
          </ac:spMkLst>
        </pc:spChg>
        <pc:spChg chg="add del">
          <ac:chgData name="Syphax Ait oubelli" userId="ecf726b1934da71b" providerId="LiveId" clId="{8B0F6663-749F-4A9A-B8BA-00C2AC02AAA5}" dt="2021-09-12T15:31:17.767" v="2071"/>
          <ac:spMkLst>
            <pc:docMk/>
            <pc:sldMk cId="1122270575" sldId="355"/>
            <ac:spMk id="29" creationId="{FB8175FD-7B97-4878-82B2-F7823D25ED36}"/>
          </ac:spMkLst>
        </pc:spChg>
        <pc:spChg chg="mod">
          <ac:chgData name="Syphax Ait oubelli" userId="ecf726b1934da71b" providerId="LiveId" clId="{8B0F6663-749F-4A9A-B8BA-00C2AC02AAA5}" dt="2021-09-12T15:31:23.787" v="2072" actId="1582"/>
          <ac:spMkLst>
            <pc:docMk/>
            <pc:sldMk cId="1122270575" sldId="355"/>
            <ac:spMk id="30" creationId="{1C8D9CA8-2D84-449D-BB50-1106EF72291F}"/>
          </ac:spMkLst>
        </pc:spChg>
        <pc:spChg chg="add mod">
          <ac:chgData name="Syphax Ait oubelli" userId="ecf726b1934da71b" providerId="LiveId" clId="{8B0F6663-749F-4A9A-B8BA-00C2AC02AAA5}" dt="2021-09-12T15:31:31.870" v="2079" actId="1035"/>
          <ac:spMkLst>
            <pc:docMk/>
            <pc:sldMk cId="1122270575" sldId="355"/>
            <ac:spMk id="31" creationId="{628E26AD-77B0-4EA1-9086-782BF64B3871}"/>
          </ac:spMkLst>
        </pc:spChg>
        <pc:spChg chg="add mod">
          <ac:chgData name="Syphax Ait oubelli" userId="ecf726b1934da71b" providerId="LiveId" clId="{8B0F6663-749F-4A9A-B8BA-00C2AC02AAA5}" dt="2021-09-12T15:55:16.399" v="2233" actId="20577"/>
          <ac:spMkLst>
            <pc:docMk/>
            <pc:sldMk cId="1122270575" sldId="355"/>
            <ac:spMk id="32" creationId="{8550094F-AAD5-404D-9A08-538F2D1D3D9C}"/>
          </ac:spMkLst>
        </pc:spChg>
        <pc:spChg chg="add mod">
          <ac:chgData name="Syphax Ait oubelli" userId="ecf726b1934da71b" providerId="LiveId" clId="{8B0F6663-749F-4A9A-B8BA-00C2AC02AAA5}" dt="2021-09-12T15:55:09.707" v="2230" actId="20577"/>
          <ac:spMkLst>
            <pc:docMk/>
            <pc:sldMk cId="1122270575" sldId="355"/>
            <ac:spMk id="33" creationId="{B8C8B1F7-812A-4AB0-A435-11B778B8A01A}"/>
          </ac:spMkLst>
        </pc:spChg>
        <pc:spChg chg="add mod">
          <ac:chgData name="Syphax Ait oubelli" userId="ecf726b1934da71b" providerId="LiveId" clId="{8B0F6663-749F-4A9A-B8BA-00C2AC02AAA5}" dt="2021-09-12T15:55:12.867" v="2231" actId="14100"/>
          <ac:spMkLst>
            <pc:docMk/>
            <pc:sldMk cId="1122270575" sldId="355"/>
            <ac:spMk id="34" creationId="{BA89D722-D1EF-464E-9294-125AED7CDA2B}"/>
          </ac:spMkLst>
        </pc:spChg>
        <pc:spChg chg="add mod">
          <ac:chgData name="Syphax Ait oubelli" userId="ecf726b1934da71b" providerId="LiveId" clId="{8B0F6663-749F-4A9A-B8BA-00C2AC02AAA5}" dt="2021-09-12T15:55:14.717" v="2232" actId="20577"/>
          <ac:spMkLst>
            <pc:docMk/>
            <pc:sldMk cId="1122270575" sldId="355"/>
            <ac:spMk id="35" creationId="{CEDAE536-C326-4711-B85C-899974FEF151}"/>
          </ac:spMkLst>
        </pc:spChg>
      </pc:sldChg>
      <pc:sldChg chg="addSp delSp modSp add mod">
        <pc:chgData name="Syphax Ait oubelli" userId="ecf726b1934da71b" providerId="LiveId" clId="{8B0F6663-749F-4A9A-B8BA-00C2AC02AAA5}" dt="2021-09-12T15:55:48.227" v="2264" actId="14100"/>
        <pc:sldMkLst>
          <pc:docMk/>
          <pc:sldMk cId="820455109" sldId="356"/>
        </pc:sldMkLst>
        <pc:spChg chg="del">
          <ac:chgData name="Syphax Ait oubelli" userId="ecf726b1934da71b" providerId="LiveId" clId="{8B0F6663-749F-4A9A-B8BA-00C2AC02AAA5}" dt="2021-09-12T15:32:19.374" v="2086" actId="478"/>
          <ac:spMkLst>
            <pc:docMk/>
            <pc:sldMk cId="820455109" sldId="356"/>
            <ac:spMk id="2" creationId="{642A4E68-7BF1-4907-8FF8-0542CA9007A3}"/>
          </ac:spMkLst>
        </pc:spChg>
        <pc:spChg chg="del">
          <ac:chgData name="Syphax Ait oubelli" userId="ecf726b1934da71b" providerId="LiveId" clId="{8B0F6663-749F-4A9A-B8BA-00C2AC02AAA5}" dt="2021-09-12T15:32:18.181" v="2085" actId="478"/>
          <ac:spMkLst>
            <pc:docMk/>
            <pc:sldMk cId="820455109" sldId="356"/>
            <ac:spMk id="3" creationId="{0EDB3636-7B94-4F01-BB37-2B86E9B13194}"/>
          </ac:spMkLst>
        </pc:spChg>
        <pc:spChg chg="del">
          <ac:chgData name="Syphax Ait oubelli" userId="ecf726b1934da71b" providerId="LiveId" clId="{8B0F6663-749F-4A9A-B8BA-00C2AC02AAA5}" dt="2021-09-12T15:32:18.181" v="2085" actId="478"/>
          <ac:spMkLst>
            <pc:docMk/>
            <pc:sldMk cId="820455109" sldId="356"/>
            <ac:spMk id="4" creationId="{57A99B4D-13A1-40BF-A92E-7921EFB874D8}"/>
          </ac:spMkLst>
        </pc:spChg>
        <pc:spChg chg="add mod ord">
          <ac:chgData name="Syphax Ait oubelli" userId="ecf726b1934da71b" providerId="LiveId" clId="{8B0F6663-749F-4A9A-B8BA-00C2AC02AAA5}" dt="2021-09-12T15:55:48.227" v="2264" actId="14100"/>
          <ac:spMkLst>
            <pc:docMk/>
            <pc:sldMk cId="820455109" sldId="356"/>
            <ac:spMk id="5" creationId="{91729C98-D53D-448F-9FE7-C23FDE70C8F1}"/>
          </ac:spMkLst>
        </pc:spChg>
        <pc:spChg chg="mod">
          <ac:chgData name="Syphax Ait oubelli" userId="ecf726b1934da71b" providerId="LiveId" clId="{8B0F6663-749F-4A9A-B8BA-00C2AC02AAA5}" dt="2021-09-12T15:32:50.690" v="2153" actId="1076"/>
          <ac:spMkLst>
            <pc:docMk/>
            <pc:sldMk cId="820455109" sldId="356"/>
            <ac:spMk id="9" creationId="{D2D070C7-A844-4528-8E4E-57BFEF4FA99C}"/>
          </ac:spMkLst>
        </pc:spChg>
        <pc:spChg chg="mod">
          <ac:chgData name="Syphax Ait oubelli" userId="ecf726b1934da71b" providerId="LiveId" clId="{8B0F6663-749F-4A9A-B8BA-00C2AC02AAA5}" dt="2021-09-12T15:32:50.690" v="2153" actId="1076"/>
          <ac:spMkLst>
            <pc:docMk/>
            <pc:sldMk cId="820455109" sldId="356"/>
            <ac:spMk id="12" creationId="{F3930FDD-8172-4406-8387-1AE71E09D08D}"/>
          </ac:spMkLst>
        </pc:spChg>
        <pc:spChg chg="mod">
          <ac:chgData name="Syphax Ait oubelli" userId="ecf726b1934da71b" providerId="LiveId" clId="{8B0F6663-749F-4A9A-B8BA-00C2AC02AAA5}" dt="2021-09-12T15:32:50.690" v="2153" actId="1076"/>
          <ac:spMkLst>
            <pc:docMk/>
            <pc:sldMk cId="820455109" sldId="356"/>
            <ac:spMk id="15" creationId="{BA8AFCBD-84B2-4300-AD76-E769CF79B5B1}"/>
          </ac:spMkLst>
        </pc:spChg>
        <pc:spChg chg="mod">
          <ac:chgData name="Syphax Ait oubelli" userId="ecf726b1934da71b" providerId="LiveId" clId="{8B0F6663-749F-4A9A-B8BA-00C2AC02AAA5}" dt="2021-09-12T15:32:50.690" v="2153" actId="1076"/>
          <ac:spMkLst>
            <pc:docMk/>
            <pc:sldMk cId="820455109" sldId="356"/>
            <ac:spMk id="18" creationId="{AC973BE1-B2FE-4A7B-B4AF-A1C80A50B4F1}"/>
          </ac:spMkLst>
        </pc:spChg>
        <pc:spChg chg="mod">
          <ac:chgData name="Syphax Ait oubelli" userId="ecf726b1934da71b" providerId="LiveId" clId="{8B0F6663-749F-4A9A-B8BA-00C2AC02AAA5}" dt="2021-09-12T15:32:50.690" v="2153" actId="1076"/>
          <ac:spMkLst>
            <pc:docMk/>
            <pc:sldMk cId="820455109" sldId="356"/>
            <ac:spMk id="21" creationId="{18E8166D-880C-45C5-903A-F7F2D1753FF4}"/>
          </ac:spMkLst>
        </pc:spChg>
        <pc:spChg chg="mod">
          <ac:chgData name="Syphax Ait oubelli" userId="ecf726b1934da71b" providerId="LiveId" clId="{8B0F6663-749F-4A9A-B8BA-00C2AC02AAA5}" dt="2021-09-12T15:32:50.690" v="2153" actId="1076"/>
          <ac:spMkLst>
            <pc:docMk/>
            <pc:sldMk cId="820455109" sldId="356"/>
            <ac:spMk id="24" creationId="{2F0F6C67-B3EF-4D64-93D9-5E97B030714B}"/>
          </ac:spMkLst>
        </pc:spChg>
        <pc:spChg chg="mod">
          <ac:chgData name="Syphax Ait oubelli" userId="ecf726b1934da71b" providerId="LiveId" clId="{8B0F6663-749F-4A9A-B8BA-00C2AC02AAA5}" dt="2021-09-12T15:32:50.690" v="2153" actId="1076"/>
          <ac:spMkLst>
            <pc:docMk/>
            <pc:sldMk cId="820455109" sldId="356"/>
            <ac:spMk id="27" creationId="{55240B49-2A4F-43FD-8DD1-854FA9470E87}"/>
          </ac:spMkLst>
        </pc:spChg>
        <pc:spChg chg="mod">
          <ac:chgData name="Syphax Ait oubelli" userId="ecf726b1934da71b" providerId="LiveId" clId="{8B0F6663-749F-4A9A-B8BA-00C2AC02AAA5}" dt="2021-09-12T15:33:32.279" v="2165" actId="207"/>
          <ac:spMkLst>
            <pc:docMk/>
            <pc:sldMk cId="820455109" sldId="356"/>
            <ac:spMk id="30" creationId="{1C8D9CA8-2D84-449D-BB50-1106EF72291F}"/>
          </ac:spMkLst>
        </pc:spChg>
        <pc:spChg chg="del">
          <ac:chgData name="Syphax Ait oubelli" userId="ecf726b1934da71b" providerId="LiveId" clId="{8B0F6663-749F-4A9A-B8BA-00C2AC02AAA5}" dt="2021-09-12T15:32:16.158" v="2084" actId="478"/>
          <ac:spMkLst>
            <pc:docMk/>
            <pc:sldMk cId="820455109" sldId="356"/>
            <ac:spMk id="31" creationId="{628E26AD-77B0-4EA1-9086-782BF64B3871}"/>
          </ac:spMkLst>
        </pc:spChg>
        <pc:spChg chg="del">
          <ac:chgData name="Syphax Ait oubelli" userId="ecf726b1934da71b" providerId="LiveId" clId="{8B0F6663-749F-4A9A-B8BA-00C2AC02AAA5}" dt="2021-09-12T15:32:16.158" v="2084" actId="478"/>
          <ac:spMkLst>
            <pc:docMk/>
            <pc:sldMk cId="820455109" sldId="356"/>
            <ac:spMk id="32" creationId="{8550094F-AAD5-404D-9A08-538F2D1D3D9C}"/>
          </ac:spMkLst>
        </pc:spChg>
        <pc:cxnChg chg="add mod">
          <ac:chgData name="Syphax Ait oubelli" userId="ecf726b1934da71b" providerId="LiveId" clId="{8B0F6663-749F-4A9A-B8BA-00C2AC02AAA5}" dt="2021-09-12T15:33:23.237" v="2163" actId="14100"/>
          <ac:cxnSpMkLst>
            <pc:docMk/>
            <pc:sldMk cId="820455109" sldId="356"/>
            <ac:cxnSpMk id="7" creationId="{FE584E23-9D1C-4AAB-8ACF-C6E58F093729}"/>
          </ac:cxnSpMkLst>
        </pc:cxnChg>
      </pc:sldChg>
      <pc:sldChg chg="del">
        <pc:chgData name="Syphax Ait oubelli" userId="ecf726b1934da71b" providerId="LiveId" clId="{8B0F6663-749F-4A9A-B8BA-00C2AC02AAA5}" dt="2021-09-12T09:43:08.638" v="0" actId="47"/>
        <pc:sldMkLst>
          <pc:docMk/>
          <pc:sldMk cId="1185282971" sldId="356"/>
        </pc:sldMkLst>
      </pc:sldChg>
      <pc:sldChg chg="addSp delSp modSp add mod modTransition">
        <pc:chgData name="Syphax Ait oubelli" userId="ecf726b1934da71b" providerId="LiveId" clId="{8B0F6663-749F-4A9A-B8BA-00C2AC02AAA5}" dt="2021-09-12T16:38:49.729" v="2952"/>
        <pc:sldMkLst>
          <pc:docMk/>
          <pc:sldMk cId="255354862" sldId="357"/>
        </pc:sldMkLst>
        <pc:spChg chg="del mod">
          <ac:chgData name="Syphax Ait oubelli" userId="ecf726b1934da71b" providerId="LiveId" clId="{8B0F6663-749F-4A9A-B8BA-00C2AC02AAA5}" dt="2021-09-12T15:42:28.604" v="2211" actId="478"/>
          <ac:spMkLst>
            <pc:docMk/>
            <pc:sldMk cId="255354862" sldId="357"/>
            <ac:spMk id="5" creationId="{91729C98-D53D-448F-9FE7-C23FDE70C8F1}"/>
          </ac:spMkLst>
        </pc:spChg>
        <pc:spChg chg="add del mod">
          <ac:chgData name="Syphax Ait oubelli" userId="ecf726b1934da71b" providerId="LiveId" clId="{8B0F6663-749F-4A9A-B8BA-00C2AC02AAA5}" dt="2021-09-12T15:55:52.586" v="2265" actId="478"/>
          <ac:spMkLst>
            <pc:docMk/>
            <pc:sldMk cId="255354862" sldId="357"/>
            <ac:spMk id="14" creationId="{75830770-5AB9-4F36-A3AF-9AA938258C2E}"/>
          </ac:spMkLst>
        </pc:spChg>
        <pc:spChg chg="add mod">
          <ac:chgData name="Syphax Ait oubelli" userId="ecf726b1934da71b" providerId="LiveId" clId="{8B0F6663-749F-4A9A-B8BA-00C2AC02AAA5}" dt="2021-09-12T15:55:57.457" v="2268" actId="20577"/>
          <ac:spMkLst>
            <pc:docMk/>
            <pc:sldMk cId="255354862" sldId="357"/>
            <ac:spMk id="16" creationId="{994ACDFB-D2CA-4114-B461-5F01FA23B89E}"/>
          </ac:spMkLst>
        </pc:spChg>
        <pc:spChg chg="mod">
          <ac:chgData name="Syphax Ait oubelli" userId="ecf726b1934da71b" providerId="LiveId" clId="{8B0F6663-749F-4A9A-B8BA-00C2AC02AAA5}" dt="2021-09-12T15:34:09.728" v="2174" actId="207"/>
          <ac:spMkLst>
            <pc:docMk/>
            <pc:sldMk cId="255354862" sldId="357"/>
            <ac:spMk id="21" creationId="{18E8166D-880C-45C5-903A-F7F2D1753FF4}"/>
          </ac:spMkLst>
        </pc:spChg>
        <pc:spChg chg="mod">
          <ac:chgData name="Syphax Ait oubelli" userId="ecf726b1934da71b" providerId="LiveId" clId="{8B0F6663-749F-4A9A-B8BA-00C2AC02AAA5}" dt="2021-09-12T15:34:11.903" v="2175" actId="207"/>
          <ac:spMkLst>
            <pc:docMk/>
            <pc:sldMk cId="255354862" sldId="357"/>
            <ac:spMk id="30" creationId="{1C8D9CA8-2D84-449D-BB50-1106EF72291F}"/>
          </ac:spMkLst>
        </pc:spChg>
        <pc:cxnChg chg="mod">
          <ac:chgData name="Syphax Ait oubelli" userId="ecf726b1934da71b" providerId="LiveId" clId="{8B0F6663-749F-4A9A-B8BA-00C2AC02AAA5}" dt="2021-09-12T15:33:59.451" v="2168" actId="14100"/>
          <ac:cxnSpMkLst>
            <pc:docMk/>
            <pc:sldMk cId="255354862" sldId="357"/>
            <ac:cxnSpMk id="7" creationId="{FE584E23-9D1C-4AAB-8ACF-C6E58F093729}"/>
          </ac:cxnSpMkLst>
        </pc:cxnChg>
      </pc:sldChg>
      <pc:sldChg chg="addSp delSp modSp add mod">
        <pc:chgData name="Syphax Ait oubelli" userId="ecf726b1934da71b" providerId="LiveId" clId="{8B0F6663-749F-4A9A-B8BA-00C2AC02AAA5}" dt="2021-10-01T20:52:03.964" v="3056" actId="207"/>
        <pc:sldMkLst>
          <pc:docMk/>
          <pc:sldMk cId="1336239519" sldId="358"/>
        </pc:sldMkLst>
        <pc:spChg chg="add del mod">
          <ac:chgData name="Syphax Ait oubelli" userId="ecf726b1934da71b" providerId="LiveId" clId="{8B0F6663-749F-4A9A-B8BA-00C2AC02AAA5}" dt="2021-09-12T15:58:35.276" v="2271" actId="478"/>
          <ac:spMkLst>
            <pc:docMk/>
            <pc:sldMk cId="1336239519" sldId="358"/>
            <ac:spMk id="2" creationId="{5E511409-CB73-4F8D-8E23-8A14068A6B33}"/>
          </ac:spMkLst>
        </pc:spChg>
        <pc:spChg chg="add del mod">
          <ac:chgData name="Syphax Ait oubelli" userId="ecf726b1934da71b" providerId="LiveId" clId="{8B0F6663-749F-4A9A-B8BA-00C2AC02AAA5}" dt="2021-10-01T20:52:01.171" v="3054" actId="478"/>
          <ac:spMkLst>
            <pc:docMk/>
            <pc:sldMk cId="1336239519" sldId="358"/>
            <ac:spMk id="3" creationId="{96297C50-8930-441B-8EBC-0BF480A4D43C}"/>
          </ac:spMkLst>
        </pc:spChg>
        <pc:spChg chg="add mod">
          <ac:chgData name="Syphax Ait oubelli" userId="ecf726b1934da71b" providerId="LiveId" clId="{8B0F6663-749F-4A9A-B8BA-00C2AC02AAA5}" dt="2021-10-01T20:52:03.964" v="3056" actId="207"/>
          <ac:spMkLst>
            <pc:docMk/>
            <pc:sldMk cId="1336239519" sldId="358"/>
            <ac:spMk id="4" creationId="{0E95AF46-DF95-4F70-8D1B-2DF806864E64}"/>
          </ac:spMkLst>
        </pc:spChg>
        <pc:spChg chg="del">
          <ac:chgData name="Syphax Ait oubelli" userId="ecf726b1934da71b" providerId="LiveId" clId="{8B0F6663-749F-4A9A-B8BA-00C2AC02AAA5}" dt="2021-09-12T15:44:49.573" v="2216" actId="478"/>
          <ac:spMkLst>
            <pc:docMk/>
            <pc:sldMk cId="1336239519" sldId="358"/>
            <ac:spMk id="9" creationId="{D2D070C7-A844-4528-8E4E-57BFEF4FA99C}"/>
          </ac:spMkLst>
        </pc:spChg>
        <pc:spChg chg="del">
          <ac:chgData name="Syphax Ait oubelli" userId="ecf726b1934da71b" providerId="LiveId" clId="{8B0F6663-749F-4A9A-B8BA-00C2AC02AAA5}" dt="2021-09-12T15:44:49.573" v="2216" actId="478"/>
          <ac:spMkLst>
            <pc:docMk/>
            <pc:sldMk cId="1336239519" sldId="358"/>
            <ac:spMk id="12" creationId="{F3930FDD-8172-4406-8387-1AE71E09D08D}"/>
          </ac:spMkLst>
        </pc:spChg>
        <pc:spChg chg="del">
          <ac:chgData name="Syphax Ait oubelli" userId="ecf726b1934da71b" providerId="LiveId" clId="{8B0F6663-749F-4A9A-B8BA-00C2AC02AAA5}" dt="2021-09-12T15:44:49.573" v="2216" actId="478"/>
          <ac:spMkLst>
            <pc:docMk/>
            <pc:sldMk cId="1336239519" sldId="358"/>
            <ac:spMk id="14" creationId="{75830770-5AB9-4F36-A3AF-9AA938258C2E}"/>
          </ac:spMkLst>
        </pc:spChg>
        <pc:spChg chg="del">
          <ac:chgData name="Syphax Ait oubelli" userId="ecf726b1934da71b" providerId="LiveId" clId="{8B0F6663-749F-4A9A-B8BA-00C2AC02AAA5}" dt="2021-09-12T15:44:49.573" v="2216" actId="478"/>
          <ac:spMkLst>
            <pc:docMk/>
            <pc:sldMk cId="1336239519" sldId="358"/>
            <ac:spMk id="15" creationId="{BA8AFCBD-84B2-4300-AD76-E769CF79B5B1}"/>
          </ac:spMkLst>
        </pc:spChg>
        <pc:spChg chg="del">
          <ac:chgData name="Syphax Ait oubelli" userId="ecf726b1934da71b" providerId="LiveId" clId="{8B0F6663-749F-4A9A-B8BA-00C2AC02AAA5}" dt="2021-09-12T15:44:49.573" v="2216" actId="478"/>
          <ac:spMkLst>
            <pc:docMk/>
            <pc:sldMk cId="1336239519" sldId="358"/>
            <ac:spMk id="18" creationId="{AC973BE1-B2FE-4A7B-B4AF-A1C80A50B4F1}"/>
          </ac:spMkLst>
        </pc:spChg>
        <pc:spChg chg="del">
          <ac:chgData name="Syphax Ait oubelli" userId="ecf726b1934da71b" providerId="LiveId" clId="{8B0F6663-749F-4A9A-B8BA-00C2AC02AAA5}" dt="2021-09-12T15:44:49.573" v="2216" actId="478"/>
          <ac:spMkLst>
            <pc:docMk/>
            <pc:sldMk cId="1336239519" sldId="358"/>
            <ac:spMk id="21" creationId="{18E8166D-880C-45C5-903A-F7F2D1753FF4}"/>
          </ac:spMkLst>
        </pc:spChg>
        <pc:spChg chg="del">
          <ac:chgData name="Syphax Ait oubelli" userId="ecf726b1934da71b" providerId="LiveId" clId="{8B0F6663-749F-4A9A-B8BA-00C2AC02AAA5}" dt="2021-09-12T15:44:49.573" v="2216" actId="478"/>
          <ac:spMkLst>
            <pc:docMk/>
            <pc:sldMk cId="1336239519" sldId="358"/>
            <ac:spMk id="24" creationId="{2F0F6C67-B3EF-4D64-93D9-5E97B030714B}"/>
          </ac:spMkLst>
        </pc:spChg>
        <pc:spChg chg="del">
          <ac:chgData name="Syphax Ait oubelli" userId="ecf726b1934da71b" providerId="LiveId" clId="{8B0F6663-749F-4A9A-B8BA-00C2AC02AAA5}" dt="2021-09-12T15:44:49.573" v="2216" actId="478"/>
          <ac:spMkLst>
            <pc:docMk/>
            <pc:sldMk cId="1336239519" sldId="358"/>
            <ac:spMk id="27" creationId="{55240B49-2A4F-43FD-8DD1-854FA9470E87}"/>
          </ac:spMkLst>
        </pc:spChg>
        <pc:spChg chg="del">
          <ac:chgData name="Syphax Ait oubelli" userId="ecf726b1934da71b" providerId="LiveId" clId="{8B0F6663-749F-4A9A-B8BA-00C2AC02AAA5}" dt="2021-09-12T15:44:49.573" v="2216" actId="478"/>
          <ac:spMkLst>
            <pc:docMk/>
            <pc:sldMk cId="1336239519" sldId="358"/>
            <ac:spMk id="30" creationId="{1C8D9CA8-2D84-449D-BB50-1106EF72291F}"/>
          </ac:spMkLst>
        </pc:spChg>
        <pc:cxnChg chg="del">
          <ac:chgData name="Syphax Ait oubelli" userId="ecf726b1934da71b" providerId="LiveId" clId="{8B0F6663-749F-4A9A-B8BA-00C2AC02AAA5}" dt="2021-09-12T15:44:49.573" v="2216" actId="478"/>
          <ac:cxnSpMkLst>
            <pc:docMk/>
            <pc:sldMk cId="1336239519" sldId="358"/>
            <ac:cxnSpMk id="7" creationId="{FE584E23-9D1C-4AAB-8ACF-C6E58F093729}"/>
          </ac:cxnSpMkLst>
        </pc:cxnChg>
      </pc:sldChg>
      <pc:sldChg chg="del">
        <pc:chgData name="Syphax Ait oubelli" userId="ecf726b1934da71b" providerId="LiveId" clId="{8B0F6663-749F-4A9A-B8BA-00C2AC02AAA5}" dt="2021-09-12T09:43:08.638" v="0" actId="47"/>
        <pc:sldMkLst>
          <pc:docMk/>
          <pc:sldMk cId="2730379573" sldId="358"/>
        </pc:sldMkLst>
      </pc:sldChg>
      <pc:sldChg chg="addSp delSp modSp add mod">
        <pc:chgData name="Syphax Ait oubelli" userId="ecf726b1934da71b" providerId="LiveId" clId="{8B0F6663-749F-4A9A-B8BA-00C2AC02AAA5}" dt="2021-10-01T20:51:58.975" v="3053" actId="207"/>
        <pc:sldMkLst>
          <pc:docMk/>
          <pc:sldMk cId="483181246" sldId="359"/>
        </pc:sldMkLst>
        <pc:spChg chg="del mod">
          <ac:chgData name="Syphax Ait oubelli" userId="ecf726b1934da71b" providerId="LiveId" clId="{8B0F6663-749F-4A9A-B8BA-00C2AC02AAA5}" dt="2021-10-01T20:51:56.154" v="3051" actId="478"/>
          <ac:spMkLst>
            <pc:docMk/>
            <pc:sldMk cId="483181246" sldId="359"/>
            <ac:spMk id="3" creationId="{96297C50-8930-441B-8EBC-0BF480A4D43C}"/>
          </ac:spMkLst>
        </pc:spChg>
        <pc:spChg chg="add mod">
          <ac:chgData name="Syphax Ait oubelli" userId="ecf726b1934da71b" providerId="LiveId" clId="{8B0F6663-749F-4A9A-B8BA-00C2AC02AAA5}" dt="2021-10-01T20:51:58.975" v="3053" actId="207"/>
          <ac:spMkLst>
            <pc:docMk/>
            <pc:sldMk cId="483181246" sldId="359"/>
            <ac:spMk id="4" creationId="{1DA55445-1968-4C70-BB24-BF99EEC2E46A}"/>
          </ac:spMkLst>
        </pc:spChg>
      </pc:sldChg>
      <pc:sldChg chg="add del">
        <pc:chgData name="Syphax Ait oubelli" userId="ecf726b1934da71b" providerId="LiveId" clId="{8B0F6663-749F-4A9A-B8BA-00C2AC02AAA5}" dt="2021-09-12T15:58:33.771" v="2270" actId="47"/>
        <pc:sldMkLst>
          <pc:docMk/>
          <pc:sldMk cId="1491542022" sldId="359"/>
        </pc:sldMkLst>
      </pc:sldChg>
      <pc:sldChg chg="add del">
        <pc:chgData name="Syphax Ait oubelli" userId="ecf726b1934da71b" providerId="LiveId" clId="{8B0F6663-749F-4A9A-B8BA-00C2AC02AAA5}" dt="2021-09-12T15:58:33.771" v="2270" actId="47"/>
        <pc:sldMkLst>
          <pc:docMk/>
          <pc:sldMk cId="280792480" sldId="360"/>
        </pc:sldMkLst>
      </pc:sldChg>
      <pc:sldChg chg="del">
        <pc:chgData name="Syphax Ait oubelli" userId="ecf726b1934da71b" providerId="LiveId" clId="{8B0F6663-749F-4A9A-B8BA-00C2AC02AAA5}" dt="2021-09-12T09:43:08.638" v="0" actId="47"/>
        <pc:sldMkLst>
          <pc:docMk/>
          <pc:sldMk cId="1531841675" sldId="360"/>
        </pc:sldMkLst>
      </pc:sldChg>
      <pc:sldChg chg="modSp add mod">
        <pc:chgData name="Syphax Ait oubelli" userId="ecf726b1934da71b" providerId="LiveId" clId="{8B0F6663-749F-4A9A-B8BA-00C2AC02AAA5}" dt="2021-10-01T20:51:42.244" v="3050" actId="20577"/>
        <pc:sldMkLst>
          <pc:docMk/>
          <pc:sldMk cId="1862418798" sldId="360"/>
        </pc:sldMkLst>
        <pc:spChg chg="mod">
          <ac:chgData name="Syphax Ait oubelli" userId="ecf726b1934da71b" providerId="LiveId" clId="{8B0F6663-749F-4A9A-B8BA-00C2AC02AAA5}" dt="2021-10-01T20:51:42.244" v="3050" actId="20577"/>
          <ac:spMkLst>
            <pc:docMk/>
            <pc:sldMk cId="1862418798" sldId="360"/>
            <ac:spMk id="3" creationId="{96297C50-8930-441B-8EBC-0BF480A4D43C}"/>
          </ac:spMkLst>
        </pc:spChg>
      </pc:sldChg>
      <pc:sldChg chg="addSp delSp modSp add mod">
        <pc:chgData name="Syphax Ait oubelli" userId="ecf726b1934da71b" providerId="LiveId" clId="{8B0F6663-749F-4A9A-B8BA-00C2AC02AAA5}" dt="2021-10-01T20:52:20.518" v="3069" actId="1035"/>
        <pc:sldMkLst>
          <pc:docMk/>
          <pc:sldMk cId="3668542899" sldId="361"/>
        </pc:sldMkLst>
        <pc:spChg chg="del mod">
          <ac:chgData name="Syphax Ait oubelli" userId="ecf726b1934da71b" providerId="LiveId" clId="{8B0F6663-749F-4A9A-B8BA-00C2AC02AAA5}" dt="2021-09-12T16:09:23.698" v="2471" actId="478"/>
          <ac:spMkLst>
            <pc:docMk/>
            <pc:sldMk cId="3668542899" sldId="361"/>
            <ac:spMk id="3" creationId="{96297C50-8930-441B-8EBC-0BF480A4D43C}"/>
          </ac:spMkLst>
        </pc:spChg>
        <pc:spChg chg="add mod">
          <ac:chgData name="Syphax Ait oubelli" userId="ecf726b1934da71b" providerId="LiveId" clId="{8B0F6663-749F-4A9A-B8BA-00C2AC02AAA5}" dt="2021-09-12T16:03:24.532" v="2295" actId="1076"/>
          <ac:spMkLst>
            <pc:docMk/>
            <pc:sldMk cId="3668542899" sldId="361"/>
            <ac:spMk id="4" creationId="{3547B03C-3242-4F3E-979C-B2DEC27994DB}"/>
          </ac:spMkLst>
        </pc:spChg>
        <pc:spChg chg="add mod">
          <ac:chgData name="Syphax Ait oubelli" userId="ecf726b1934da71b" providerId="LiveId" clId="{8B0F6663-749F-4A9A-B8BA-00C2AC02AAA5}" dt="2021-09-12T16:03:24.532" v="2295" actId="1076"/>
          <ac:spMkLst>
            <pc:docMk/>
            <pc:sldMk cId="3668542899" sldId="361"/>
            <ac:spMk id="5" creationId="{7D170733-8FAA-4236-80EA-4DD889762254}"/>
          </ac:spMkLst>
        </pc:spChg>
        <pc:spChg chg="add mod">
          <ac:chgData name="Syphax Ait oubelli" userId="ecf726b1934da71b" providerId="LiveId" clId="{8B0F6663-749F-4A9A-B8BA-00C2AC02AAA5}" dt="2021-09-12T16:03:24.532" v="2295" actId="1076"/>
          <ac:spMkLst>
            <pc:docMk/>
            <pc:sldMk cId="3668542899" sldId="361"/>
            <ac:spMk id="6" creationId="{C8FECA02-ABF5-498D-ABFB-9F55FB015425}"/>
          </ac:spMkLst>
        </pc:spChg>
        <pc:spChg chg="add mod">
          <ac:chgData name="Syphax Ait oubelli" userId="ecf726b1934da71b" providerId="LiveId" clId="{8B0F6663-749F-4A9A-B8BA-00C2AC02AAA5}" dt="2021-09-12T16:03:24.532" v="2295" actId="1076"/>
          <ac:spMkLst>
            <pc:docMk/>
            <pc:sldMk cId="3668542899" sldId="361"/>
            <ac:spMk id="7" creationId="{3A1ACA2C-7988-4D5D-9F18-C395AFC40A56}"/>
          </ac:spMkLst>
        </pc:spChg>
        <pc:spChg chg="add mod">
          <ac:chgData name="Syphax Ait oubelli" userId="ecf726b1934da71b" providerId="LiveId" clId="{8B0F6663-749F-4A9A-B8BA-00C2AC02AAA5}" dt="2021-09-12T16:03:24.532" v="2295" actId="1076"/>
          <ac:spMkLst>
            <pc:docMk/>
            <pc:sldMk cId="3668542899" sldId="361"/>
            <ac:spMk id="8" creationId="{952F44F2-B8E1-43A7-A313-5BF26E0A9445}"/>
          </ac:spMkLst>
        </pc:spChg>
        <pc:spChg chg="add mod">
          <ac:chgData name="Syphax Ait oubelli" userId="ecf726b1934da71b" providerId="LiveId" clId="{8B0F6663-749F-4A9A-B8BA-00C2AC02AAA5}" dt="2021-09-12T16:03:24.532" v="2295" actId="1076"/>
          <ac:spMkLst>
            <pc:docMk/>
            <pc:sldMk cId="3668542899" sldId="361"/>
            <ac:spMk id="9" creationId="{018AAED3-9556-46C7-BD09-E5FF04BC358C}"/>
          </ac:spMkLst>
        </pc:spChg>
        <pc:spChg chg="add mod">
          <ac:chgData name="Syphax Ait oubelli" userId="ecf726b1934da71b" providerId="LiveId" clId="{8B0F6663-749F-4A9A-B8BA-00C2AC02AAA5}" dt="2021-09-12T16:03:24.532" v="2295" actId="1076"/>
          <ac:spMkLst>
            <pc:docMk/>
            <pc:sldMk cId="3668542899" sldId="361"/>
            <ac:spMk id="10" creationId="{7809C394-913E-40A2-A4B6-CD97C9B650AF}"/>
          </ac:spMkLst>
        </pc:spChg>
        <pc:spChg chg="add mod">
          <ac:chgData name="Syphax Ait oubelli" userId="ecf726b1934da71b" providerId="LiveId" clId="{8B0F6663-749F-4A9A-B8BA-00C2AC02AAA5}" dt="2021-09-12T16:03:24.532" v="2295" actId="1076"/>
          <ac:spMkLst>
            <pc:docMk/>
            <pc:sldMk cId="3668542899" sldId="361"/>
            <ac:spMk id="11" creationId="{829900E3-C961-4C8D-A93F-0AD8BE79491D}"/>
          </ac:spMkLst>
        </pc:spChg>
        <pc:spChg chg="add mod">
          <ac:chgData name="Syphax Ait oubelli" userId="ecf726b1934da71b" providerId="LiveId" clId="{8B0F6663-749F-4A9A-B8BA-00C2AC02AAA5}" dt="2021-09-12T16:03:24.532" v="2295" actId="1076"/>
          <ac:spMkLst>
            <pc:docMk/>
            <pc:sldMk cId="3668542899" sldId="361"/>
            <ac:spMk id="12" creationId="{3F526571-C411-48A0-9741-69F55123B6AC}"/>
          </ac:spMkLst>
        </pc:spChg>
        <pc:spChg chg="add mod">
          <ac:chgData name="Syphax Ait oubelli" userId="ecf726b1934da71b" providerId="LiveId" clId="{8B0F6663-749F-4A9A-B8BA-00C2AC02AAA5}" dt="2021-09-12T16:03:24.532" v="2295" actId="1076"/>
          <ac:spMkLst>
            <pc:docMk/>
            <pc:sldMk cId="3668542899" sldId="361"/>
            <ac:spMk id="13" creationId="{C0FD58DC-B568-4164-A9CF-3472BCA80B2B}"/>
          </ac:spMkLst>
        </pc:spChg>
        <pc:spChg chg="add mod">
          <ac:chgData name="Syphax Ait oubelli" userId="ecf726b1934da71b" providerId="LiveId" clId="{8B0F6663-749F-4A9A-B8BA-00C2AC02AAA5}" dt="2021-09-12T16:03:24.532" v="2295" actId="1076"/>
          <ac:spMkLst>
            <pc:docMk/>
            <pc:sldMk cId="3668542899" sldId="361"/>
            <ac:spMk id="14" creationId="{BD571A5D-D533-43C2-BC6F-241319E06366}"/>
          </ac:spMkLst>
        </pc:spChg>
        <pc:spChg chg="add mod">
          <ac:chgData name="Syphax Ait oubelli" userId="ecf726b1934da71b" providerId="LiveId" clId="{8B0F6663-749F-4A9A-B8BA-00C2AC02AAA5}" dt="2021-09-12T16:03:24.532" v="2295" actId="1076"/>
          <ac:spMkLst>
            <pc:docMk/>
            <pc:sldMk cId="3668542899" sldId="361"/>
            <ac:spMk id="15" creationId="{E8A0E1AF-3DEC-4F0E-88AB-22322F07CBDB}"/>
          </ac:spMkLst>
        </pc:spChg>
        <pc:spChg chg="add mod">
          <ac:chgData name="Syphax Ait oubelli" userId="ecf726b1934da71b" providerId="LiveId" clId="{8B0F6663-749F-4A9A-B8BA-00C2AC02AAA5}" dt="2021-09-12T16:03:24.532" v="2295" actId="1076"/>
          <ac:spMkLst>
            <pc:docMk/>
            <pc:sldMk cId="3668542899" sldId="361"/>
            <ac:spMk id="16" creationId="{7020A84C-8CC5-415F-BAE4-C0F29672C204}"/>
          </ac:spMkLst>
        </pc:spChg>
        <pc:spChg chg="add mod">
          <ac:chgData name="Syphax Ait oubelli" userId="ecf726b1934da71b" providerId="LiveId" clId="{8B0F6663-749F-4A9A-B8BA-00C2AC02AAA5}" dt="2021-09-12T16:03:24.532" v="2295" actId="1076"/>
          <ac:spMkLst>
            <pc:docMk/>
            <pc:sldMk cId="3668542899" sldId="361"/>
            <ac:spMk id="17" creationId="{A662B76C-45E0-4E0D-B4F6-CB13809207A8}"/>
          </ac:spMkLst>
        </pc:spChg>
        <pc:spChg chg="add mod">
          <ac:chgData name="Syphax Ait oubelli" userId="ecf726b1934da71b" providerId="LiveId" clId="{8B0F6663-749F-4A9A-B8BA-00C2AC02AAA5}" dt="2021-09-12T16:03:24.532" v="2295" actId="1076"/>
          <ac:spMkLst>
            <pc:docMk/>
            <pc:sldMk cId="3668542899" sldId="361"/>
            <ac:spMk id="18" creationId="{F924040A-4526-4992-B33B-FA7FED246A93}"/>
          </ac:spMkLst>
        </pc:spChg>
        <pc:spChg chg="add mod">
          <ac:chgData name="Syphax Ait oubelli" userId="ecf726b1934da71b" providerId="LiveId" clId="{8B0F6663-749F-4A9A-B8BA-00C2AC02AAA5}" dt="2021-09-12T16:03:24.532" v="2295" actId="1076"/>
          <ac:spMkLst>
            <pc:docMk/>
            <pc:sldMk cId="3668542899" sldId="361"/>
            <ac:spMk id="19" creationId="{65E39129-AB62-4416-98A2-78DE8E09B72B}"/>
          </ac:spMkLst>
        </pc:spChg>
        <pc:spChg chg="add mod">
          <ac:chgData name="Syphax Ait oubelli" userId="ecf726b1934da71b" providerId="LiveId" clId="{8B0F6663-749F-4A9A-B8BA-00C2AC02AAA5}" dt="2021-09-12T16:03:24.532" v="2295" actId="1076"/>
          <ac:spMkLst>
            <pc:docMk/>
            <pc:sldMk cId="3668542899" sldId="361"/>
            <ac:spMk id="20" creationId="{FD584E50-AAF4-4814-AEDF-82C23146A672}"/>
          </ac:spMkLst>
        </pc:spChg>
        <pc:spChg chg="add mod">
          <ac:chgData name="Syphax Ait oubelli" userId="ecf726b1934da71b" providerId="LiveId" clId="{8B0F6663-749F-4A9A-B8BA-00C2AC02AAA5}" dt="2021-09-12T16:03:24.532" v="2295" actId="1076"/>
          <ac:spMkLst>
            <pc:docMk/>
            <pc:sldMk cId="3668542899" sldId="361"/>
            <ac:spMk id="21" creationId="{A74F8F09-9A66-40AF-BFE8-31840F3EE4BF}"/>
          </ac:spMkLst>
        </pc:spChg>
        <pc:spChg chg="add mod">
          <ac:chgData name="Syphax Ait oubelli" userId="ecf726b1934da71b" providerId="LiveId" clId="{8B0F6663-749F-4A9A-B8BA-00C2AC02AAA5}" dt="2021-09-12T16:03:24.532" v="2295" actId="1076"/>
          <ac:spMkLst>
            <pc:docMk/>
            <pc:sldMk cId="3668542899" sldId="361"/>
            <ac:spMk id="22" creationId="{04F7BB70-13DE-45FC-925B-6581A33A70AF}"/>
          </ac:spMkLst>
        </pc:spChg>
        <pc:spChg chg="add mod">
          <ac:chgData name="Syphax Ait oubelli" userId="ecf726b1934da71b" providerId="LiveId" clId="{8B0F6663-749F-4A9A-B8BA-00C2AC02AAA5}" dt="2021-09-12T16:03:24.532" v="2295" actId="1076"/>
          <ac:spMkLst>
            <pc:docMk/>
            <pc:sldMk cId="3668542899" sldId="361"/>
            <ac:spMk id="23" creationId="{BC90D1DA-7C99-4057-8035-EB077B130DC1}"/>
          </ac:spMkLst>
        </pc:spChg>
        <pc:spChg chg="add mod">
          <ac:chgData name="Syphax Ait oubelli" userId="ecf726b1934da71b" providerId="LiveId" clId="{8B0F6663-749F-4A9A-B8BA-00C2AC02AAA5}" dt="2021-09-12T16:03:24.532" v="2295" actId="1076"/>
          <ac:spMkLst>
            <pc:docMk/>
            <pc:sldMk cId="3668542899" sldId="361"/>
            <ac:spMk id="24" creationId="{E7DB2AF4-BDC5-47F8-AA96-1ED65BB4FA5F}"/>
          </ac:spMkLst>
        </pc:spChg>
        <pc:spChg chg="add mod">
          <ac:chgData name="Syphax Ait oubelli" userId="ecf726b1934da71b" providerId="LiveId" clId="{8B0F6663-749F-4A9A-B8BA-00C2AC02AAA5}" dt="2021-09-12T16:03:24.532" v="2295" actId="1076"/>
          <ac:spMkLst>
            <pc:docMk/>
            <pc:sldMk cId="3668542899" sldId="361"/>
            <ac:spMk id="25" creationId="{18E6F257-62AE-412C-8CA0-9D68B557E46E}"/>
          </ac:spMkLst>
        </pc:spChg>
        <pc:spChg chg="add mod">
          <ac:chgData name="Syphax Ait oubelli" userId="ecf726b1934da71b" providerId="LiveId" clId="{8B0F6663-749F-4A9A-B8BA-00C2AC02AAA5}" dt="2021-09-12T16:03:24.532" v="2295" actId="1076"/>
          <ac:spMkLst>
            <pc:docMk/>
            <pc:sldMk cId="3668542899" sldId="361"/>
            <ac:spMk id="26" creationId="{FD4D1ECD-0EFF-4A0B-8BBE-757B6DCB1BD5}"/>
          </ac:spMkLst>
        </pc:spChg>
        <pc:spChg chg="add mod">
          <ac:chgData name="Syphax Ait oubelli" userId="ecf726b1934da71b" providerId="LiveId" clId="{8B0F6663-749F-4A9A-B8BA-00C2AC02AAA5}" dt="2021-09-12T16:03:24.532" v="2295" actId="1076"/>
          <ac:spMkLst>
            <pc:docMk/>
            <pc:sldMk cId="3668542899" sldId="361"/>
            <ac:spMk id="27" creationId="{40E791C4-03D8-40DE-9EE6-D77488845E89}"/>
          </ac:spMkLst>
        </pc:spChg>
        <pc:spChg chg="add mod">
          <ac:chgData name="Syphax Ait oubelli" userId="ecf726b1934da71b" providerId="LiveId" clId="{8B0F6663-749F-4A9A-B8BA-00C2AC02AAA5}" dt="2021-09-12T16:03:24.532" v="2295" actId="1076"/>
          <ac:spMkLst>
            <pc:docMk/>
            <pc:sldMk cId="3668542899" sldId="361"/>
            <ac:spMk id="28" creationId="{14E04B30-9838-48BE-917C-E9909850CB7A}"/>
          </ac:spMkLst>
        </pc:spChg>
        <pc:spChg chg="add mod">
          <ac:chgData name="Syphax Ait oubelli" userId="ecf726b1934da71b" providerId="LiveId" clId="{8B0F6663-749F-4A9A-B8BA-00C2AC02AAA5}" dt="2021-09-12T16:03:24.532" v="2295" actId="1076"/>
          <ac:spMkLst>
            <pc:docMk/>
            <pc:sldMk cId="3668542899" sldId="361"/>
            <ac:spMk id="29" creationId="{D9732FFD-A7DC-490F-9D2E-CE72EB46B2FA}"/>
          </ac:spMkLst>
        </pc:spChg>
        <pc:spChg chg="add mod">
          <ac:chgData name="Syphax Ait oubelli" userId="ecf726b1934da71b" providerId="LiveId" clId="{8B0F6663-749F-4A9A-B8BA-00C2AC02AAA5}" dt="2021-09-12T16:03:24.532" v="2295" actId="1076"/>
          <ac:spMkLst>
            <pc:docMk/>
            <pc:sldMk cId="3668542899" sldId="361"/>
            <ac:spMk id="30" creationId="{2F2D18C2-C1B6-4143-B92E-17434D577310}"/>
          </ac:spMkLst>
        </pc:spChg>
        <pc:spChg chg="add mod">
          <ac:chgData name="Syphax Ait oubelli" userId="ecf726b1934da71b" providerId="LiveId" clId="{8B0F6663-749F-4A9A-B8BA-00C2AC02AAA5}" dt="2021-09-12T16:03:24.532" v="2295" actId="1076"/>
          <ac:spMkLst>
            <pc:docMk/>
            <pc:sldMk cId="3668542899" sldId="361"/>
            <ac:spMk id="31" creationId="{DB9A15EE-35AA-43AD-B4FA-4AF78D8820EC}"/>
          </ac:spMkLst>
        </pc:spChg>
        <pc:spChg chg="add mod">
          <ac:chgData name="Syphax Ait oubelli" userId="ecf726b1934da71b" providerId="LiveId" clId="{8B0F6663-749F-4A9A-B8BA-00C2AC02AAA5}" dt="2021-09-12T16:03:24.532" v="2295" actId="1076"/>
          <ac:spMkLst>
            <pc:docMk/>
            <pc:sldMk cId="3668542899" sldId="361"/>
            <ac:spMk id="32" creationId="{22D55590-1DA8-40B6-95FC-CE8AC6A6A2AB}"/>
          </ac:spMkLst>
        </pc:spChg>
        <pc:spChg chg="add mod">
          <ac:chgData name="Syphax Ait oubelli" userId="ecf726b1934da71b" providerId="LiveId" clId="{8B0F6663-749F-4A9A-B8BA-00C2AC02AAA5}" dt="2021-09-12T16:03:24.532" v="2295" actId="1076"/>
          <ac:spMkLst>
            <pc:docMk/>
            <pc:sldMk cId="3668542899" sldId="361"/>
            <ac:spMk id="33" creationId="{9546B2D9-AA7C-4824-BF05-5CCC093FF47F}"/>
          </ac:spMkLst>
        </pc:spChg>
        <pc:spChg chg="add mod">
          <ac:chgData name="Syphax Ait oubelli" userId="ecf726b1934da71b" providerId="LiveId" clId="{8B0F6663-749F-4A9A-B8BA-00C2AC02AAA5}" dt="2021-09-12T16:03:24.532" v="2295" actId="1076"/>
          <ac:spMkLst>
            <pc:docMk/>
            <pc:sldMk cId="3668542899" sldId="361"/>
            <ac:spMk id="34" creationId="{9D14F9D0-4A7D-4C7C-910D-66A2D3D6270C}"/>
          </ac:spMkLst>
        </pc:spChg>
        <pc:spChg chg="add mod">
          <ac:chgData name="Syphax Ait oubelli" userId="ecf726b1934da71b" providerId="LiveId" clId="{8B0F6663-749F-4A9A-B8BA-00C2AC02AAA5}" dt="2021-09-12T16:03:24.532" v="2295" actId="1076"/>
          <ac:spMkLst>
            <pc:docMk/>
            <pc:sldMk cId="3668542899" sldId="361"/>
            <ac:spMk id="35" creationId="{531813E2-12A3-449D-94BE-12A4E13DA9C2}"/>
          </ac:spMkLst>
        </pc:spChg>
        <pc:spChg chg="add mod">
          <ac:chgData name="Syphax Ait oubelli" userId="ecf726b1934da71b" providerId="LiveId" clId="{8B0F6663-749F-4A9A-B8BA-00C2AC02AAA5}" dt="2021-09-12T16:03:24.532" v="2295" actId="1076"/>
          <ac:spMkLst>
            <pc:docMk/>
            <pc:sldMk cId="3668542899" sldId="361"/>
            <ac:spMk id="36" creationId="{8D3806C3-CC39-4B6F-9379-1F852292990E}"/>
          </ac:spMkLst>
        </pc:spChg>
        <pc:spChg chg="add mod">
          <ac:chgData name="Syphax Ait oubelli" userId="ecf726b1934da71b" providerId="LiveId" clId="{8B0F6663-749F-4A9A-B8BA-00C2AC02AAA5}" dt="2021-09-12T16:03:24.532" v="2295" actId="1076"/>
          <ac:spMkLst>
            <pc:docMk/>
            <pc:sldMk cId="3668542899" sldId="361"/>
            <ac:spMk id="37" creationId="{82648F34-00F5-413F-84A3-72E4FB1C1A62}"/>
          </ac:spMkLst>
        </pc:spChg>
        <pc:spChg chg="add mod">
          <ac:chgData name="Syphax Ait oubelli" userId="ecf726b1934da71b" providerId="LiveId" clId="{8B0F6663-749F-4A9A-B8BA-00C2AC02AAA5}" dt="2021-09-12T16:03:24.532" v="2295" actId="1076"/>
          <ac:spMkLst>
            <pc:docMk/>
            <pc:sldMk cId="3668542899" sldId="361"/>
            <ac:spMk id="38" creationId="{71538B34-9FEA-43ED-B6C5-DF38E988ED9B}"/>
          </ac:spMkLst>
        </pc:spChg>
        <pc:spChg chg="add mod">
          <ac:chgData name="Syphax Ait oubelli" userId="ecf726b1934da71b" providerId="LiveId" clId="{8B0F6663-749F-4A9A-B8BA-00C2AC02AAA5}" dt="2021-09-12T16:03:24.532" v="2295" actId="1076"/>
          <ac:spMkLst>
            <pc:docMk/>
            <pc:sldMk cId="3668542899" sldId="361"/>
            <ac:spMk id="39" creationId="{A7DB71E7-A53C-47DC-9D8F-B9773CD4002D}"/>
          </ac:spMkLst>
        </pc:spChg>
        <pc:spChg chg="add mod">
          <ac:chgData name="Syphax Ait oubelli" userId="ecf726b1934da71b" providerId="LiveId" clId="{8B0F6663-749F-4A9A-B8BA-00C2AC02AAA5}" dt="2021-09-12T16:03:24.532" v="2295" actId="1076"/>
          <ac:spMkLst>
            <pc:docMk/>
            <pc:sldMk cId="3668542899" sldId="361"/>
            <ac:spMk id="40" creationId="{8468A985-3439-4FE8-A39B-7A4F2882600F}"/>
          </ac:spMkLst>
        </pc:spChg>
        <pc:spChg chg="add mod">
          <ac:chgData name="Syphax Ait oubelli" userId="ecf726b1934da71b" providerId="LiveId" clId="{8B0F6663-749F-4A9A-B8BA-00C2AC02AAA5}" dt="2021-09-12T16:03:24.532" v="2295" actId="1076"/>
          <ac:spMkLst>
            <pc:docMk/>
            <pc:sldMk cId="3668542899" sldId="361"/>
            <ac:spMk id="41" creationId="{CE42CDED-7010-4052-B0F1-F3E79AA444A9}"/>
          </ac:spMkLst>
        </pc:spChg>
        <pc:spChg chg="add mod">
          <ac:chgData name="Syphax Ait oubelli" userId="ecf726b1934da71b" providerId="LiveId" clId="{8B0F6663-749F-4A9A-B8BA-00C2AC02AAA5}" dt="2021-09-12T16:03:24.532" v="2295" actId="1076"/>
          <ac:spMkLst>
            <pc:docMk/>
            <pc:sldMk cId="3668542899" sldId="361"/>
            <ac:spMk id="42" creationId="{AE461AA1-6FD9-467C-B633-16C0CF54956B}"/>
          </ac:spMkLst>
        </pc:spChg>
        <pc:spChg chg="add mod">
          <ac:chgData name="Syphax Ait oubelli" userId="ecf726b1934da71b" providerId="LiveId" clId="{8B0F6663-749F-4A9A-B8BA-00C2AC02AAA5}" dt="2021-09-12T16:03:24.532" v="2295" actId="1076"/>
          <ac:spMkLst>
            <pc:docMk/>
            <pc:sldMk cId="3668542899" sldId="361"/>
            <ac:spMk id="43" creationId="{B8D2D132-CD59-47B1-8EC1-4BF4AF6CF661}"/>
          </ac:spMkLst>
        </pc:spChg>
        <pc:spChg chg="add mod">
          <ac:chgData name="Syphax Ait oubelli" userId="ecf726b1934da71b" providerId="LiveId" clId="{8B0F6663-749F-4A9A-B8BA-00C2AC02AAA5}" dt="2021-09-12T16:03:24.532" v="2295" actId="1076"/>
          <ac:spMkLst>
            <pc:docMk/>
            <pc:sldMk cId="3668542899" sldId="361"/>
            <ac:spMk id="44" creationId="{F1290EFF-91FB-4A5B-A706-4B037B891D08}"/>
          </ac:spMkLst>
        </pc:spChg>
        <pc:spChg chg="add mod">
          <ac:chgData name="Syphax Ait oubelli" userId="ecf726b1934da71b" providerId="LiveId" clId="{8B0F6663-749F-4A9A-B8BA-00C2AC02AAA5}" dt="2021-09-12T16:03:24.532" v="2295" actId="1076"/>
          <ac:spMkLst>
            <pc:docMk/>
            <pc:sldMk cId="3668542899" sldId="361"/>
            <ac:spMk id="45" creationId="{A809F9B3-CBE8-4317-AD14-B0F8EC04A28F}"/>
          </ac:spMkLst>
        </pc:spChg>
        <pc:spChg chg="add mod">
          <ac:chgData name="Syphax Ait oubelli" userId="ecf726b1934da71b" providerId="LiveId" clId="{8B0F6663-749F-4A9A-B8BA-00C2AC02AAA5}" dt="2021-09-12T16:03:24.532" v="2295" actId="1076"/>
          <ac:spMkLst>
            <pc:docMk/>
            <pc:sldMk cId="3668542899" sldId="361"/>
            <ac:spMk id="46" creationId="{15A04756-45BB-4D1F-AF88-8A0FB27CCD51}"/>
          </ac:spMkLst>
        </pc:spChg>
        <pc:spChg chg="add mod">
          <ac:chgData name="Syphax Ait oubelli" userId="ecf726b1934da71b" providerId="LiveId" clId="{8B0F6663-749F-4A9A-B8BA-00C2AC02AAA5}" dt="2021-09-12T16:03:24.532" v="2295" actId="1076"/>
          <ac:spMkLst>
            <pc:docMk/>
            <pc:sldMk cId="3668542899" sldId="361"/>
            <ac:spMk id="47" creationId="{DDDF20CA-9644-4C0F-BD74-9CCAE2770094}"/>
          </ac:spMkLst>
        </pc:spChg>
        <pc:spChg chg="add mod">
          <ac:chgData name="Syphax Ait oubelli" userId="ecf726b1934da71b" providerId="LiveId" clId="{8B0F6663-749F-4A9A-B8BA-00C2AC02AAA5}" dt="2021-09-12T16:03:24.532" v="2295" actId="1076"/>
          <ac:spMkLst>
            <pc:docMk/>
            <pc:sldMk cId="3668542899" sldId="361"/>
            <ac:spMk id="48" creationId="{D3F9330E-0FD2-49B8-83D6-559F47A11EC2}"/>
          </ac:spMkLst>
        </pc:spChg>
        <pc:spChg chg="add mod">
          <ac:chgData name="Syphax Ait oubelli" userId="ecf726b1934da71b" providerId="LiveId" clId="{8B0F6663-749F-4A9A-B8BA-00C2AC02AAA5}" dt="2021-09-12T16:03:24.532" v="2295" actId="1076"/>
          <ac:spMkLst>
            <pc:docMk/>
            <pc:sldMk cId="3668542899" sldId="361"/>
            <ac:spMk id="49" creationId="{A80289C1-525E-4F2A-9BB9-743C1577726C}"/>
          </ac:spMkLst>
        </pc:spChg>
        <pc:spChg chg="add mod">
          <ac:chgData name="Syphax Ait oubelli" userId="ecf726b1934da71b" providerId="LiveId" clId="{8B0F6663-749F-4A9A-B8BA-00C2AC02AAA5}" dt="2021-09-12T16:03:24.532" v="2295" actId="1076"/>
          <ac:spMkLst>
            <pc:docMk/>
            <pc:sldMk cId="3668542899" sldId="361"/>
            <ac:spMk id="50" creationId="{DE474E56-6324-472A-86D3-3B20831CD51C}"/>
          </ac:spMkLst>
        </pc:spChg>
        <pc:spChg chg="add mod">
          <ac:chgData name="Syphax Ait oubelli" userId="ecf726b1934da71b" providerId="LiveId" clId="{8B0F6663-749F-4A9A-B8BA-00C2AC02AAA5}" dt="2021-09-12T16:03:24.532" v="2295" actId="1076"/>
          <ac:spMkLst>
            <pc:docMk/>
            <pc:sldMk cId="3668542899" sldId="361"/>
            <ac:spMk id="51" creationId="{AD533051-A6CD-4D6A-8D03-90A6F1AA9508}"/>
          </ac:spMkLst>
        </pc:spChg>
        <pc:spChg chg="add mod">
          <ac:chgData name="Syphax Ait oubelli" userId="ecf726b1934da71b" providerId="LiveId" clId="{8B0F6663-749F-4A9A-B8BA-00C2AC02AAA5}" dt="2021-09-12T16:03:24.532" v="2295" actId="1076"/>
          <ac:spMkLst>
            <pc:docMk/>
            <pc:sldMk cId="3668542899" sldId="361"/>
            <ac:spMk id="52" creationId="{EF2A8E09-906A-4296-96D8-0A18BE1CDF63}"/>
          </ac:spMkLst>
        </pc:spChg>
        <pc:spChg chg="add mod">
          <ac:chgData name="Syphax Ait oubelli" userId="ecf726b1934da71b" providerId="LiveId" clId="{8B0F6663-749F-4A9A-B8BA-00C2AC02AAA5}" dt="2021-09-12T16:03:24.532" v="2295" actId="1076"/>
          <ac:spMkLst>
            <pc:docMk/>
            <pc:sldMk cId="3668542899" sldId="361"/>
            <ac:spMk id="53" creationId="{F30BFAC0-D795-4ADE-B371-2BD435DFFCFB}"/>
          </ac:spMkLst>
        </pc:spChg>
        <pc:spChg chg="add mod">
          <ac:chgData name="Syphax Ait oubelli" userId="ecf726b1934da71b" providerId="LiveId" clId="{8B0F6663-749F-4A9A-B8BA-00C2AC02AAA5}" dt="2021-09-12T16:03:24.532" v="2295" actId="1076"/>
          <ac:spMkLst>
            <pc:docMk/>
            <pc:sldMk cId="3668542899" sldId="361"/>
            <ac:spMk id="54" creationId="{BBE925B3-116B-4DE1-89EA-B1672AA3614E}"/>
          </ac:spMkLst>
        </pc:spChg>
        <pc:spChg chg="add mod">
          <ac:chgData name="Syphax Ait oubelli" userId="ecf726b1934da71b" providerId="LiveId" clId="{8B0F6663-749F-4A9A-B8BA-00C2AC02AAA5}" dt="2021-09-12T16:03:24.532" v="2295" actId="1076"/>
          <ac:spMkLst>
            <pc:docMk/>
            <pc:sldMk cId="3668542899" sldId="361"/>
            <ac:spMk id="55" creationId="{02164972-405E-41CF-88D0-331943EA6F5E}"/>
          </ac:spMkLst>
        </pc:spChg>
        <pc:spChg chg="add mod">
          <ac:chgData name="Syphax Ait oubelli" userId="ecf726b1934da71b" providerId="LiveId" clId="{8B0F6663-749F-4A9A-B8BA-00C2AC02AAA5}" dt="2021-09-12T16:03:24.532" v="2295" actId="1076"/>
          <ac:spMkLst>
            <pc:docMk/>
            <pc:sldMk cId="3668542899" sldId="361"/>
            <ac:spMk id="56" creationId="{A7F5445E-BFB4-4C74-9562-7B70D37B80BC}"/>
          </ac:spMkLst>
        </pc:spChg>
        <pc:spChg chg="add mod">
          <ac:chgData name="Syphax Ait oubelli" userId="ecf726b1934da71b" providerId="LiveId" clId="{8B0F6663-749F-4A9A-B8BA-00C2AC02AAA5}" dt="2021-09-12T16:03:24.532" v="2295" actId="1076"/>
          <ac:spMkLst>
            <pc:docMk/>
            <pc:sldMk cId="3668542899" sldId="361"/>
            <ac:spMk id="57" creationId="{05254600-73DA-4F18-8904-601C08F32CB7}"/>
          </ac:spMkLst>
        </pc:spChg>
        <pc:spChg chg="add mod">
          <ac:chgData name="Syphax Ait oubelli" userId="ecf726b1934da71b" providerId="LiveId" clId="{8B0F6663-749F-4A9A-B8BA-00C2AC02AAA5}" dt="2021-09-12T16:03:24.532" v="2295" actId="1076"/>
          <ac:spMkLst>
            <pc:docMk/>
            <pc:sldMk cId="3668542899" sldId="361"/>
            <ac:spMk id="58" creationId="{98778FCC-E001-4742-B924-6987A686EC66}"/>
          </ac:spMkLst>
        </pc:spChg>
        <pc:spChg chg="add mod">
          <ac:chgData name="Syphax Ait oubelli" userId="ecf726b1934da71b" providerId="LiveId" clId="{8B0F6663-749F-4A9A-B8BA-00C2AC02AAA5}" dt="2021-09-12T16:03:24.532" v="2295" actId="1076"/>
          <ac:spMkLst>
            <pc:docMk/>
            <pc:sldMk cId="3668542899" sldId="361"/>
            <ac:spMk id="59" creationId="{408EF320-8C02-4685-ABC5-389F81E7FE50}"/>
          </ac:spMkLst>
        </pc:spChg>
        <pc:spChg chg="add mod">
          <ac:chgData name="Syphax Ait oubelli" userId="ecf726b1934da71b" providerId="LiveId" clId="{8B0F6663-749F-4A9A-B8BA-00C2AC02AAA5}" dt="2021-09-12T16:03:24.532" v="2295" actId="1076"/>
          <ac:spMkLst>
            <pc:docMk/>
            <pc:sldMk cId="3668542899" sldId="361"/>
            <ac:spMk id="60" creationId="{5C21CC66-7776-4626-8A79-AB114576581B}"/>
          </ac:spMkLst>
        </pc:spChg>
        <pc:spChg chg="add mod">
          <ac:chgData name="Syphax Ait oubelli" userId="ecf726b1934da71b" providerId="LiveId" clId="{8B0F6663-749F-4A9A-B8BA-00C2AC02AAA5}" dt="2021-09-12T16:03:24.532" v="2295" actId="1076"/>
          <ac:spMkLst>
            <pc:docMk/>
            <pc:sldMk cId="3668542899" sldId="361"/>
            <ac:spMk id="61" creationId="{C9B12B1C-D5D1-47BC-90DD-B901C7C902A4}"/>
          </ac:spMkLst>
        </pc:spChg>
        <pc:spChg chg="add mod">
          <ac:chgData name="Syphax Ait oubelli" userId="ecf726b1934da71b" providerId="LiveId" clId="{8B0F6663-749F-4A9A-B8BA-00C2AC02AAA5}" dt="2021-09-12T16:03:24.532" v="2295" actId="1076"/>
          <ac:spMkLst>
            <pc:docMk/>
            <pc:sldMk cId="3668542899" sldId="361"/>
            <ac:spMk id="62" creationId="{3A6FD462-0FF1-49E6-BC15-04A8DBCC5E41}"/>
          </ac:spMkLst>
        </pc:spChg>
        <pc:spChg chg="add mod">
          <ac:chgData name="Syphax Ait oubelli" userId="ecf726b1934da71b" providerId="LiveId" clId="{8B0F6663-749F-4A9A-B8BA-00C2AC02AAA5}" dt="2021-09-12T16:03:24.532" v="2295" actId="1076"/>
          <ac:spMkLst>
            <pc:docMk/>
            <pc:sldMk cId="3668542899" sldId="361"/>
            <ac:spMk id="63" creationId="{741E3C85-A9F5-49D5-927B-7FF00C865BAA}"/>
          </ac:spMkLst>
        </pc:spChg>
        <pc:spChg chg="add mod">
          <ac:chgData name="Syphax Ait oubelli" userId="ecf726b1934da71b" providerId="LiveId" clId="{8B0F6663-749F-4A9A-B8BA-00C2AC02AAA5}" dt="2021-09-12T16:03:24.532" v="2295" actId="1076"/>
          <ac:spMkLst>
            <pc:docMk/>
            <pc:sldMk cId="3668542899" sldId="361"/>
            <ac:spMk id="64" creationId="{87853643-F646-4ACA-A704-10855F0F5D05}"/>
          </ac:spMkLst>
        </pc:spChg>
        <pc:spChg chg="add mod">
          <ac:chgData name="Syphax Ait oubelli" userId="ecf726b1934da71b" providerId="LiveId" clId="{8B0F6663-749F-4A9A-B8BA-00C2AC02AAA5}" dt="2021-09-12T16:03:24.532" v="2295" actId="1076"/>
          <ac:spMkLst>
            <pc:docMk/>
            <pc:sldMk cId="3668542899" sldId="361"/>
            <ac:spMk id="65" creationId="{0247EC92-170A-4DD5-A783-72657954D35D}"/>
          </ac:spMkLst>
        </pc:spChg>
        <pc:spChg chg="add mod">
          <ac:chgData name="Syphax Ait oubelli" userId="ecf726b1934da71b" providerId="LiveId" clId="{8B0F6663-749F-4A9A-B8BA-00C2AC02AAA5}" dt="2021-09-12T16:03:24.532" v="2295" actId="1076"/>
          <ac:spMkLst>
            <pc:docMk/>
            <pc:sldMk cId="3668542899" sldId="361"/>
            <ac:spMk id="66" creationId="{78B4B0CE-8F66-4F94-B536-050978745719}"/>
          </ac:spMkLst>
        </pc:spChg>
        <pc:spChg chg="add mod">
          <ac:chgData name="Syphax Ait oubelli" userId="ecf726b1934da71b" providerId="LiveId" clId="{8B0F6663-749F-4A9A-B8BA-00C2AC02AAA5}" dt="2021-09-12T16:03:24.532" v="2295" actId="1076"/>
          <ac:spMkLst>
            <pc:docMk/>
            <pc:sldMk cId="3668542899" sldId="361"/>
            <ac:spMk id="67" creationId="{CE165F66-EF39-4E2E-AE10-A70A97221750}"/>
          </ac:spMkLst>
        </pc:spChg>
        <pc:spChg chg="add mod">
          <ac:chgData name="Syphax Ait oubelli" userId="ecf726b1934da71b" providerId="LiveId" clId="{8B0F6663-749F-4A9A-B8BA-00C2AC02AAA5}" dt="2021-10-01T20:52:20.518" v="3069" actId="1035"/>
          <ac:spMkLst>
            <pc:docMk/>
            <pc:sldMk cId="3668542899" sldId="361"/>
            <ac:spMk id="68" creationId="{1F92C5F2-B400-426B-981D-C957F77B9459}"/>
          </ac:spMkLst>
        </pc:spChg>
        <pc:spChg chg="add del mod">
          <ac:chgData name="Syphax Ait oubelli" userId="ecf726b1934da71b" providerId="LiveId" clId="{8B0F6663-749F-4A9A-B8BA-00C2AC02AAA5}" dt="2021-10-01T20:52:08.754" v="3057" actId="478"/>
          <ac:spMkLst>
            <pc:docMk/>
            <pc:sldMk cId="3668542899" sldId="361"/>
            <ac:spMk id="76" creationId="{8945D018-75EB-4FA6-9D63-466006DBAD1C}"/>
          </ac:spMkLst>
        </pc:spChg>
        <pc:spChg chg="add mod">
          <ac:chgData name="Syphax Ait oubelli" userId="ecf726b1934da71b" providerId="LiveId" clId="{8B0F6663-749F-4A9A-B8BA-00C2AC02AAA5}" dt="2021-10-01T20:45:00.987" v="2962" actId="20577"/>
          <ac:spMkLst>
            <pc:docMk/>
            <pc:sldMk cId="3668542899" sldId="361"/>
            <ac:spMk id="77" creationId="{AAAC3404-F603-4606-B501-607091D3E46C}"/>
          </ac:spMkLst>
        </pc:spChg>
        <pc:picChg chg="add del mod">
          <ac:chgData name="Syphax Ait oubelli" userId="ecf726b1934da71b" providerId="LiveId" clId="{8B0F6663-749F-4A9A-B8BA-00C2AC02AAA5}" dt="2021-09-12T16:03:31.555" v="2296" actId="478"/>
          <ac:picMkLst>
            <pc:docMk/>
            <pc:sldMk cId="3668542899" sldId="361"/>
            <ac:picMk id="68" creationId="{4041C020-7786-4CAB-AD49-B543676AF17D}"/>
          </ac:picMkLst>
        </pc:picChg>
        <pc:picChg chg="add del mod">
          <ac:chgData name="Syphax Ait oubelli" userId="ecf726b1934da71b" providerId="LiveId" clId="{8B0F6663-749F-4A9A-B8BA-00C2AC02AAA5}" dt="2021-09-12T16:03:31.555" v="2296" actId="478"/>
          <ac:picMkLst>
            <pc:docMk/>
            <pc:sldMk cId="3668542899" sldId="361"/>
            <ac:picMk id="69" creationId="{00C25644-F0C2-4749-B0D6-6D04B145FCCF}"/>
          </ac:picMkLst>
        </pc:picChg>
        <pc:picChg chg="add del mod">
          <ac:chgData name="Syphax Ait oubelli" userId="ecf726b1934da71b" providerId="LiveId" clId="{8B0F6663-749F-4A9A-B8BA-00C2AC02AAA5}" dt="2021-09-12T16:03:31.555" v="2296" actId="478"/>
          <ac:picMkLst>
            <pc:docMk/>
            <pc:sldMk cId="3668542899" sldId="361"/>
            <ac:picMk id="70" creationId="{485D016F-914D-4F02-8D04-77AB8F6159BA}"/>
          </ac:picMkLst>
        </pc:picChg>
        <pc:picChg chg="add del mod">
          <ac:chgData name="Syphax Ait oubelli" userId="ecf726b1934da71b" providerId="LiveId" clId="{8B0F6663-749F-4A9A-B8BA-00C2AC02AAA5}" dt="2021-09-12T16:03:31.555" v="2296" actId="478"/>
          <ac:picMkLst>
            <pc:docMk/>
            <pc:sldMk cId="3668542899" sldId="361"/>
            <ac:picMk id="71" creationId="{C73379A0-EC92-4C68-A01A-E9362CC5A1FB}"/>
          </ac:picMkLst>
        </pc:picChg>
        <pc:picChg chg="add del mod">
          <ac:chgData name="Syphax Ait oubelli" userId="ecf726b1934da71b" providerId="LiveId" clId="{8B0F6663-749F-4A9A-B8BA-00C2AC02AAA5}" dt="2021-09-12T16:03:31.555" v="2296" actId="478"/>
          <ac:picMkLst>
            <pc:docMk/>
            <pc:sldMk cId="3668542899" sldId="361"/>
            <ac:picMk id="72" creationId="{7A32BB8D-A5C5-4DC4-8A77-FD7FCB7BED76}"/>
          </ac:picMkLst>
        </pc:picChg>
        <pc:picChg chg="add del mod">
          <ac:chgData name="Syphax Ait oubelli" userId="ecf726b1934da71b" providerId="LiveId" clId="{8B0F6663-749F-4A9A-B8BA-00C2AC02AAA5}" dt="2021-09-12T16:03:31.555" v="2296" actId="478"/>
          <ac:picMkLst>
            <pc:docMk/>
            <pc:sldMk cId="3668542899" sldId="361"/>
            <ac:picMk id="73" creationId="{539A459F-BE50-4F46-B2B3-557411341E6E}"/>
          </ac:picMkLst>
        </pc:picChg>
        <pc:picChg chg="add del mod">
          <ac:chgData name="Syphax Ait oubelli" userId="ecf726b1934da71b" providerId="LiveId" clId="{8B0F6663-749F-4A9A-B8BA-00C2AC02AAA5}" dt="2021-09-12T16:03:31.555" v="2296" actId="478"/>
          <ac:picMkLst>
            <pc:docMk/>
            <pc:sldMk cId="3668542899" sldId="361"/>
            <ac:picMk id="74" creationId="{E4973DB6-6C2E-42AF-A51D-3C49441A06EE}"/>
          </ac:picMkLst>
        </pc:picChg>
        <pc:picChg chg="add del mod">
          <ac:chgData name="Syphax Ait oubelli" userId="ecf726b1934da71b" providerId="LiveId" clId="{8B0F6663-749F-4A9A-B8BA-00C2AC02AAA5}" dt="2021-09-12T16:03:31.555" v="2296" actId="478"/>
          <ac:picMkLst>
            <pc:docMk/>
            <pc:sldMk cId="3668542899" sldId="361"/>
            <ac:picMk id="75" creationId="{CE9A94B2-DA5D-4207-9F2E-0E77774ED988}"/>
          </ac:picMkLst>
        </pc:picChg>
      </pc:sldChg>
      <pc:sldChg chg="del">
        <pc:chgData name="Syphax Ait oubelli" userId="ecf726b1934da71b" providerId="LiveId" clId="{8B0F6663-749F-4A9A-B8BA-00C2AC02AAA5}" dt="2021-09-12T09:43:08.638" v="0" actId="47"/>
        <pc:sldMkLst>
          <pc:docMk/>
          <pc:sldMk cId="377282333" sldId="362"/>
        </pc:sldMkLst>
      </pc:sldChg>
      <pc:sldChg chg="addSp delSp modSp add mod modTransition">
        <pc:chgData name="Syphax Ait oubelli" userId="ecf726b1934da71b" providerId="LiveId" clId="{8B0F6663-749F-4A9A-B8BA-00C2AC02AAA5}" dt="2021-10-01T20:52:25.559" v="3071"/>
        <pc:sldMkLst>
          <pc:docMk/>
          <pc:sldMk cId="3004053789" sldId="362"/>
        </pc:sldMkLst>
        <pc:spChg chg="del">
          <ac:chgData name="Syphax Ait oubelli" userId="ecf726b1934da71b" providerId="LiveId" clId="{8B0F6663-749F-4A9A-B8BA-00C2AC02AAA5}" dt="2021-09-12T16:09:21.241" v="2469" actId="478"/>
          <ac:spMkLst>
            <pc:docMk/>
            <pc:sldMk cId="3004053789" sldId="362"/>
            <ac:spMk id="3" creationId="{96297C50-8930-441B-8EBC-0BF480A4D43C}"/>
          </ac:spMkLst>
        </pc:spChg>
        <pc:spChg chg="mod">
          <ac:chgData name="Syphax Ait oubelli" userId="ecf726b1934da71b" providerId="LiveId" clId="{8B0F6663-749F-4A9A-B8BA-00C2AC02AAA5}" dt="2021-09-12T16:19:24.416" v="2637" actId="207"/>
          <ac:spMkLst>
            <pc:docMk/>
            <pc:sldMk cId="3004053789" sldId="362"/>
            <ac:spMk id="36" creationId="{8D3806C3-CC39-4B6F-9379-1F852292990E}"/>
          </ac:spMkLst>
        </pc:spChg>
        <pc:spChg chg="mod">
          <ac:chgData name="Syphax Ait oubelli" userId="ecf726b1934da71b" providerId="LiveId" clId="{8B0F6663-749F-4A9A-B8BA-00C2AC02AAA5}" dt="2021-09-12T16:05:29.687" v="2433" actId="20577"/>
          <ac:spMkLst>
            <pc:docMk/>
            <pc:sldMk cId="3004053789" sldId="362"/>
            <ac:spMk id="37" creationId="{82648F34-00F5-413F-84A3-72E4FB1C1A62}"/>
          </ac:spMkLst>
        </pc:spChg>
        <pc:spChg chg="mod">
          <ac:chgData name="Syphax Ait oubelli" userId="ecf726b1934da71b" providerId="LiveId" clId="{8B0F6663-749F-4A9A-B8BA-00C2AC02AAA5}" dt="2021-09-12T16:05:18.296" v="2432" actId="404"/>
          <ac:spMkLst>
            <pc:docMk/>
            <pc:sldMk cId="3004053789" sldId="362"/>
            <ac:spMk id="38" creationId="{71538B34-9FEA-43ED-B6C5-DF38E988ED9B}"/>
          </ac:spMkLst>
        </pc:spChg>
        <pc:spChg chg="mod">
          <ac:chgData name="Syphax Ait oubelli" userId="ecf726b1934da71b" providerId="LiveId" clId="{8B0F6663-749F-4A9A-B8BA-00C2AC02AAA5}" dt="2021-09-12T16:05:18.296" v="2432" actId="404"/>
          <ac:spMkLst>
            <pc:docMk/>
            <pc:sldMk cId="3004053789" sldId="362"/>
            <ac:spMk id="39" creationId="{A7DB71E7-A53C-47DC-9D8F-B9773CD4002D}"/>
          </ac:spMkLst>
        </pc:spChg>
        <pc:spChg chg="mod">
          <ac:chgData name="Syphax Ait oubelli" userId="ecf726b1934da71b" providerId="LiveId" clId="{8B0F6663-749F-4A9A-B8BA-00C2AC02AAA5}" dt="2021-09-12T16:05:18.296" v="2432" actId="404"/>
          <ac:spMkLst>
            <pc:docMk/>
            <pc:sldMk cId="3004053789" sldId="362"/>
            <ac:spMk id="40" creationId="{8468A985-3439-4FE8-A39B-7A4F2882600F}"/>
          </ac:spMkLst>
        </pc:spChg>
        <pc:spChg chg="mod">
          <ac:chgData name="Syphax Ait oubelli" userId="ecf726b1934da71b" providerId="LiveId" clId="{8B0F6663-749F-4A9A-B8BA-00C2AC02AAA5}" dt="2021-09-12T16:05:18.296" v="2432" actId="404"/>
          <ac:spMkLst>
            <pc:docMk/>
            <pc:sldMk cId="3004053789" sldId="362"/>
            <ac:spMk id="41" creationId="{CE42CDED-7010-4052-B0F1-F3E79AA444A9}"/>
          </ac:spMkLst>
        </pc:spChg>
        <pc:spChg chg="mod">
          <ac:chgData name="Syphax Ait oubelli" userId="ecf726b1934da71b" providerId="LiveId" clId="{8B0F6663-749F-4A9A-B8BA-00C2AC02AAA5}" dt="2021-09-12T16:05:18.296" v="2432" actId="404"/>
          <ac:spMkLst>
            <pc:docMk/>
            <pc:sldMk cId="3004053789" sldId="362"/>
            <ac:spMk id="42" creationId="{AE461AA1-6FD9-467C-B633-16C0CF54956B}"/>
          </ac:spMkLst>
        </pc:spChg>
        <pc:spChg chg="mod">
          <ac:chgData name="Syphax Ait oubelli" userId="ecf726b1934da71b" providerId="LiveId" clId="{8B0F6663-749F-4A9A-B8BA-00C2AC02AAA5}" dt="2021-09-12T16:05:18.296" v="2432" actId="404"/>
          <ac:spMkLst>
            <pc:docMk/>
            <pc:sldMk cId="3004053789" sldId="362"/>
            <ac:spMk id="43" creationId="{B8D2D132-CD59-47B1-8EC1-4BF4AF6CF661}"/>
          </ac:spMkLst>
        </pc:spChg>
        <pc:spChg chg="mod">
          <ac:chgData name="Syphax Ait oubelli" userId="ecf726b1934da71b" providerId="LiveId" clId="{8B0F6663-749F-4A9A-B8BA-00C2AC02AAA5}" dt="2021-09-12T16:05:18.296" v="2432" actId="404"/>
          <ac:spMkLst>
            <pc:docMk/>
            <pc:sldMk cId="3004053789" sldId="362"/>
            <ac:spMk id="44" creationId="{F1290EFF-91FB-4A5B-A706-4B037B891D08}"/>
          </ac:spMkLst>
        </pc:spChg>
        <pc:spChg chg="mod">
          <ac:chgData name="Syphax Ait oubelli" userId="ecf726b1934da71b" providerId="LiveId" clId="{8B0F6663-749F-4A9A-B8BA-00C2AC02AAA5}" dt="2021-09-12T16:05:18.296" v="2432" actId="404"/>
          <ac:spMkLst>
            <pc:docMk/>
            <pc:sldMk cId="3004053789" sldId="362"/>
            <ac:spMk id="45" creationId="{A809F9B3-CBE8-4317-AD14-B0F8EC04A28F}"/>
          </ac:spMkLst>
        </pc:spChg>
        <pc:spChg chg="mod">
          <ac:chgData name="Syphax Ait oubelli" userId="ecf726b1934da71b" providerId="LiveId" clId="{8B0F6663-749F-4A9A-B8BA-00C2AC02AAA5}" dt="2021-09-12T16:05:18.296" v="2432" actId="404"/>
          <ac:spMkLst>
            <pc:docMk/>
            <pc:sldMk cId="3004053789" sldId="362"/>
            <ac:spMk id="46" creationId="{15A04756-45BB-4D1F-AF88-8A0FB27CCD51}"/>
          </ac:spMkLst>
        </pc:spChg>
        <pc:spChg chg="mod">
          <ac:chgData name="Syphax Ait oubelli" userId="ecf726b1934da71b" providerId="LiveId" clId="{8B0F6663-749F-4A9A-B8BA-00C2AC02AAA5}" dt="2021-09-12T16:05:18.296" v="2432" actId="404"/>
          <ac:spMkLst>
            <pc:docMk/>
            <pc:sldMk cId="3004053789" sldId="362"/>
            <ac:spMk id="47" creationId="{DDDF20CA-9644-4C0F-BD74-9CCAE2770094}"/>
          </ac:spMkLst>
        </pc:spChg>
        <pc:spChg chg="mod">
          <ac:chgData name="Syphax Ait oubelli" userId="ecf726b1934da71b" providerId="LiveId" clId="{8B0F6663-749F-4A9A-B8BA-00C2AC02AAA5}" dt="2021-09-12T16:05:18.296" v="2432" actId="404"/>
          <ac:spMkLst>
            <pc:docMk/>
            <pc:sldMk cId="3004053789" sldId="362"/>
            <ac:spMk id="48" creationId="{D3F9330E-0FD2-49B8-83D6-559F47A11EC2}"/>
          </ac:spMkLst>
        </pc:spChg>
        <pc:spChg chg="mod">
          <ac:chgData name="Syphax Ait oubelli" userId="ecf726b1934da71b" providerId="LiveId" clId="{8B0F6663-749F-4A9A-B8BA-00C2AC02AAA5}" dt="2021-09-12T16:05:18.296" v="2432" actId="404"/>
          <ac:spMkLst>
            <pc:docMk/>
            <pc:sldMk cId="3004053789" sldId="362"/>
            <ac:spMk id="49" creationId="{A80289C1-525E-4F2A-9BB9-743C1577726C}"/>
          </ac:spMkLst>
        </pc:spChg>
        <pc:spChg chg="mod">
          <ac:chgData name="Syphax Ait oubelli" userId="ecf726b1934da71b" providerId="LiveId" clId="{8B0F6663-749F-4A9A-B8BA-00C2AC02AAA5}" dt="2021-09-12T16:05:18.296" v="2432" actId="404"/>
          <ac:spMkLst>
            <pc:docMk/>
            <pc:sldMk cId="3004053789" sldId="362"/>
            <ac:spMk id="50" creationId="{DE474E56-6324-472A-86D3-3B20831CD51C}"/>
          </ac:spMkLst>
        </pc:spChg>
        <pc:spChg chg="mod">
          <ac:chgData name="Syphax Ait oubelli" userId="ecf726b1934da71b" providerId="LiveId" clId="{8B0F6663-749F-4A9A-B8BA-00C2AC02AAA5}" dt="2021-09-12T16:05:18.296" v="2432" actId="404"/>
          <ac:spMkLst>
            <pc:docMk/>
            <pc:sldMk cId="3004053789" sldId="362"/>
            <ac:spMk id="51" creationId="{AD533051-A6CD-4D6A-8D03-90A6F1AA9508}"/>
          </ac:spMkLst>
        </pc:spChg>
        <pc:spChg chg="mod">
          <ac:chgData name="Syphax Ait oubelli" userId="ecf726b1934da71b" providerId="LiveId" clId="{8B0F6663-749F-4A9A-B8BA-00C2AC02AAA5}" dt="2021-09-12T16:05:18.296" v="2432" actId="404"/>
          <ac:spMkLst>
            <pc:docMk/>
            <pc:sldMk cId="3004053789" sldId="362"/>
            <ac:spMk id="52" creationId="{EF2A8E09-906A-4296-96D8-0A18BE1CDF63}"/>
          </ac:spMkLst>
        </pc:spChg>
        <pc:spChg chg="mod">
          <ac:chgData name="Syphax Ait oubelli" userId="ecf726b1934da71b" providerId="LiveId" clId="{8B0F6663-749F-4A9A-B8BA-00C2AC02AAA5}" dt="2021-09-12T16:05:18.296" v="2432" actId="404"/>
          <ac:spMkLst>
            <pc:docMk/>
            <pc:sldMk cId="3004053789" sldId="362"/>
            <ac:spMk id="53" creationId="{F30BFAC0-D795-4ADE-B371-2BD435DFFCFB}"/>
          </ac:spMkLst>
        </pc:spChg>
        <pc:spChg chg="mod">
          <ac:chgData name="Syphax Ait oubelli" userId="ecf726b1934da71b" providerId="LiveId" clId="{8B0F6663-749F-4A9A-B8BA-00C2AC02AAA5}" dt="2021-09-12T16:05:18.296" v="2432" actId="404"/>
          <ac:spMkLst>
            <pc:docMk/>
            <pc:sldMk cId="3004053789" sldId="362"/>
            <ac:spMk id="54" creationId="{BBE925B3-116B-4DE1-89EA-B1672AA3614E}"/>
          </ac:spMkLst>
        </pc:spChg>
        <pc:spChg chg="mod">
          <ac:chgData name="Syphax Ait oubelli" userId="ecf726b1934da71b" providerId="LiveId" clId="{8B0F6663-749F-4A9A-B8BA-00C2AC02AAA5}" dt="2021-09-12T16:05:18.296" v="2432" actId="404"/>
          <ac:spMkLst>
            <pc:docMk/>
            <pc:sldMk cId="3004053789" sldId="362"/>
            <ac:spMk id="55" creationId="{02164972-405E-41CF-88D0-331943EA6F5E}"/>
          </ac:spMkLst>
        </pc:spChg>
        <pc:spChg chg="mod">
          <ac:chgData name="Syphax Ait oubelli" userId="ecf726b1934da71b" providerId="LiveId" clId="{8B0F6663-749F-4A9A-B8BA-00C2AC02AAA5}" dt="2021-09-12T16:05:18.296" v="2432" actId="404"/>
          <ac:spMkLst>
            <pc:docMk/>
            <pc:sldMk cId="3004053789" sldId="362"/>
            <ac:spMk id="56" creationId="{A7F5445E-BFB4-4C74-9562-7B70D37B80BC}"/>
          </ac:spMkLst>
        </pc:spChg>
        <pc:spChg chg="mod">
          <ac:chgData name="Syphax Ait oubelli" userId="ecf726b1934da71b" providerId="LiveId" clId="{8B0F6663-749F-4A9A-B8BA-00C2AC02AAA5}" dt="2021-09-12T16:05:18.296" v="2432" actId="404"/>
          <ac:spMkLst>
            <pc:docMk/>
            <pc:sldMk cId="3004053789" sldId="362"/>
            <ac:spMk id="57" creationId="{05254600-73DA-4F18-8904-601C08F32CB7}"/>
          </ac:spMkLst>
        </pc:spChg>
        <pc:spChg chg="mod">
          <ac:chgData name="Syphax Ait oubelli" userId="ecf726b1934da71b" providerId="LiveId" clId="{8B0F6663-749F-4A9A-B8BA-00C2AC02AAA5}" dt="2021-09-12T16:05:18.296" v="2432" actId="404"/>
          <ac:spMkLst>
            <pc:docMk/>
            <pc:sldMk cId="3004053789" sldId="362"/>
            <ac:spMk id="58" creationId="{98778FCC-E001-4742-B924-6987A686EC66}"/>
          </ac:spMkLst>
        </pc:spChg>
        <pc:spChg chg="mod">
          <ac:chgData name="Syphax Ait oubelli" userId="ecf726b1934da71b" providerId="LiveId" clId="{8B0F6663-749F-4A9A-B8BA-00C2AC02AAA5}" dt="2021-09-12T16:05:18.296" v="2432" actId="404"/>
          <ac:spMkLst>
            <pc:docMk/>
            <pc:sldMk cId="3004053789" sldId="362"/>
            <ac:spMk id="59" creationId="{408EF320-8C02-4685-ABC5-389F81E7FE50}"/>
          </ac:spMkLst>
        </pc:spChg>
        <pc:spChg chg="mod">
          <ac:chgData name="Syphax Ait oubelli" userId="ecf726b1934da71b" providerId="LiveId" clId="{8B0F6663-749F-4A9A-B8BA-00C2AC02AAA5}" dt="2021-09-12T16:05:18.296" v="2432" actId="404"/>
          <ac:spMkLst>
            <pc:docMk/>
            <pc:sldMk cId="3004053789" sldId="362"/>
            <ac:spMk id="60" creationId="{5C21CC66-7776-4626-8A79-AB114576581B}"/>
          </ac:spMkLst>
        </pc:spChg>
        <pc:spChg chg="mod">
          <ac:chgData name="Syphax Ait oubelli" userId="ecf726b1934da71b" providerId="LiveId" clId="{8B0F6663-749F-4A9A-B8BA-00C2AC02AAA5}" dt="2021-09-12T16:05:18.296" v="2432" actId="404"/>
          <ac:spMkLst>
            <pc:docMk/>
            <pc:sldMk cId="3004053789" sldId="362"/>
            <ac:spMk id="61" creationId="{C9B12B1C-D5D1-47BC-90DD-B901C7C902A4}"/>
          </ac:spMkLst>
        </pc:spChg>
        <pc:spChg chg="mod">
          <ac:chgData name="Syphax Ait oubelli" userId="ecf726b1934da71b" providerId="LiveId" clId="{8B0F6663-749F-4A9A-B8BA-00C2AC02AAA5}" dt="2021-09-12T16:05:18.296" v="2432" actId="404"/>
          <ac:spMkLst>
            <pc:docMk/>
            <pc:sldMk cId="3004053789" sldId="362"/>
            <ac:spMk id="62" creationId="{3A6FD462-0FF1-49E6-BC15-04A8DBCC5E41}"/>
          </ac:spMkLst>
        </pc:spChg>
        <pc:spChg chg="mod">
          <ac:chgData name="Syphax Ait oubelli" userId="ecf726b1934da71b" providerId="LiveId" clId="{8B0F6663-749F-4A9A-B8BA-00C2AC02AAA5}" dt="2021-09-12T16:05:18.296" v="2432" actId="404"/>
          <ac:spMkLst>
            <pc:docMk/>
            <pc:sldMk cId="3004053789" sldId="362"/>
            <ac:spMk id="63" creationId="{741E3C85-A9F5-49D5-927B-7FF00C865BAA}"/>
          </ac:spMkLst>
        </pc:spChg>
        <pc:spChg chg="mod">
          <ac:chgData name="Syphax Ait oubelli" userId="ecf726b1934da71b" providerId="LiveId" clId="{8B0F6663-749F-4A9A-B8BA-00C2AC02AAA5}" dt="2021-09-12T16:05:18.296" v="2432" actId="404"/>
          <ac:spMkLst>
            <pc:docMk/>
            <pc:sldMk cId="3004053789" sldId="362"/>
            <ac:spMk id="64" creationId="{87853643-F646-4ACA-A704-10855F0F5D05}"/>
          </ac:spMkLst>
        </pc:spChg>
        <pc:spChg chg="mod">
          <ac:chgData name="Syphax Ait oubelli" userId="ecf726b1934da71b" providerId="LiveId" clId="{8B0F6663-749F-4A9A-B8BA-00C2AC02AAA5}" dt="2021-09-12T16:05:18.296" v="2432" actId="404"/>
          <ac:spMkLst>
            <pc:docMk/>
            <pc:sldMk cId="3004053789" sldId="362"/>
            <ac:spMk id="65" creationId="{0247EC92-170A-4DD5-A783-72657954D35D}"/>
          </ac:spMkLst>
        </pc:spChg>
        <pc:spChg chg="mod">
          <ac:chgData name="Syphax Ait oubelli" userId="ecf726b1934da71b" providerId="LiveId" clId="{8B0F6663-749F-4A9A-B8BA-00C2AC02AAA5}" dt="2021-09-12T16:05:18.296" v="2432" actId="404"/>
          <ac:spMkLst>
            <pc:docMk/>
            <pc:sldMk cId="3004053789" sldId="362"/>
            <ac:spMk id="66" creationId="{78B4B0CE-8F66-4F94-B536-050978745719}"/>
          </ac:spMkLst>
        </pc:spChg>
        <pc:spChg chg="mod">
          <ac:chgData name="Syphax Ait oubelli" userId="ecf726b1934da71b" providerId="LiveId" clId="{8B0F6663-749F-4A9A-B8BA-00C2AC02AAA5}" dt="2021-09-12T16:05:18.296" v="2432" actId="404"/>
          <ac:spMkLst>
            <pc:docMk/>
            <pc:sldMk cId="3004053789" sldId="362"/>
            <ac:spMk id="67" creationId="{CE165F66-EF39-4E2E-AE10-A70A97221750}"/>
          </ac:spMkLst>
        </pc:spChg>
        <pc:spChg chg="add mod">
          <ac:chgData name="Syphax Ait oubelli" userId="ecf726b1934da71b" providerId="LiveId" clId="{8B0F6663-749F-4A9A-B8BA-00C2AC02AAA5}" dt="2021-10-01T20:45:05.335" v="2964"/>
          <ac:spMkLst>
            <pc:docMk/>
            <pc:sldMk cId="3004053789" sldId="362"/>
            <ac:spMk id="69" creationId="{A284B8E4-B3B1-4A9D-BC43-A3D93F69238D}"/>
          </ac:spMkLst>
        </pc:spChg>
        <pc:spChg chg="add mod">
          <ac:chgData name="Syphax Ait oubelli" userId="ecf726b1934da71b" providerId="LiveId" clId="{8B0F6663-749F-4A9A-B8BA-00C2AC02AAA5}" dt="2021-10-01T20:52:25.559" v="3071"/>
          <ac:spMkLst>
            <pc:docMk/>
            <pc:sldMk cId="3004053789" sldId="362"/>
            <ac:spMk id="70" creationId="{DDC6F317-15DD-4B9D-9E94-6500F853E033}"/>
          </ac:spMkLst>
        </pc:spChg>
        <pc:spChg chg="add mod">
          <ac:chgData name="Syphax Ait oubelli" userId="ecf726b1934da71b" providerId="LiveId" clId="{8B0F6663-749F-4A9A-B8BA-00C2AC02AAA5}" dt="2021-09-12T16:06:44.614" v="2442" actId="2085"/>
          <ac:spMkLst>
            <pc:docMk/>
            <pc:sldMk cId="3004053789" sldId="362"/>
            <ac:spMk id="72" creationId="{A59F8484-1CE9-4FC6-9897-18CCE4CDA817}"/>
          </ac:spMkLst>
        </pc:spChg>
        <pc:spChg chg="add del mod">
          <ac:chgData name="Syphax Ait oubelli" userId="ecf726b1934da71b" providerId="LiveId" clId="{8B0F6663-749F-4A9A-B8BA-00C2AC02AAA5}" dt="2021-10-01T20:52:25.306" v="3070" actId="478"/>
          <ac:spMkLst>
            <pc:docMk/>
            <pc:sldMk cId="3004053789" sldId="362"/>
            <ac:spMk id="73" creationId="{7D529FD1-C242-418B-B73F-599927A44E1D}"/>
          </ac:spMkLst>
        </pc:spChg>
        <pc:spChg chg="add del mod">
          <ac:chgData name="Syphax Ait oubelli" userId="ecf726b1934da71b" providerId="LiveId" clId="{8B0F6663-749F-4A9A-B8BA-00C2AC02AAA5}" dt="2021-10-01T20:45:05.010" v="2963" actId="478"/>
          <ac:spMkLst>
            <pc:docMk/>
            <pc:sldMk cId="3004053789" sldId="362"/>
            <ac:spMk id="74" creationId="{D8A42052-CE9D-4483-9FBF-6E510173777F}"/>
          </ac:spMkLst>
        </pc:spChg>
        <pc:cxnChg chg="add del">
          <ac:chgData name="Syphax Ait oubelli" userId="ecf726b1934da71b" providerId="LiveId" clId="{8B0F6663-749F-4A9A-B8BA-00C2AC02AAA5}" dt="2021-09-12T16:05:59.666" v="2435" actId="478"/>
          <ac:cxnSpMkLst>
            <pc:docMk/>
            <pc:sldMk cId="3004053789" sldId="362"/>
            <ac:cxnSpMk id="68" creationId="{E1957C1A-35D2-42BD-8457-708DC300CA07}"/>
          </ac:cxnSpMkLst>
        </pc:cxnChg>
        <pc:cxnChg chg="add del mod">
          <ac:chgData name="Syphax Ait oubelli" userId="ecf726b1934da71b" providerId="LiveId" clId="{8B0F6663-749F-4A9A-B8BA-00C2AC02AAA5}" dt="2021-09-12T16:19:21.088" v="2635" actId="478"/>
          <ac:cxnSpMkLst>
            <pc:docMk/>
            <pc:sldMk cId="3004053789" sldId="362"/>
            <ac:cxnSpMk id="69" creationId="{AD0C7954-70A1-480C-AF72-7D1D63A61A04}"/>
          </ac:cxnSpMkLst>
        </pc:cxnChg>
        <pc:cxnChg chg="add del mod">
          <ac:chgData name="Syphax Ait oubelli" userId="ecf726b1934da71b" providerId="LiveId" clId="{8B0F6663-749F-4A9A-B8BA-00C2AC02AAA5}" dt="2021-09-12T16:19:21.088" v="2635" actId="478"/>
          <ac:cxnSpMkLst>
            <pc:docMk/>
            <pc:sldMk cId="3004053789" sldId="362"/>
            <ac:cxnSpMk id="70" creationId="{67459446-92F5-4EFF-81D6-17C2667262A1}"/>
          </ac:cxnSpMkLst>
        </pc:cxnChg>
        <pc:cxnChg chg="add del mod">
          <ac:chgData name="Syphax Ait oubelli" userId="ecf726b1934da71b" providerId="LiveId" clId="{8B0F6663-749F-4A9A-B8BA-00C2AC02AAA5}" dt="2021-09-12T16:19:21.088" v="2635" actId="478"/>
          <ac:cxnSpMkLst>
            <pc:docMk/>
            <pc:sldMk cId="3004053789" sldId="362"/>
            <ac:cxnSpMk id="71" creationId="{3D7C6A49-2499-4916-8621-52F0E27D2C03}"/>
          </ac:cxnSpMkLst>
        </pc:cxnChg>
      </pc:sldChg>
      <pc:sldChg chg="addSp delSp modSp add mod modTransition">
        <pc:chgData name="Syphax Ait oubelli" userId="ecf726b1934da71b" providerId="LiveId" clId="{8B0F6663-749F-4A9A-B8BA-00C2AC02AAA5}" dt="2021-10-01T20:52:27.417" v="3072"/>
        <pc:sldMkLst>
          <pc:docMk/>
          <pc:sldMk cId="2490886193" sldId="363"/>
        </pc:sldMkLst>
        <pc:spChg chg="del">
          <ac:chgData name="Syphax Ait oubelli" userId="ecf726b1934da71b" providerId="LiveId" clId="{8B0F6663-749F-4A9A-B8BA-00C2AC02AAA5}" dt="2021-09-12T16:09:19.125" v="2467" actId="478"/>
          <ac:spMkLst>
            <pc:docMk/>
            <pc:sldMk cId="2490886193" sldId="363"/>
            <ac:spMk id="3" creationId="{96297C50-8930-441B-8EBC-0BF480A4D43C}"/>
          </ac:spMkLst>
        </pc:spChg>
        <pc:spChg chg="mod">
          <ac:chgData name="Syphax Ait oubelli" userId="ecf726b1934da71b" providerId="LiveId" clId="{8B0F6663-749F-4A9A-B8BA-00C2AC02AAA5}" dt="2021-09-12T16:28:16.014" v="2803" actId="207"/>
          <ac:spMkLst>
            <pc:docMk/>
            <pc:sldMk cId="2490886193" sldId="363"/>
            <ac:spMk id="36" creationId="{8D3806C3-CC39-4B6F-9379-1F852292990E}"/>
          </ac:spMkLst>
        </pc:spChg>
        <pc:spChg chg="mod">
          <ac:chgData name="Syphax Ait oubelli" userId="ecf726b1934da71b" providerId="LiveId" clId="{8B0F6663-749F-4A9A-B8BA-00C2AC02AAA5}" dt="2021-09-12T16:19:54.225" v="2641" actId="20577"/>
          <ac:spMkLst>
            <pc:docMk/>
            <pc:sldMk cId="2490886193" sldId="363"/>
            <ac:spMk id="37" creationId="{82648F34-00F5-413F-84A3-72E4FB1C1A62}"/>
          </ac:spMkLst>
        </pc:spChg>
        <pc:spChg chg="add mod">
          <ac:chgData name="Syphax Ait oubelli" userId="ecf726b1934da71b" providerId="LiveId" clId="{8B0F6663-749F-4A9A-B8BA-00C2AC02AAA5}" dt="2021-09-12T16:09:19.430" v="2468"/>
          <ac:spMkLst>
            <pc:docMk/>
            <pc:sldMk cId="2490886193" sldId="363"/>
            <ac:spMk id="73" creationId="{E19794AB-7FA5-4F7F-B298-E272C82F88D2}"/>
          </ac:spMkLst>
        </pc:spChg>
        <pc:spChg chg="add del mod">
          <ac:chgData name="Syphax Ait oubelli" userId="ecf726b1934da71b" providerId="LiveId" clId="{8B0F6663-749F-4A9A-B8BA-00C2AC02AAA5}" dt="2021-10-01T20:45:07.026" v="2965" actId="478"/>
          <ac:spMkLst>
            <pc:docMk/>
            <pc:sldMk cId="2490886193" sldId="363"/>
            <ac:spMk id="74" creationId="{05CF7D93-1B5E-4252-AAB0-1DF75B2CCFAC}"/>
          </ac:spMkLst>
        </pc:spChg>
        <pc:spChg chg="add mod">
          <ac:chgData name="Syphax Ait oubelli" userId="ecf726b1934da71b" providerId="LiveId" clId="{8B0F6663-749F-4A9A-B8BA-00C2AC02AAA5}" dt="2021-09-12T16:35:28.649" v="2913"/>
          <ac:spMkLst>
            <pc:docMk/>
            <pc:sldMk cId="2490886193" sldId="363"/>
            <ac:spMk id="75" creationId="{63C0433E-5100-49BA-8248-BA01D9F11D6E}"/>
          </ac:spMkLst>
        </pc:spChg>
        <pc:spChg chg="add mod">
          <ac:chgData name="Syphax Ait oubelli" userId="ecf726b1934da71b" providerId="LiveId" clId="{8B0F6663-749F-4A9A-B8BA-00C2AC02AAA5}" dt="2021-10-01T20:45:07.272" v="2966"/>
          <ac:spMkLst>
            <pc:docMk/>
            <pc:sldMk cId="2490886193" sldId="363"/>
            <ac:spMk id="76" creationId="{948A1606-C068-4F5D-8013-2BB6E7E19C1B}"/>
          </ac:spMkLst>
        </pc:spChg>
        <pc:spChg chg="add mod">
          <ac:chgData name="Syphax Ait oubelli" userId="ecf726b1934da71b" providerId="LiveId" clId="{8B0F6663-749F-4A9A-B8BA-00C2AC02AAA5}" dt="2021-10-01T20:52:27.417" v="3072"/>
          <ac:spMkLst>
            <pc:docMk/>
            <pc:sldMk cId="2490886193" sldId="363"/>
            <ac:spMk id="77" creationId="{BF14E2CF-47E5-4E92-838B-270E0A91DC71}"/>
          </ac:spMkLst>
        </pc:spChg>
      </pc:sldChg>
      <pc:sldChg chg="del">
        <pc:chgData name="Syphax Ait oubelli" userId="ecf726b1934da71b" providerId="LiveId" clId="{8B0F6663-749F-4A9A-B8BA-00C2AC02AAA5}" dt="2021-09-12T09:43:08.638" v="0" actId="47"/>
        <pc:sldMkLst>
          <pc:docMk/>
          <pc:sldMk cId="3040924474" sldId="364"/>
        </pc:sldMkLst>
      </pc:sldChg>
      <pc:sldChg chg="addSp delSp modSp add mod modTransition">
        <pc:chgData name="Syphax Ait oubelli" userId="ecf726b1934da71b" providerId="LiveId" clId="{8B0F6663-749F-4A9A-B8BA-00C2AC02AAA5}" dt="2021-10-01T20:52:31.823" v="3076"/>
        <pc:sldMkLst>
          <pc:docMk/>
          <pc:sldMk cId="3310598826" sldId="364"/>
        </pc:sldMkLst>
        <pc:spChg chg="del">
          <ac:chgData name="Syphax Ait oubelli" userId="ecf726b1934da71b" providerId="LiveId" clId="{8B0F6663-749F-4A9A-B8BA-00C2AC02AAA5}" dt="2021-09-12T16:09:17.258" v="2465" actId="478"/>
          <ac:spMkLst>
            <pc:docMk/>
            <pc:sldMk cId="3310598826" sldId="364"/>
            <ac:spMk id="3" creationId="{96297C50-8930-441B-8EBC-0BF480A4D43C}"/>
          </ac:spMkLst>
        </pc:spChg>
        <pc:spChg chg="mod">
          <ac:chgData name="Syphax Ait oubelli" userId="ecf726b1934da71b" providerId="LiveId" clId="{8B0F6663-749F-4A9A-B8BA-00C2AC02AAA5}" dt="2021-09-12T16:28:09.598" v="2799" actId="207"/>
          <ac:spMkLst>
            <pc:docMk/>
            <pc:sldMk cId="3310598826" sldId="364"/>
            <ac:spMk id="37" creationId="{82648F34-00F5-413F-84A3-72E4FB1C1A62}"/>
          </ac:spMkLst>
        </pc:spChg>
        <pc:spChg chg="mod">
          <ac:chgData name="Syphax Ait oubelli" userId="ecf726b1934da71b" providerId="LiveId" clId="{8B0F6663-749F-4A9A-B8BA-00C2AC02AAA5}" dt="2021-09-12T16:19:59.705" v="2642" actId="207"/>
          <ac:spMkLst>
            <pc:docMk/>
            <pc:sldMk cId="3310598826" sldId="364"/>
            <ac:spMk id="38" creationId="{71538B34-9FEA-43ED-B6C5-DF38E988ED9B}"/>
          </ac:spMkLst>
        </pc:spChg>
        <pc:spChg chg="add mod">
          <ac:chgData name="Syphax Ait oubelli" userId="ecf726b1934da71b" providerId="LiveId" clId="{8B0F6663-749F-4A9A-B8BA-00C2AC02AAA5}" dt="2021-10-01T20:45:11.950" v="2970"/>
          <ac:spMkLst>
            <pc:docMk/>
            <pc:sldMk cId="3310598826" sldId="364"/>
            <ac:spMk id="70" creationId="{D00F43EB-0239-4824-9440-622DA2C22A2F}"/>
          </ac:spMkLst>
        </pc:spChg>
        <pc:spChg chg="add mod">
          <ac:chgData name="Syphax Ait oubelli" userId="ecf726b1934da71b" providerId="LiveId" clId="{8B0F6663-749F-4A9A-B8BA-00C2AC02AAA5}" dt="2021-10-01T20:52:31.823" v="3076"/>
          <ac:spMkLst>
            <pc:docMk/>
            <pc:sldMk cId="3310598826" sldId="364"/>
            <ac:spMk id="71" creationId="{8E0C9A1D-6CFC-4E6C-B224-15E1D7E0C0C4}"/>
          </ac:spMkLst>
        </pc:spChg>
        <pc:spChg chg="add del mod">
          <ac:chgData name="Syphax Ait oubelli" userId="ecf726b1934da71b" providerId="LiveId" clId="{8B0F6663-749F-4A9A-B8BA-00C2AC02AAA5}" dt="2021-10-01T20:52:31.547" v="3075" actId="478"/>
          <ac:spMkLst>
            <pc:docMk/>
            <pc:sldMk cId="3310598826" sldId="364"/>
            <ac:spMk id="73" creationId="{FB5C79EA-EF87-4278-A57D-F0DF82535E33}"/>
          </ac:spMkLst>
        </pc:spChg>
        <pc:spChg chg="add del mod">
          <ac:chgData name="Syphax Ait oubelli" userId="ecf726b1934da71b" providerId="LiveId" clId="{8B0F6663-749F-4A9A-B8BA-00C2AC02AAA5}" dt="2021-10-01T20:45:11.667" v="2969" actId="478"/>
          <ac:spMkLst>
            <pc:docMk/>
            <pc:sldMk cId="3310598826" sldId="364"/>
            <ac:spMk id="74" creationId="{E43A6473-3B28-466F-BE57-EC631ECC017B}"/>
          </ac:spMkLst>
        </pc:spChg>
        <pc:cxnChg chg="mod">
          <ac:chgData name="Syphax Ait oubelli" userId="ecf726b1934da71b" providerId="LiveId" clId="{8B0F6663-749F-4A9A-B8BA-00C2AC02AAA5}" dt="2021-09-12T16:07:23.861" v="2446" actId="1076"/>
          <ac:cxnSpMkLst>
            <pc:docMk/>
            <pc:sldMk cId="3310598826" sldId="364"/>
            <ac:cxnSpMk id="69" creationId="{AD0C7954-70A1-480C-AF72-7D1D63A61A04}"/>
          </ac:cxnSpMkLst>
        </pc:cxnChg>
        <pc:cxnChg chg="del mod">
          <ac:chgData name="Syphax Ait oubelli" userId="ecf726b1934da71b" providerId="LiveId" clId="{8B0F6663-749F-4A9A-B8BA-00C2AC02AAA5}" dt="2021-09-12T16:16:37.888" v="2634" actId="478"/>
          <ac:cxnSpMkLst>
            <pc:docMk/>
            <pc:sldMk cId="3310598826" sldId="364"/>
            <ac:cxnSpMk id="70" creationId="{67459446-92F5-4EFF-81D6-17C2667262A1}"/>
          </ac:cxnSpMkLst>
        </pc:cxnChg>
        <pc:cxnChg chg="del mod">
          <ac:chgData name="Syphax Ait oubelli" userId="ecf726b1934da71b" providerId="LiveId" clId="{8B0F6663-749F-4A9A-B8BA-00C2AC02AAA5}" dt="2021-09-12T16:16:37.888" v="2634" actId="478"/>
          <ac:cxnSpMkLst>
            <pc:docMk/>
            <pc:sldMk cId="3310598826" sldId="364"/>
            <ac:cxnSpMk id="71" creationId="{3D7C6A49-2499-4916-8621-52F0E27D2C03}"/>
          </ac:cxnSpMkLst>
        </pc:cxnChg>
      </pc:sldChg>
      <pc:sldChg chg="addSp delSp modSp add mod modTransition">
        <pc:chgData name="Syphax Ait oubelli" userId="ecf726b1934da71b" providerId="LiveId" clId="{8B0F6663-749F-4A9A-B8BA-00C2AC02AAA5}" dt="2021-10-01T20:52:34.826" v="3078"/>
        <pc:sldMkLst>
          <pc:docMk/>
          <pc:sldMk cId="858941857" sldId="365"/>
        </pc:sldMkLst>
        <pc:spChg chg="del">
          <ac:chgData name="Syphax Ait oubelli" userId="ecf726b1934da71b" providerId="LiveId" clId="{8B0F6663-749F-4A9A-B8BA-00C2AC02AAA5}" dt="2021-09-12T16:09:14.897" v="2463" actId="478"/>
          <ac:spMkLst>
            <pc:docMk/>
            <pc:sldMk cId="858941857" sldId="365"/>
            <ac:spMk id="3" creationId="{96297C50-8930-441B-8EBC-0BF480A4D43C}"/>
          </ac:spMkLst>
        </pc:spChg>
        <pc:spChg chg="mod">
          <ac:chgData name="Syphax Ait oubelli" userId="ecf726b1934da71b" providerId="LiveId" clId="{8B0F6663-749F-4A9A-B8BA-00C2AC02AAA5}" dt="2021-09-12T16:28:05.059" v="2797" actId="207"/>
          <ac:spMkLst>
            <pc:docMk/>
            <pc:sldMk cId="858941857" sldId="365"/>
            <ac:spMk id="37" creationId="{82648F34-00F5-413F-84A3-72E4FB1C1A62}"/>
          </ac:spMkLst>
        </pc:spChg>
        <pc:spChg chg="mod">
          <ac:chgData name="Syphax Ait oubelli" userId="ecf726b1934da71b" providerId="LiveId" clId="{8B0F6663-749F-4A9A-B8BA-00C2AC02AAA5}" dt="2021-09-12T16:20:02.625" v="2644" actId="207"/>
          <ac:spMkLst>
            <pc:docMk/>
            <pc:sldMk cId="858941857" sldId="365"/>
            <ac:spMk id="38" creationId="{71538B34-9FEA-43ED-B6C5-DF38E988ED9B}"/>
          </ac:spMkLst>
        </pc:spChg>
        <pc:spChg chg="add mod">
          <ac:chgData name="Syphax Ait oubelli" userId="ecf726b1934da71b" providerId="LiveId" clId="{8B0F6663-749F-4A9A-B8BA-00C2AC02AAA5}" dt="2021-10-01T20:45:13.957" v="2972"/>
          <ac:spMkLst>
            <pc:docMk/>
            <pc:sldMk cId="858941857" sldId="365"/>
            <ac:spMk id="70" creationId="{0EC02882-C8B7-48FC-9D53-907FB48A67A5}"/>
          </ac:spMkLst>
        </pc:spChg>
        <pc:spChg chg="add mod">
          <ac:chgData name="Syphax Ait oubelli" userId="ecf726b1934da71b" providerId="LiveId" clId="{8B0F6663-749F-4A9A-B8BA-00C2AC02AAA5}" dt="2021-10-01T20:52:34.826" v="3078"/>
          <ac:spMkLst>
            <pc:docMk/>
            <pc:sldMk cId="858941857" sldId="365"/>
            <ac:spMk id="71" creationId="{7B55DA1E-1D45-44B5-AEB6-DFD4B3D75CAA}"/>
          </ac:spMkLst>
        </pc:spChg>
        <pc:spChg chg="add del mod">
          <ac:chgData name="Syphax Ait oubelli" userId="ecf726b1934da71b" providerId="LiveId" clId="{8B0F6663-749F-4A9A-B8BA-00C2AC02AAA5}" dt="2021-10-01T20:52:34.530" v="3077" actId="478"/>
          <ac:spMkLst>
            <pc:docMk/>
            <pc:sldMk cId="858941857" sldId="365"/>
            <ac:spMk id="73" creationId="{987CFE43-AD85-4C95-9A11-517A306E256C}"/>
          </ac:spMkLst>
        </pc:spChg>
        <pc:spChg chg="add del mod">
          <ac:chgData name="Syphax Ait oubelli" userId="ecf726b1934da71b" providerId="LiveId" clId="{8B0F6663-749F-4A9A-B8BA-00C2AC02AAA5}" dt="2021-10-01T20:45:13.690" v="2971" actId="478"/>
          <ac:spMkLst>
            <pc:docMk/>
            <pc:sldMk cId="858941857" sldId="365"/>
            <ac:spMk id="74" creationId="{C5FFC367-A784-483E-BA86-6CD473E7A1E6}"/>
          </ac:spMkLst>
        </pc:spChg>
        <pc:cxnChg chg="del">
          <ac:chgData name="Syphax Ait oubelli" userId="ecf726b1934da71b" providerId="LiveId" clId="{8B0F6663-749F-4A9A-B8BA-00C2AC02AAA5}" dt="2021-09-12T16:16:20.585" v="2633" actId="478"/>
          <ac:cxnSpMkLst>
            <pc:docMk/>
            <pc:sldMk cId="858941857" sldId="365"/>
            <ac:cxnSpMk id="70" creationId="{67459446-92F5-4EFF-81D6-17C2667262A1}"/>
          </ac:cxnSpMkLst>
        </pc:cxnChg>
        <pc:cxnChg chg="del">
          <ac:chgData name="Syphax Ait oubelli" userId="ecf726b1934da71b" providerId="LiveId" clId="{8B0F6663-749F-4A9A-B8BA-00C2AC02AAA5}" dt="2021-09-12T16:16:20.585" v="2633" actId="478"/>
          <ac:cxnSpMkLst>
            <pc:docMk/>
            <pc:sldMk cId="858941857" sldId="365"/>
            <ac:cxnSpMk id="71" creationId="{3D7C6A49-2499-4916-8621-52F0E27D2C03}"/>
          </ac:cxnSpMkLst>
        </pc:cxnChg>
      </pc:sldChg>
      <pc:sldChg chg="del">
        <pc:chgData name="Syphax Ait oubelli" userId="ecf726b1934da71b" providerId="LiveId" clId="{8B0F6663-749F-4A9A-B8BA-00C2AC02AAA5}" dt="2021-09-12T09:43:08.638" v="0" actId="47"/>
        <pc:sldMkLst>
          <pc:docMk/>
          <pc:sldMk cId="1515482038" sldId="366"/>
        </pc:sldMkLst>
      </pc:sldChg>
      <pc:sldChg chg="addSp delSp modSp add mod modTransition">
        <pc:chgData name="Syphax Ait oubelli" userId="ecf726b1934da71b" providerId="LiveId" clId="{8B0F6663-749F-4A9A-B8BA-00C2AC02AAA5}" dt="2021-10-01T20:52:36.737" v="3080"/>
        <pc:sldMkLst>
          <pc:docMk/>
          <pc:sldMk cId="2257511413" sldId="366"/>
        </pc:sldMkLst>
        <pc:spChg chg="del">
          <ac:chgData name="Syphax Ait oubelli" userId="ecf726b1934da71b" providerId="LiveId" clId="{8B0F6663-749F-4A9A-B8BA-00C2AC02AAA5}" dt="2021-09-12T16:09:12.165" v="2461" actId="478"/>
          <ac:spMkLst>
            <pc:docMk/>
            <pc:sldMk cId="2257511413" sldId="366"/>
            <ac:spMk id="3" creationId="{96297C50-8930-441B-8EBC-0BF480A4D43C}"/>
          </ac:spMkLst>
        </pc:spChg>
        <pc:spChg chg="mod">
          <ac:chgData name="Syphax Ait oubelli" userId="ecf726b1934da71b" providerId="LiveId" clId="{8B0F6663-749F-4A9A-B8BA-00C2AC02AAA5}" dt="2021-09-12T16:28:02.208" v="2795" actId="207"/>
          <ac:spMkLst>
            <pc:docMk/>
            <pc:sldMk cId="2257511413" sldId="366"/>
            <ac:spMk id="38" creationId="{71538B34-9FEA-43ED-B6C5-DF38E988ED9B}"/>
          </ac:spMkLst>
        </pc:spChg>
        <pc:spChg chg="mod">
          <ac:chgData name="Syphax Ait oubelli" userId="ecf726b1934da71b" providerId="LiveId" clId="{8B0F6663-749F-4A9A-B8BA-00C2AC02AAA5}" dt="2021-09-12T16:20:04.845" v="2645" actId="207"/>
          <ac:spMkLst>
            <pc:docMk/>
            <pc:sldMk cId="2257511413" sldId="366"/>
            <ac:spMk id="39" creationId="{A7DB71E7-A53C-47DC-9D8F-B9773CD4002D}"/>
          </ac:spMkLst>
        </pc:spChg>
        <pc:spChg chg="add del mod">
          <ac:chgData name="Syphax Ait oubelli" userId="ecf726b1934da71b" providerId="LiveId" clId="{8B0F6663-749F-4A9A-B8BA-00C2AC02AAA5}" dt="2021-10-01T20:52:36.498" v="3079" actId="478"/>
          <ac:spMkLst>
            <pc:docMk/>
            <pc:sldMk cId="2257511413" sldId="366"/>
            <ac:spMk id="73" creationId="{33AAF502-81D9-4BD4-8C35-20CE068B51EE}"/>
          </ac:spMkLst>
        </pc:spChg>
        <pc:spChg chg="add del mod">
          <ac:chgData name="Syphax Ait oubelli" userId="ecf726b1934da71b" providerId="LiveId" clId="{8B0F6663-749F-4A9A-B8BA-00C2AC02AAA5}" dt="2021-10-01T20:45:15.491" v="2973" actId="478"/>
          <ac:spMkLst>
            <pc:docMk/>
            <pc:sldMk cId="2257511413" sldId="366"/>
            <ac:spMk id="74" creationId="{D61B4F72-ECF3-4DB5-AB2A-7351BD863CBD}"/>
          </ac:spMkLst>
        </pc:spChg>
        <pc:spChg chg="add mod">
          <ac:chgData name="Syphax Ait oubelli" userId="ecf726b1934da71b" providerId="LiveId" clId="{8B0F6663-749F-4A9A-B8BA-00C2AC02AAA5}" dt="2021-09-12T16:35:13.109" v="2908"/>
          <ac:spMkLst>
            <pc:docMk/>
            <pc:sldMk cId="2257511413" sldId="366"/>
            <ac:spMk id="75" creationId="{6DE48276-D855-4806-BFBA-6AA78B8E2D52}"/>
          </ac:spMkLst>
        </pc:spChg>
        <pc:spChg chg="add mod">
          <ac:chgData name="Syphax Ait oubelli" userId="ecf726b1934da71b" providerId="LiveId" clId="{8B0F6663-749F-4A9A-B8BA-00C2AC02AAA5}" dt="2021-10-01T20:45:15.753" v="2974"/>
          <ac:spMkLst>
            <pc:docMk/>
            <pc:sldMk cId="2257511413" sldId="366"/>
            <ac:spMk id="76" creationId="{FA0CBC95-2141-414B-9F2D-5DB83BB3CF73}"/>
          </ac:spMkLst>
        </pc:spChg>
        <pc:spChg chg="add mod">
          <ac:chgData name="Syphax Ait oubelli" userId="ecf726b1934da71b" providerId="LiveId" clId="{8B0F6663-749F-4A9A-B8BA-00C2AC02AAA5}" dt="2021-10-01T20:52:36.737" v="3080"/>
          <ac:spMkLst>
            <pc:docMk/>
            <pc:sldMk cId="2257511413" sldId="366"/>
            <ac:spMk id="77" creationId="{A8989401-00D6-4B44-9892-D5F2F35E293F}"/>
          </ac:spMkLst>
        </pc:spChg>
        <pc:cxnChg chg="mod">
          <ac:chgData name="Syphax Ait oubelli" userId="ecf726b1934da71b" providerId="LiveId" clId="{8B0F6663-749F-4A9A-B8BA-00C2AC02AAA5}" dt="2021-09-12T16:07:41.735" v="2450" actId="1076"/>
          <ac:cxnSpMkLst>
            <pc:docMk/>
            <pc:sldMk cId="2257511413" sldId="366"/>
            <ac:cxnSpMk id="69" creationId="{AD0C7954-70A1-480C-AF72-7D1D63A61A04}"/>
          </ac:cxnSpMkLst>
        </pc:cxnChg>
        <pc:cxnChg chg="mod">
          <ac:chgData name="Syphax Ait oubelli" userId="ecf726b1934da71b" providerId="LiveId" clId="{8B0F6663-749F-4A9A-B8BA-00C2AC02AAA5}" dt="2021-09-12T16:07:41.735" v="2450" actId="1076"/>
          <ac:cxnSpMkLst>
            <pc:docMk/>
            <pc:sldMk cId="2257511413" sldId="366"/>
            <ac:cxnSpMk id="70" creationId="{67459446-92F5-4EFF-81D6-17C2667262A1}"/>
          </ac:cxnSpMkLst>
        </pc:cxnChg>
        <pc:cxnChg chg="mod">
          <ac:chgData name="Syphax Ait oubelli" userId="ecf726b1934da71b" providerId="LiveId" clId="{8B0F6663-749F-4A9A-B8BA-00C2AC02AAA5}" dt="2021-09-12T16:07:41.735" v="2450" actId="1076"/>
          <ac:cxnSpMkLst>
            <pc:docMk/>
            <pc:sldMk cId="2257511413" sldId="366"/>
            <ac:cxnSpMk id="71" creationId="{3D7C6A49-2499-4916-8621-52F0E27D2C03}"/>
          </ac:cxnSpMkLst>
        </pc:cxnChg>
      </pc:sldChg>
      <pc:sldChg chg="addSp delSp modSp add mod modTransition">
        <pc:chgData name="Syphax Ait oubelli" userId="ecf726b1934da71b" providerId="LiveId" clId="{8B0F6663-749F-4A9A-B8BA-00C2AC02AAA5}" dt="2021-10-01T20:52:38.511" v="3082"/>
        <pc:sldMkLst>
          <pc:docMk/>
          <pc:sldMk cId="341408455" sldId="367"/>
        </pc:sldMkLst>
        <pc:spChg chg="del mod">
          <ac:chgData name="Syphax Ait oubelli" userId="ecf726b1934da71b" providerId="LiveId" clId="{8B0F6663-749F-4A9A-B8BA-00C2AC02AAA5}" dt="2021-10-01T20:52:38.267" v="3081" actId="478"/>
          <ac:spMkLst>
            <pc:docMk/>
            <pc:sldMk cId="341408455" sldId="367"/>
            <ac:spMk id="3" creationId="{96297C50-8930-441B-8EBC-0BF480A4D43C}"/>
          </ac:spMkLst>
        </pc:spChg>
        <pc:spChg chg="mod">
          <ac:chgData name="Syphax Ait oubelli" userId="ecf726b1934da71b" providerId="LiveId" clId="{8B0F6663-749F-4A9A-B8BA-00C2AC02AAA5}" dt="2021-09-12T16:27:58.041" v="2793" actId="207"/>
          <ac:spMkLst>
            <pc:docMk/>
            <pc:sldMk cId="341408455" sldId="367"/>
            <ac:spMk id="38" creationId="{71538B34-9FEA-43ED-B6C5-DF38E988ED9B}"/>
          </ac:spMkLst>
        </pc:spChg>
        <pc:spChg chg="mod">
          <ac:chgData name="Syphax Ait oubelli" userId="ecf726b1934da71b" providerId="LiveId" clId="{8B0F6663-749F-4A9A-B8BA-00C2AC02AAA5}" dt="2021-09-12T16:20:08.932" v="2647" actId="207"/>
          <ac:spMkLst>
            <pc:docMk/>
            <pc:sldMk cId="341408455" sldId="367"/>
            <ac:spMk id="39" creationId="{A7DB71E7-A53C-47DC-9D8F-B9773CD4002D}"/>
          </ac:spMkLst>
        </pc:spChg>
        <pc:spChg chg="add del mod">
          <ac:chgData name="Syphax Ait oubelli" userId="ecf726b1934da71b" providerId="LiveId" clId="{8B0F6663-749F-4A9A-B8BA-00C2AC02AAA5}" dt="2021-10-01T20:45:17.468" v="2975" actId="478"/>
          <ac:spMkLst>
            <pc:docMk/>
            <pc:sldMk cId="341408455" sldId="367"/>
            <ac:spMk id="73" creationId="{89ADE84D-A383-4638-A3CE-60DCCF9C1106}"/>
          </ac:spMkLst>
        </pc:spChg>
        <pc:spChg chg="add mod">
          <ac:chgData name="Syphax Ait oubelli" userId="ecf726b1934da71b" providerId="LiveId" clId="{8B0F6663-749F-4A9A-B8BA-00C2AC02AAA5}" dt="2021-09-12T16:35:09.409" v="2907" actId="20577"/>
          <ac:spMkLst>
            <pc:docMk/>
            <pc:sldMk cId="341408455" sldId="367"/>
            <ac:spMk id="74" creationId="{52BD3B93-083E-4E11-BB78-D74F9B38027A}"/>
          </ac:spMkLst>
        </pc:spChg>
        <pc:spChg chg="add mod">
          <ac:chgData name="Syphax Ait oubelli" userId="ecf726b1934da71b" providerId="LiveId" clId="{8B0F6663-749F-4A9A-B8BA-00C2AC02AAA5}" dt="2021-10-01T20:45:17.734" v="2976"/>
          <ac:spMkLst>
            <pc:docMk/>
            <pc:sldMk cId="341408455" sldId="367"/>
            <ac:spMk id="75" creationId="{28CF4E49-6CD0-4C9B-9B75-A840DB8100D8}"/>
          </ac:spMkLst>
        </pc:spChg>
        <pc:spChg chg="add mod">
          <ac:chgData name="Syphax Ait oubelli" userId="ecf726b1934da71b" providerId="LiveId" clId="{8B0F6663-749F-4A9A-B8BA-00C2AC02AAA5}" dt="2021-10-01T20:52:38.511" v="3082"/>
          <ac:spMkLst>
            <pc:docMk/>
            <pc:sldMk cId="341408455" sldId="367"/>
            <ac:spMk id="76" creationId="{E384A4E5-9533-43C4-975B-F6EDF326A8CF}"/>
          </ac:spMkLst>
        </pc:spChg>
      </pc:sldChg>
      <pc:sldChg chg="del">
        <pc:chgData name="Syphax Ait oubelli" userId="ecf726b1934da71b" providerId="LiveId" clId="{8B0F6663-749F-4A9A-B8BA-00C2AC02AAA5}" dt="2021-09-12T09:43:08.638" v="0" actId="47"/>
        <pc:sldMkLst>
          <pc:docMk/>
          <pc:sldMk cId="662587493" sldId="367"/>
        </pc:sldMkLst>
      </pc:sldChg>
      <pc:sldChg chg="del">
        <pc:chgData name="Syphax Ait oubelli" userId="ecf726b1934da71b" providerId="LiveId" clId="{8B0F6663-749F-4A9A-B8BA-00C2AC02AAA5}" dt="2021-09-12T09:43:08.638" v="0" actId="47"/>
        <pc:sldMkLst>
          <pc:docMk/>
          <pc:sldMk cId="190038105" sldId="368"/>
        </pc:sldMkLst>
      </pc:sldChg>
      <pc:sldChg chg="addSp delSp modSp add mod modTransition">
        <pc:chgData name="Syphax Ait oubelli" userId="ecf726b1934da71b" providerId="LiveId" clId="{8B0F6663-749F-4A9A-B8BA-00C2AC02AAA5}" dt="2021-10-01T20:52:40.273" v="3084"/>
        <pc:sldMkLst>
          <pc:docMk/>
          <pc:sldMk cId="1192075718" sldId="368"/>
        </pc:sldMkLst>
        <pc:spChg chg="del">
          <ac:chgData name="Syphax Ait oubelli" userId="ecf726b1934da71b" providerId="LiveId" clId="{8B0F6663-749F-4A9A-B8BA-00C2AC02AAA5}" dt="2021-10-01T20:52:40.036" v="3083" actId="478"/>
          <ac:spMkLst>
            <pc:docMk/>
            <pc:sldMk cId="1192075718" sldId="368"/>
            <ac:spMk id="3" creationId="{96297C50-8930-441B-8EBC-0BF480A4D43C}"/>
          </ac:spMkLst>
        </pc:spChg>
        <pc:spChg chg="mod">
          <ac:chgData name="Syphax Ait oubelli" userId="ecf726b1934da71b" providerId="LiveId" clId="{8B0F6663-749F-4A9A-B8BA-00C2AC02AAA5}" dt="2021-09-12T16:27:54.276" v="2791" actId="207"/>
          <ac:spMkLst>
            <pc:docMk/>
            <pc:sldMk cId="1192075718" sldId="368"/>
            <ac:spMk id="39" creationId="{A7DB71E7-A53C-47DC-9D8F-B9773CD4002D}"/>
          </ac:spMkLst>
        </pc:spChg>
        <pc:spChg chg="mod">
          <ac:chgData name="Syphax Ait oubelli" userId="ecf726b1934da71b" providerId="LiveId" clId="{8B0F6663-749F-4A9A-B8BA-00C2AC02AAA5}" dt="2021-09-12T16:20:14.065" v="2649" actId="207"/>
          <ac:spMkLst>
            <pc:docMk/>
            <pc:sldMk cId="1192075718" sldId="368"/>
            <ac:spMk id="40" creationId="{8468A985-3439-4FE8-A39B-7A4F2882600F}"/>
          </ac:spMkLst>
        </pc:spChg>
        <pc:spChg chg="add mod">
          <ac:chgData name="Syphax Ait oubelli" userId="ecf726b1934da71b" providerId="LiveId" clId="{8B0F6663-749F-4A9A-B8BA-00C2AC02AAA5}" dt="2021-10-01T20:45:20.408" v="2978"/>
          <ac:spMkLst>
            <pc:docMk/>
            <pc:sldMk cId="1192075718" sldId="368"/>
            <ac:spMk id="70" creationId="{C96D001B-4FC0-4C7F-B9D1-B8553904335E}"/>
          </ac:spMkLst>
        </pc:spChg>
        <pc:spChg chg="add mod">
          <ac:chgData name="Syphax Ait oubelli" userId="ecf726b1934da71b" providerId="LiveId" clId="{8B0F6663-749F-4A9A-B8BA-00C2AC02AAA5}" dt="2021-10-01T20:52:40.273" v="3084"/>
          <ac:spMkLst>
            <pc:docMk/>
            <pc:sldMk cId="1192075718" sldId="368"/>
            <ac:spMk id="71" creationId="{511EB746-CCED-4131-B758-B7C5253CB8D6}"/>
          </ac:spMkLst>
        </pc:spChg>
        <pc:spChg chg="del">
          <ac:chgData name="Syphax Ait oubelli" userId="ecf726b1934da71b" providerId="LiveId" clId="{8B0F6663-749F-4A9A-B8BA-00C2AC02AAA5}" dt="2021-10-01T20:45:20.114" v="2977" actId="478"/>
          <ac:spMkLst>
            <pc:docMk/>
            <pc:sldMk cId="1192075718" sldId="368"/>
            <ac:spMk id="73" creationId="{89ADE84D-A383-4638-A3CE-60DCCF9C1106}"/>
          </ac:spMkLst>
        </pc:spChg>
        <pc:cxnChg chg="del">
          <ac:chgData name="Syphax Ait oubelli" userId="ecf726b1934da71b" providerId="LiveId" clId="{8B0F6663-749F-4A9A-B8BA-00C2AC02AAA5}" dt="2021-09-12T16:16:12.313" v="2632" actId="478"/>
          <ac:cxnSpMkLst>
            <pc:docMk/>
            <pc:sldMk cId="1192075718" sldId="368"/>
            <ac:cxnSpMk id="69" creationId="{AD0C7954-70A1-480C-AF72-7D1D63A61A04}"/>
          </ac:cxnSpMkLst>
        </pc:cxnChg>
        <pc:cxnChg chg="del">
          <ac:chgData name="Syphax Ait oubelli" userId="ecf726b1934da71b" providerId="LiveId" clId="{8B0F6663-749F-4A9A-B8BA-00C2AC02AAA5}" dt="2021-09-12T16:16:12.313" v="2632" actId="478"/>
          <ac:cxnSpMkLst>
            <pc:docMk/>
            <pc:sldMk cId="1192075718" sldId="368"/>
            <ac:cxnSpMk id="70" creationId="{67459446-92F5-4EFF-81D6-17C2667262A1}"/>
          </ac:cxnSpMkLst>
        </pc:cxnChg>
        <pc:cxnChg chg="del">
          <ac:chgData name="Syphax Ait oubelli" userId="ecf726b1934da71b" providerId="LiveId" clId="{8B0F6663-749F-4A9A-B8BA-00C2AC02AAA5}" dt="2021-09-12T16:16:12.313" v="2632" actId="478"/>
          <ac:cxnSpMkLst>
            <pc:docMk/>
            <pc:sldMk cId="1192075718" sldId="368"/>
            <ac:cxnSpMk id="71" creationId="{3D7C6A49-2499-4916-8621-52F0E27D2C03}"/>
          </ac:cxnSpMkLst>
        </pc:cxnChg>
        <pc:cxnChg chg="add mod">
          <ac:chgData name="Syphax Ait oubelli" userId="ecf726b1934da71b" providerId="LiveId" clId="{8B0F6663-749F-4A9A-B8BA-00C2AC02AAA5}" dt="2021-09-12T16:16:10.425" v="2631" actId="1076"/>
          <ac:cxnSpMkLst>
            <pc:docMk/>
            <pc:sldMk cId="1192075718" sldId="368"/>
            <ac:cxnSpMk id="74" creationId="{E4DDB03B-C954-4C3D-8C8B-1DA0A0742E96}"/>
          </ac:cxnSpMkLst>
        </pc:cxnChg>
      </pc:sldChg>
      <pc:sldChg chg="addSp delSp modSp add mod modTransition">
        <pc:chgData name="Syphax Ait oubelli" userId="ecf726b1934da71b" providerId="LiveId" clId="{8B0F6663-749F-4A9A-B8BA-00C2AC02AAA5}" dt="2021-10-01T20:52:42.240" v="3086"/>
        <pc:sldMkLst>
          <pc:docMk/>
          <pc:sldMk cId="1547886788" sldId="369"/>
        </pc:sldMkLst>
        <pc:spChg chg="del">
          <ac:chgData name="Syphax Ait oubelli" userId="ecf726b1934da71b" providerId="LiveId" clId="{8B0F6663-749F-4A9A-B8BA-00C2AC02AAA5}" dt="2021-10-01T20:52:42.004" v="3085" actId="478"/>
          <ac:spMkLst>
            <pc:docMk/>
            <pc:sldMk cId="1547886788" sldId="369"/>
            <ac:spMk id="3" creationId="{96297C50-8930-441B-8EBC-0BF480A4D43C}"/>
          </ac:spMkLst>
        </pc:spChg>
        <pc:spChg chg="mod">
          <ac:chgData name="Syphax Ait oubelli" userId="ecf726b1934da71b" providerId="LiveId" clId="{8B0F6663-749F-4A9A-B8BA-00C2AC02AAA5}" dt="2021-09-12T16:27:51.045" v="2789" actId="207"/>
          <ac:spMkLst>
            <pc:docMk/>
            <pc:sldMk cId="1547886788" sldId="369"/>
            <ac:spMk id="40" creationId="{8468A985-3439-4FE8-A39B-7A4F2882600F}"/>
          </ac:spMkLst>
        </pc:spChg>
        <pc:spChg chg="mod">
          <ac:chgData name="Syphax Ait oubelli" userId="ecf726b1934da71b" providerId="LiveId" clId="{8B0F6663-749F-4A9A-B8BA-00C2AC02AAA5}" dt="2021-09-12T16:20:17.265" v="2651" actId="207"/>
          <ac:spMkLst>
            <pc:docMk/>
            <pc:sldMk cId="1547886788" sldId="369"/>
            <ac:spMk id="41" creationId="{CE42CDED-7010-4052-B0F1-F3E79AA444A9}"/>
          </ac:spMkLst>
        </pc:spChg>
        <pc:spChg chg="add mod">
          <ac:chgData name="Syphax Ait oubelli" userId="ecf726b1934da71b" providerId="LiveId" clId="{8B0F6663-749F-4A9A-B8BA-00C2AC02AAA5}" dt="2021-10-01T20:45:22.099" v="2980"/>
          <ac:spMkLst>
            <pc:docMk/>
            <pc:sldMk cId="1547886788" sldId="369"/>
            <ac:spMk id="70" creationId="{A042059E-7D45-40D2-B598-5409CE898359}"/>
          </ac:spMkLst>
        </pc:spChg>
        <pc:spChg chg="add mod">
          <ac:chgData name="Syphax Ait oubelli" userId="ecf726b1934da71b" providerId="LiveId" clId="{8B0F6663-749F-4A9A-B8BA-00C2AC02AAA5}" dt="2021-10-01T20:52:42.240" v="3086"/>
          <ac:spMkLst>
            <pc:docMk/>
            <pc:sldMk cId="1547886788" sldId="369"/>
            <ac:spMk id="71" creationId="{E03420EE-3E71-489D-BE4C-853B16040A63}"/>
          </ac:spMkLst>
        </pc:spChg>
        <pc:spChg chg="del">
          <ac:chgData name="Syphax Ait oubelli" userId="ecf726b1934da71b" providerId="LiveId" clId="{8B0F6663-749F-4A9A-B8BA-00C2AC02AAA5}" dt="2021-10-01T20:45:21.812" v="2979" actId="478"/>
          <ac:spMkLst>
            <pc:docMk/>
            <pc:sldMk cId="1547886788" sldId="369"/>
            <ac:spMk id="73" creationId="{89ADE84D-A383-4638-A3CE-60DCCF9C1106}"/>
          </ac:spMkLst>
        </pc:spChg>
        <pc:cxnChg chg="del">
          <ac:chgData name="Syphax Ait oubelli" userId="ecf726b1934da71b" providerId="LiveId" clId="{8B0F6663-749F-4A9A-B8BA-00C2AC02AAA5}" dt="2021-09-12T16:16:06.881" v="2629" actId="478"/>
          <ac:cxnSpMkLst>
            <pc:docMk/>
            <pc:sldMk cId="1547886788" sldId="369"/>
            <ac:cxnSpMk id="69" creationId="{AD0C7954-70A1-480C-AF72-7D1D63A61A04}"/>
          </ac:cxnSpMkLst>
        </pc:cxnChg>
        <pc:cxnChg chg="del">
          <ac:chgData name="Syphax Ait oubelli" userId="ecf726b1934da71b" providerId="LiveId" clId="{8B0F6663-749F-4A9A-B8BA-00C2AC02AAA5}" dt="2021-09-12T16:16:06.881" v="2629" actId="478"/>
          <ac:cxnSpMkLst>
            <pc:docMk/>
            <pc:sldMk cId="1547886788" sldId="369"/>
            <ac:cxnSpMk id="70" creationId="{67459446-92F5-4EFF-81D6-17C2667262A1}"/>
          </ac:cxnSpMkLst>
        </pc:cxnChg>
        <pc:cxnChg chg="del">
          <ac:chgData name="Syphax Ait oubelli" userId="ecf726b1934da71b" providerId="LiveId" clId="{8B0F6663-749F-4A9A-B8BA-00C2AC02AAA5}" dt="2021-09-12T16:16:06.881" v="2629" actId="478"/>
          <ac:cxnSpMkLst>
            <pc:docMk/>
            <pc:sldMk cId="1547886788" sldId="369"/>
            <ac:cxnSpMk id="71" creationId="{3D7C6A49-2499-4916-8621-52F0E27D2C03}"/>
          </ac:cxnSpMkLst>
        </pc:cxnChg>
        <pc:cxnChg chg="add mod">
          <ac:chgData name="Syphax Ait oubelli" userId="ecf726b1934da71b" providerId="LiveId" clId="{8B0F6663-749F-4A9A-B8BA-00C2AC02AAA5}" dt="2021-09-12T16:16:04.424" v="2628" actId="1076"/>
          <ac:cxnSpMkLst>
            <pc:docMk/>
            <pc:sldMk cId="1547886788" sldId="369"/>
            <ac:cxnSpMk id="74" creationId="{170D7282-F9C9-4FCD-B4FD-E6FC56D0C68D}"/>
          </ac:cxnSpMkLst>
        </pc:cxnChg>
      </pc:sldChg>
      <pc:sldChg chg="del">
        <pc:chgData name="Syphax Ait oubelli" userId="ecf726b1934da71b" providerId="LiveId" clId="{8B0F6663-749F-4A9A-B8BA-00C2AC02AAA5}" dt="2021-09-12T09:43:08.638" v="0" actId="47"/>
        <pc:sldMkLst>
          <pc:docMk/>
          <pc:sldMk cId="3463129231" sldId="369"/>
        </pc:sldMkLst>
      </pc:sldChg>
      <pc:sldChg chg="addSp delSp modSp add mod modTransition">
        <pc:chgData name="Syphax Ait oubelli" userId="ecf726b1934da71b" providerId="LiveId" clId="{8B0F6663-749F-4A9A-B8BA-00C2AC02AAA5}" dt="2021-10-01T20:52:44.112" v="3088"/>
        <pc:sldMkLst>
          <pc:docMk/>
          <pc:sldMk cId="1113790873" sldId="370"/>
        </pc:sldMkLst>
        <pc:spChg chg="del">
          <ac:chgData name="Syphax Ait oubelli" userId="ecf726b1934da71b" providerId="LiveId" clId="{8B0F6663-749F-4A9A-B8BA-00C2AC02AAA5}" dt="2021-10-01T20:52:43.835" v="3087" actId="478"/>
          <ac:spMkLst>
            <pc:docMk/>
            <pc:sldMk cId="1113790873" sldId="370"/>
            <ac:spMk id="3" creationId="{96297C50-8930-441B-8EBC-0BF480A4D43C}"/>
          </ac:spMkLst>
        </pc:spChg>
        <pc:spChg chg="mod">
          <ac:chgData name="Syphax Ait oubelli" userId="ecf726b1934da71b" providerId="LiveId" clId="{8B0F6663-749F-4A9A-B8BA-00C2AC02AAA5}" dt="2021-09-12T16:27:48.020" v="2787" actId="207"/>
          <ac:spMkLst>
            <pc:docMk/>
            <pc:sldMk cId="1113790873" sldId="370"/>
            <ac:spMk id="41" creationId="{CE42CDED-7010-4052-B0F1-F3E79AA444A9}"/>
          </ac:spMkLst>
        </pc:spChg>
        <pc:spChg chg="mod">
          <ac:chgData name="Syphax Ait oubelli" userId="ecf726b1934da71b" providerId="LiveId" clId="{8B0F6663-749F-4A9A-B8BA-00C2AC02AAA5}" dt="2021-09-12T16:20:20.295" v="2653" actId="207"/>
          <ac:spMkLst>
            <pc:docMk/>
            <pc:sldMk cId="1113790873" sldId="370"/>
            <ac:spMk id="42" creationId="{AE461AA1-6FD9-467C-B633-16C0CF54956B}"/>
          </ac:spMkLst>
        </pc:spChg>
        <pc:spChg chg="add mod">
          <ac:chgData name="Syphax Ait oubelli" userId="ecf726b1934da71b" providerId="LiveId" clId="{8B0F6663-749F-4A9A-B8BA-00C2AC02AAA5}" dt="2021-10-01T20:45:23.709" v="2982"/>
          <ac:spMkLst>
            <pc:docMk/>
            <pc:sldMk cId="1113790873" sldId="370"/>
            <ac:spMk id="70" creationId="{5C1A7583-EF6E-4A6C-B3EF-F31917266AA6}"/>
          </ac:spMkLst>
        </pc:spChg>
        <pc:spChg chg="add mod">
          <ac:chgData name="Syphax Ait oubelli" userId="ecf726b1934da71b" providerId="LiveId" clId="{8B0F6663-749F-4A9A-B8BA-00C2AC02AAA5}" dt="2021-10-01T20:52:44.112" v="3088"/>
          <ac:spMkLst>
            <pc:docMk/>
            <pc:sldMk cId="1113790873" sldId="370"/>
            <ac:spMk id="71" creationId="{4E2ED05A-E08B-4384-AFDD-68AB6CDA2B0A}"/>
          </ac:spMkLst>
        </pc:spChg>
        <pc:spChg chg="del">
          <ac:chgData name="Syphax Ait oubelli" userId="ecf726b1934da71b" providerId="LiveId" clId="{8B0F6663-749F-4A9A-B8BA-00C2AC02AAA5}" dt="2021-10-01T20:45:23.458" v="2981" actId="478"/>
          <ac:spMkLst>
            <pc:docMk/>
            <pc:sldMk cId="1113790873" sldId="370"/>
            <ac:spMk id="73" creationId="{89ADE84D-A383-4638-A3CE-60DCCF9C1106}"/>
          </ac:spMkLst>
        </pc:spChg>
        <pc:cxnChg chg="del">
          <ac:chgData name="Syphax Ait oubelli" userId="ecf726b1934da71b" providerId="LiveId" clId="{8B0F6663-749F-4A9A-B8BA-00C2AC02AAA5}" dt="2021-09-12T16:16:00.161" v="2626" actId="478"/>
          <ac:cxnSpMkLst>
            <pc:docMk/>
            <pc:sldMk cId="1113790873" sldId="370"/>
            <ac:cxnSpMk id="69" creationId="{AD0C7954-70A1-480C-AF72-7D1D63A61A04}"/>
          </ac:cxnSpMkLst>
        </pc:cxnChg>
        <pc:cxnChg chg="del">
          <ac:chgData name="Syphax Ait oubelli" userId="ecf726b1934da71b" providerId="LiveId" clId="{8B0F6663-749F-4A9A-B8BA-00C2AC02AAA5}" dt="2021-09-12T16:16:00.161" v="2626" actId="478"/>
          <ac:cxnSpMkLst>
            <pc:docMk/>
            <pc:sldMk cId="1113790873" sldId="370"/>
            <ac:cxnSpMk id="70" creationId="{67459446-92F5-4EFF-81D6-17C2667262A1}"/>
          </ac:cxnSpMkLst>
        </pc:cxnChg>
        <pc:cxnChg chg="del">
          <ac:chgData name="Syphax Ait oubelli" userId="ecf726b1934da71b" providerId="LiveId" clId="{8B0F6663-749F-4A9A-B8BA-00C2AC02AAA5}" dt="2021-09-12T16:16:00.161" v="2626" actId="478"/>
          <ac:cxnSpMkLst>
            <pc:docMk/>
            <pc:sldMk cId="1113790873" sldId="370"/>
            <ac:cxnSpMk id="71" creationId="{3D7C6A49-2499-4916-8621-52F0E27D2C03}"/>
          </ac:cxnSpMkLst>
        </pc:cxnChg>
        <pc:cxnChg chg="add mod">
          <ac:chgData name="Syphax Ait oubelli" userId="ecf726b1934da71b" providerId="LiveId" clId="{8B0F6663-749F-4A9A-B8BA-00C2AC02AAA5}" dt="2021-09-12T16:15:58.184" v="2625" actId="1076"/>
          <ac:cxnSpMkLst>
            <pc:docMk/>
            <pc:sldMk cId="1113790873" sldId="370"/>
            <ac:cxnSpMk id="74" creationId="{900605A5-6F14-4A21-B515-8B402806B87A}"/>
          </ac:cxnSpMkLst>
        </pc:cxnChg>
      </pc:sldChg>
      <pc:sldChg chg="del">
        <pc:chgData name="Syphax Ait oubelli" userId="ecf726b1934da71b" providerId="LiveId" clId="{8B0F6663-749F-4A9A-B8BA-00C2AC02AAA5}" dt="2021-09-12T09:43:08.638" v="0" actId="47"/>
        <pc:sldMkLst>
          <pc:docMk/>
          <pc:sldMk cId="4250519515" sldId="370"/>
        </pc:sldMkLst>
      </pc:sldChg>
      <pc:sldChg chg="del">
        <pc:chgData name="Syphax Ait oubelli" userId="ecf726b1934da71b" providerId="LiveId" clId="{8B0F6663-749F-4A9A-B8BA-00C2AC02AAA5}" dt="2021-09-12T09:43:08.638" v="0" actId="47"/>
        <pc:sldMkLst>
          <pc:docMk/>
          <pc:sldMk cId="823556173" sldId="371"/>
        </pc:sldMkLst>
      </pc:sldChg>
      <pc:sldChg chg="addSp delSp modSp add mod modTransition">
        <pc:chgData name="Syphax Ait oubelli" userId="ecf726b1934da71b" providerId="LiveId" clId="{8B0F6663-749F-4A9A-B8BA-00C2AC02AAA5}" dt="2021-10-01T20:52:46.599" v="3090"/>
        <pc:sldMkLst>
          <pc:docMk/>
          <pc:sldMk cId="1700144358" sldId="371"/>
        </pc:sldMkLst>
        <pc:spChg chg="del">
          <ac:chgData name="Syphax Ait oubelli" userId="ecf726b1934da71b" providerId="LiveId" clId="{8B0F6663-749F-4A9A-B8BA-00C2AC02AAA5}" dt="2021-10-01T20:52:46.371" v="3089" actId="478"/>
          <ac:spMkLst>
            <pc:docMk/>
            <pc:sldMk cId="1700144358" sldId="371"/>
            <ac:spMk id="3" creationId="{96297C50-8930-441B-8EBC-0BF480A4D43C}"/>
          </ac:spMkLst>
        </pc:spChg>
        <pc:spChg chg="mod">
          <ac:chgData name="Syphax Ait oubelli" userId="ecf726b1934da71b" providerId="LiveId" clId="{8B0F6663-749F-4A9A-B8BA-00C2AC02AAA5}" dt="2021-09-12T16:27:43.138" v="2785" actId="207"/>
          <ac:spMkLst>
            <pc:docMk/>
            <pc:sldMk cId="1700144358" sldId="371"/>
            <ac:spMk id="42" creationId="{AE461AA1-6FD9-467C-B633-16C0CF54956B}"/>
          </ac:spMkLst>
        </pc:spChg>
        <pc:spChg chg="mod">
          <ac:chgData name="Syphax Ait oubelli" userId="ecf726b1934da71b" providerId="LiveId" clId="{8B0F6663-749F-4A9A-B8BA-00C2AC02AAA5}" dt="2021-09-12T16:20:24.195" v="2655" actId="207"/>
          <ac:spMkLst>
            <pc:docMk/>
            <pc:sldMk cId="1700144358" sldId="371"/>
            <ac:spMk id="43" creationId="{B8D2D132-CD59-47B1-8EC1-4BF4AF6CF661}"/>
          </ac:spMkLst>
        </pc:spChg>
        <pc:spChg chg="add mod">
          <ac:chgData name="Syphax Ait oubelli" userId="ecf726b1934da71b" providerId="LiveId" clId="{8B0F6663-749F-4A9A-B8BA-00C2AC02AAA5}" dt="2021-10-01T20:45:25.467" v="2984"/>
          <ac:spMkLst>
            <pc:docMk/>
            <pc:sldMk cId="1700144358" sldId="371"/>
            <ac:spMk id="70" creationId="{9EF4829C-1FC8-4817-A6F7-2C525392D680}"/>
          </ac:spMkLst>
        </pc:spChg>
        <pc:spChg chg="add mod">
          <ac:chgData name="Syphax Ait oubelli" userId="ecf726b1934da71b" providerId="LiveId" clId="{8B0F6663-749F-4A9A-B8BA-00C2AC02AAA5}" dt="2021-10-01T20:52:46.599" v="3090"/>
          <ac:spMkLst>
            <pc:docMk/>
            <pc:sldMk cId="1700144358" sldId="371"/>
            <ac:spMk id="71" creationId="{FB1D6929-F5DE-48B1-90CB-5F8C3869CC2A}"/>
          </ac:spMkLst>
        </pc:spChg>
        <pc:spChg chg="mod">
          <ac:chgData name="Syphax Ait oubelli" userId="ecf726b1934da71b" providerId="LiveId" clId="{8B0F6663-749F-4A9A-B8BA-00C2AC02AAA5}" dt="2021-09-12T16:10:31.442" v="2485" actId="14100"/>
          <ac:spMkLst>
            <pc:docMk/>
            <pc:sldMk cId="1700144358" sldId="371"/>
            <ac:spMk id="72" creationId="{A59F8484-1CE9-4FC6-9897-18CCE4CDA817}"/>
          </ac:spMkLst>
        </pc:spChg>
        <pc:spChg chg="del">
          <ac:chgData name="Syphax Ait oubelli" userId="ecf726b1934da71b" providerId="LiveId" clId="{8B0F6663-749F-4A9A-B8BA-00C2AC02AAA5}" dt="2021-10-01T20:45:25.228" v="2983" actId="478"/>
          <ac:spMkLst>
            <pc:docMk/>
            <pc:sldMk cId="1700144358" sldId="371"/>
            <ac:spMk id="73" creationId="{89ADE84D-A383-4638-A3CE-60DCCF9C1106}"/>
          </ac:spMkLst>
        </pc:spChg>
        <pc:cxnChg chg="del">
          <ac:chgData name="Syphax Ait oubelli" userId="ecf726b1934da71b" providerId="LiveId" clId="{8B0F6663-749F-4A9A-B8BA-00C2AC02AAA5}" dt="2021-09-12T16:15:52.738" v="2621" actId="478"/>
          <ac:cxnSpMkLst>
            <pc:docMk/>
            <pc:sldMk cId="1700144358" sldId="371"/>
            <ac:cxnSpMk id="69" creationId="{AD0C7954-70A1-480C-AF72-7D1D63A61A04}"/>
          </ac:cxnSpMkLst>
        </pc:cxnChg>
        <pc:cxnChg chg="del">
          <ac:chgData name="Syphax Ait oubelli" userId="ecf726b1934da71b" providerId="LiveId" clId="{8B0F6663-749F-4A9A-B8BA-00C2AC02AAA5}" dt="2021-09-12T16:15:52.738" v="2621" actId="478"/>
          <ac:cxnSpMkLst>
            <pc:docMk/>
            <pc:sldMk cId="1700144358" sldId="371"/>
            <ac:cxnSpMk id="70" creationId="{67459446-92F5-4EFF-81D6-17C2667262A1}"/>
          </ac:cxnSpMkLst>
        </pc:cxnChg>
        <pc:cxnChg chg="del">
          <ac:chgData name="Syphax Ait oubelli" userId="ecf726b1934da71b" providerId="LiveId" clId="{8B0F6663-749F-4A9A-B8BA-00C2AC02AAA5}" dt="2021-09-12T16:15:52.738" v="2621" actId="478"/>
          <ac:cxnSpMkLst>
            <pc:docMk/>
            <pc:sldMk cId="1700144358" sldId="371"/>
            <ac:cxnSpMk id="71" creationId="{3D7C6A49-2499-4916-8621-52F0E27D2C03}"/>
          </ac:cxnSpMkLst>
        </pc:cxnChg>
        <pc:cxnChg chg="add mod">
          <ac:chgData name="Syphax Ait oubelli" userId="ecf726b1934da71b" providerId="LiveId" clId="{8B0F6663-749F-4A9A-B8BA-00C2AC02AAA5}" dt="2021-09-12T16:15:55.012" v="2623" actId="1076"/>
          <ac:cxnSpMkLst>
            <pc:docMk/>
            <pc:sldMk cId="1700144358" sldId="371"/>
            <ac:cxnSpMk id="74" creationId="{F3B599D9-A234-4F5B-AA01-55AA6B019CBA}"/>
          </ac:cxnSpMkLst>
        </pc:cxnChg>
      </pc:sldChg>
      <pc:sldChg chg="del">
        <pc:chgData name="Syphax Ait oubelli" userId="ecf726b1934da71b" providerId="LiveId" clId="{8B0F6663-749F-4A9A-B8BA-00C2AC02AAA5}" dt="2021-09-12T09:43:08.638" v="0" actId="47"/>
        <pc:sldMkLst>
          <pc:docMk/>
          <pc:sldMk cId="2674189952" sldId="372"/>
        </pc:sldMkLst>
      </pc:sldChg>
      <pc:sldChg chg="addSp delSp modSp add mod modTransition">
        <pc:chgData name="Syphax Ait oubelli" userId="ecf726b1934da71b" providerId="LiveId" clId="{8B0F6663-749F-4A9A-B8BA-00C2AC02AAA5}" dt="2021-10-01T20:52:48.327" v="3092"/>
        <pc:sldMkLst>
          <pc:docMk/>
          <pc:sldMk cId="4270895248" sldId="372"/>
        </pc:sldMkLst>
        <pc:spChg chg="del">
          <ac:chgData name="Syphax Ait oubelli" userId="ecf726b1934da71b" providerId="LiveId" clId="{8B0F6663-749F-4A9A-B8BA-00C2AC02AAA5}" dt="2021-10-01T20:52:48.124" v="3091" actId="478"/>
          <ac:spMkLst>
            <pc:docMk/>
            <pc:sldMk cId="4270895248" sldId="372"/>
            <ac:spMk id="3" creationId="{96297C50-8930-441B-8EBC-0BF480A4D43C}"/>
          </ac:spMkLst>
        </pc:spChg>
        <pc:spChg chg="mod">
          <ac:chgData name="Syphax Ait oubelli" userId="ecf726b1934da71b" providerId="LiveId" clId="{8B0F6663-749F-4A9A-B8BA-00C2AC02AAA5}" dt="2021-09-12T16:27:39.539" v="2783" actId="207"/>
          <ac:spMkLst>
            <pc:docMk/>
            <pc:sldMk cId="4270895248" sldId="372"/>
            <ac:spMk id="37" creationId="{82648F34-00F5-413F-84A3-72E4FB1C1A62}"/>
          </ac:spMkLst>
        </pc:spChg>
        <pc:spChg chg="mod">
          <ac:chgData name="Syphax Ait oubelli" userId="ecf726b1934da71b" providerId="LiveId" clId="{8B0F6663-749F-4A9A-B8BA-00C2AC02AAA5}" dt="2021-09-12T16:27:39.539" v="2783" actId="207"/>
          <ac:spMkLst>
            <pc:docMk/>
            <pc:sldMk cId="4270895248" sldId="372"/>
            <ac:spMk id="43" creationId="{B8D2D132-CD59-47B1-8EC1-4BF4AF6CF661}"/>
          </ac:spMkLst>
        </pc:spChg>
        <pc:spChg chg="mod">
          <ac:chgData name="Syphax Ait oubelli" userId="ecf726b1934da71b" providerId="LiveId" clId="{8B0F6663-749F-4A9A-B8BA-00C2AC02AAA5}" dt="2021-09-12T16:20:27.907" v="2656" actId="207"/>
          <ac:spMkLst>
            <pc:docMk/>
            <pc:sldMk cId="4270895248" sldId="372"/>
            <ac:spMk id="44" creationId="{F1290EFF-91FB-4A5B-A706-4B037B891D08}"/>
          </ac:spMkLst>
        </pc:spChg>
        <pc:spChg chg="mod">
          <ac:chgData name="Syphax Ait oubelli" userId="ecf726b1934da71b" providerId="LiveId" clId="{8B0F6663-749F-4A9A-B8BA-00C2AC02AAA5}" dt="2021-09-12T16:10:34.249" v="2486" actId="14100"/>
          <ac:spMkLst>
            <pc:docMk/>
            <pc:sldMk cId="4270895248" sldId="372"/>
            <ac:spMk id="72" creationId="{A59F8484-1CE9-4FC6-9897-18CCE4CDA817}"/>
          </ac:spMkLst>
        </pc:spChg>
        <pc:spChg chg="del">
          <ac:chgData name="Syphax Ait oubelli" userId="ecf726b1934da71b" providerId="LiveId" clId="{8B0F6663-749F-4A9A-B8BA-00C2AC02AAA5}" dt="2021-10-01T20:45:27.682" v="2985" actId="478"/>
          <ac:spMkLst>
            <pc:docMk/>
            <pc:sldMk cId="4270895248" sldId="372"/>
            <ac:spMk id="73" creationId="{89ADE84D-A383-4638-A3CE-60DCCF9C1106}"/>
          </ac:spMkLst>
        </pc:spChg>
        <pc:spChg chg="add mod">
          <ac:chgData name="Syphax Ait oubelli" userId="ecf726b1934da71b" providerId="LiveId" clId="{8B0F6663-749F-4A9A-B8BA-00C2AC02AAA5}" dt="2021-09-12T16:34:53.049" v="2902"/>
          <ac:spMkLst>
            <pc:docMk/>
            <pc:sldMk cId="4270895248" sldId="372"/>
            <ac:spMk id="74" creationId="{A14B17D7-FCF5-4F12-BD21-E0D51B2DA74C}"/>
          </ac:spMkLst>
        </pc:spChg>
        <pc:spChg chg="add mod">
          <ac:chgData name="Syphax Ait oubelli" userId="ecf726b1934da71b" providerId="LiveId" clId="{8B0F6663-749F-4A9A-B8BA-00C2AC02AAA5}" dt="2021-10-01T20:45:27.936" v="2986"/>
          <ac:spMkLst>
            <pc:docMk/>
            <pc:sldMk cId="4270895248" sldId="372"/>
            <ac:spMk id="75" creationId="{E51CAB2A-480C-4AF5-838D-212F37A72B48}"/>
          </ac:spMkLst>
        </pc:spChg>
        <pc:spChg chg="add mod">
          <ac:chgData name="Syphax Ait oubelli" userId="ecf726b1934da71b" providerId="LiveId" clId="{8B0F6663-749F-4A9A-B8BA-00C2AC02AAA5}" dt="2021-10-01T20:52:48.327" v="3092"/>
          <ac:spMkLst>
            <pc:docMk/>
            <pc:sldMk cId="4270895248" sldId="372"/>
            <ac:spMk id="76" creationId="{01474094-C8EC-4D47-A429-7E4443A42BA5}"/>
          </ac:spMkLst>
        </pc:spChg>
        <pc:cxnChg chg="mod">
          <ac:chgData name="Syphax Ait oubelli" userId="ecf726b1934da71b" providerId="LiveId" clId="{8B0F6663-749F-4A9A-B8BA-00C2AC02AAA5}" dt="2021-09-12T16:10:23.327" v="2483" actId="1076"/>
          <ac:cxnSpMkLst>
            <pc:docMk/>
            <pc:sldMk cId="4270895248" sldId="372"/>
            <ac:cxnSpMk id="69" creationId="{AD0C7954-70A1-480C-AF72-7D1D63A61A04}"/>
          </ac:cxnSpMkLst>
        </pc:cxnChg>
        <pc:cxnChg chg="mod">
          <ac:chgData name="Syphax Ait oubelli" userId="ecf726b1934da71b" providerId="LiveId" clId="{8B0F6663-749F-4A9A-B8BA-00C2AC02AAA5}" dt="2021-09-12T16:10:23.327" v="2483" actId="1076"/>
          <ac:cxnSpMkLst>
            <pc:docMk/>
            <pc:sldMk cId="4270895248" sldId="372"/>
            <ac:cxnSpMk id="70" creationId="{67459446-92F5-4EFF-81D6-17C2667262A1}"/>
          </ac:cxnSpMkLst>
        </pc:cxnChg>
        <pc:cxnChg chg="mod">
          <ac:chgData name="Syphax Ait oubelli" userId="ecf726b1934da71b" providerId="LiveId" clId="{8B0F6663-749F-4A9A-B8BA-00C2AC02AAA5}" dt="2021-09-12T16:10:23.327" v="2483" actId="1076"/>
          <ac:cxnSpMkLst>
            <pc:docMk/>
            <pc:sldMk cId="4270895248" sldId="372"/>
            <ac:cxnSpMk id="71" creationId="{3D7C6A49-2499-4916-8621-52F0E27D2C03}"/>
          </ac:cxnSpMkLst>
        </pc:cxnChg>
      </pc:sldChg>
      <pc:sldChg chg="del">
        <pc:chgData name="Syphax Ait oubelli" userId="ecf726b1934da71b" providerId="LiveId" clId="{8B0F6663-749F-4A9A-B8BA-00C2AC02AAA5}" dt="2021-09-12T09:43:08.638" v="0" actId="47"/>
        <pc:sldMkLst>
          <pc:docMk/>
          <pc:sldMk cId="193559171" sldId="373"/>
        </pc:sldMkLst>
      </pc:sldChg>
      <pc:sldChg chg="addSp delSp modSp add mod modTransition">
        <pc:chgData name="Syphax Ait oubelli" userId="ecf726b1934da71b" providerId="LiveId" clId="{8B0F6663-749F-4A9A-B8BA-00C2AC02AAA5}" dt="2021-10-01T20:52:51.061" v="3094"/>
        <pc:sldMkLst>
          <pc:docMk/>
          <pc:sldMk cId="1643305443" sldId="373"/>
        </pc:sldMkLst>
        <pc:spChg chg="del">
          <ac:chgData name="Syphax Ait oubelli" userId="ecf726b1934da71b" providerId="LiveId" clId="{8B0F6663-749F-4A9A-B8BA-00C2AC02AAA5}" dt="2021-10-01T20:52:50.827" v="3093" actId="478"/>
          <ac:spMkLst>
            <pc:docMk/>
            <pc:sldMk cId="1643305443" sldId="373"/>
            <ac:spMk id="3" creationId="{96297C50-8930-441B-8EBC-0BF480A4D43C}"/>
          </ac:spMkLst>
        </pc:spChg>
        <pc:spChg chg="mod">
          <ac:chgData name="Syphax Ait oubelli" userId="ecf726b1934da71b" providerId="LiveId" clId="{8B0F6663-749F-4A9A-B8BA-00C2AC02AAA5}" dt="2021-09-12T16:27:36.050" v="2781" actId="207"/>
          <ac:spMkLst>
            <pc:docMk/>
            <pc:sldMk cId="1643305443" sldId="373"/>
            <ac:spMk id="37" creationId="{82648F34-00F5-413F-84A3-72E4FB1C1A62}"/>
          </ac:spMkLst>
        </pc:spChg>
        <pc:spChg chg="mod">
          <ac:chgData name="Syphax Ait oubelli" userId="ecf726b1934da71b" providerId="LiveId" clId="{8B0F6663-749F-4A9A-B8BA-00C2AC02AAA5}" dt="2021-09-12T16:27:36.050" v="2781" actId="207"/>
          <ac:spMkLst>
            <pc:docMk/>
            <pc:sldMk cId="1643305443" sldId="373"/>
            <ac:spMk id="43" creationId="{B8D2D132-CD59-47B1-8EC1-4BF4AF6CF661}"/>
          </ac:spMkLst>
        </pc:spChg>
        <pc:spChg chg="mod">
          <ac:chgData name="Syphax Ait oubelli" userId="ecf726b1934da71b" providerId="LiveId" clId="{8B0F6663-749F-4A9A-B8BA-00C2AC02AAA5}" dt="2021-09-12T16:20:31.135" v="2658" actId="207"/>
          <ac:spMkLst>
            <pc:docMk/>
            <pc:sldMk cId="1643305443" sldId="373"/>
            <ac:spMk id="44" creationId="{F1290EFF-91FB-4A5B-A706-4B037B891D08}"/>
          </ac:spMkLst>
        </pc:spChg>
        <pc:spChg chg="del">
          <ac:chgData name="Syphax Ait oubelli" userId="ecf726b1934da71b" providerId="LiveId" clId="{8B0F6663-749F-4A9A-B8BA-00C2AC02AAA5}" dt="2021-10-01T20:45:29.684" v="2987" actId="478"/>
          <ac:spMkLst>
            <pc:docMk/>
            <pc:sldMk cId="1643305443" sldId="373"/>
            <ac:spMk id="73" creationId="{89ADE84D-A383-4638-A3CE-60DCCF9C1106}"/>
          </ac:spMkLst>
        </pc:spChg>
        <pc:spChg chg="add mod">
          <ac:chgData name="Syphax Ait oubelli" userId="ecf726b1934da71b" providerId="LiveId" clId="{8B0F6663-749F-4A9A-B8BA-00C2AC02AAA5}" dt="2021-09-12T16:34:50.154" v="2901" actId="20577"/>
          <ac:spMkLst>
            <pc:docMk/>
            <pc:sldMk cId="1643305443" sldId="373"/>
            <ac:spMk id="74" creationId="{961393F9-851F-44AE-BDCF-5ECEB4F96905}"/>
          </ac:spMkLst>
        </pc:spChg>
        <pc:spChg chg="add mod">
          <ac:chgData name="Syphax Ait oubelli" userId="ecf726b1934da71b" providerId="LiveId" clId="{8B0F6663-749F-4A9A-B8BA-00C2AC02AAA5}" dt="2021-10-01T20:45:29.977" v="2988"/>
          <ac:spMkLst>
            <pc:docMk/>
            <pc:sldMk cId="1643305443" sldId="373"/>
            <ac:spMk id="75" creationId="{DDE7C00C-869A-4CE3-B211-F44564869C9F}"/>
          </ac:spMkLst>
        </pc:spChg>
        <pc:spChg chg="add mod">
          <ac:chgData name="Syphax Ait oubelli" userId="ecf726b1934da71b" providerId="LiveId" clId="{8B0F6663-749F-4A9A-B8BA-00C2AC02AAA5}" dt="2021-10-01T20:52:51.061" v="3094"/>
          <ac:spMkLst>
            <pc:docMk/>
            <pc:sldMk cId="1643305443" sldId="373"/>
            <ac:spMk id="76" creationId="{B1BB3ACF-9EB0-484A-8D92-D6315F1F630D}"/>
          </ac:spMkLst>
        </pc:spChg>
      </pc:sldChg>
      <pc:sldChg chg="addSp delSp modSp add mod modTransition">
        <pc:chgData name="Syphax Ait oubelli" userId="ecf726b1934da71b" providerId="LiveId" clId="{8B0F6663-749F-4A9A-B8BA-00C2AC02AAA5}" dt="2021-10-01T20:52:52.767" v="3096"/>
        <pc:sldMkLst>
          <pc:docMk/>
          <pc:sldMk cId="1800874826" sldId="374"/>
        </pc:sldMkLst>
        <pc:spChg chg="del">
          <ac:chgData name="Syphax Ait oubelli" userId="ecf726b1934da71b" providerId="LiveId" clId="{8B0F6663-749F-4A9A-B8BA-00C2AC02AAA5}" dt="2021-10-01T20:52:52.547" v="3095" actId="478"/>
          <ac:spMkLst>
            <pc:docMk/>
            <pc:sldMk cId="1800874826" sldId="374"/>
            <ac:spMk id="3" creationId="{96297C50-8930-441B-8EBC-0BF480A4D43C}"/>
          </ac:spMkLst>
        </pc:spChg>
        <pc:spChg chg="mod">
          <ac:chgData name="Syphax Ait oubelli" userId="ecf726b1934da71b" providerId="LiveId" clId="{8B0F6663-749F-4A9A-B8BA-00C2AC02AAA5}" dt="2021-09-12T16:27:32.154" v="2779" actId="207"/>
          <ac:spMkLst>
            <pc:docMk/>
            <pc:sldMk cId="1800874826" sldId="374"/>
            <ac:spMk id="38" creationId="{71538B34-9FEA-43ED-B6C5-DF38E988ED9B}"/>
          </ac:spMkLst>
        </pc:spChg>
        <pc:spChg chg="mod">
          <ac:chgData name="Syphax Ait oubelli" userId="ecf726b1934da71b" providerId="LiveId" clId="{8B0F6663-749F-4A9A-B8BA-00C2AC02AAA5}" dt="2021-09-12T16:27:32.154" v="2779" actId="207"/>
          <ac:spMkLst>
            <pc:docMk/>
            <pc:sldMk cId="1800874826" sldId="374"/>
            <ac:spMk id="44" creationId="{F1290EFF-91FB-4A5B-A706-4B037B891D08}"/>
          </ac:spMkLst>
        </pc:spChg>
        <pc:spChg chg="mod">
          <ac:chgData name="Syphax Ait oubelli" userId="ecf726b1934da71b" providerId="LiveId" clId="{8B0F6663-749F-4A9A-B8BA-00C2AC02AAA5}" dt="2021-09-12T16:20:36.445" v="2666" actId="207"/>
          <ac:spMkLst>
            <pc:docMk/>
            <pc:sldMk cId="1800874826" sldId="374"/>
            <ac:spMk id="45" creationId="{A809F9B3-CBE8-4317-AD14-B0F8EC04A28F}"/>
          </ac:spMkLst>
        </pc:spChg>
        <pc:spChg chg="del">
          <ac:chgData name="Syphax Ait oubelli" userId="ecf726b1934da71b" providerId="LiveId" clId="{8B0F6663-749F-4A9A-B8BA-00C2AC02AAA5}" dt="2021-10-01T20:45:31.330" v="2989" actId="478"/>
          <ac:spMkLst>
            <pc:docMk/>
            <pc:sldMk cId="1800874826" sldId="374"/>
            <ac:spMk id="73" creationId="{89ADE84D-A383-4638-A3CE-60DCCF9C1106}"/>
          </ac:spMkLst>
        </pc:spChg>
        <pc:spChg chg="add mod">
          <ac:chgData name="Syphax Ait oubelli" userId="ecf726b1934da71b" providerId="LiveId" clId="{8B0F6663-749F-4A9A-B8BA-00C2AC02AAA5}" dt="2021-09-12T16:34:38.462" v="2896"/>
          <ac:spMkLst>
            <pc:docMk/>
            <pc:sldMk cId="1800874826" sldId="374"/>
            <ac:spMk id="74" creationId="{DA568BEF-740E-4436-B8AB-B5EA224FEBEE}"/>
          </ac:spMkLst>
        </pc:spChg>
        <pc:spChg chg="add mod">
          <ac:chgData name="Syphax Ait oubelli" userId="ecf726b1934da71b" providerId="LiveId" clId="{8B0F6663-749F-4A9A-B8BA-00C2AC02AAA5}" dt="2021-10-01T20:45:31.590" v="2990"/>
          <ac:spMkLst>
            <pc:docMk/>
            <pc:sldMk cId="1800874826" sldId="374"/>
            <ac:spMk id="75" creationId="{67021747-B73E-48CD-99C8-493DF7FBA8A8}"/>
          </ac:spMkLst>
        </pc:spChg>
        <pc:spChg chg="add mod">
          <ac:chgData name="Syphax Ait oubelli" userId="ecf726b1934da71b" providerId="LiveId" clId="{8B0F6663-749F-4A9A-B8BA-00C2AC02AAA5}" dt="2021-10-01T20:52:52.767" v="3096"/>
          <ac:spMkLst>
            <pc:docMk/>
            <pc:sldMk cId="1800874826" sldId="374"/>
            <ac:spMk id="76" creationId="{75C265CD-7608-45F0-9E51-7286F605C427}"/>
          </ac:spMkLst>
        </pc:spChg>
        <pc:cxnChg chg="mod">
          <ac:chgData name="Syphax Ait oubelli" userId="ecf726b1934da71b" providerId="LiveId" clId="{8B0F6663-749F-4A9A-B8BA-00C2AC02AAA5}" dt="2021-09-12T16:11:03.645" v="2491" actId="1076"/>
          <ac:cxnSpMkLst>
            <pc:docMk/>
            <pc:sldMk cId="1800874826" sldId="374"/>
            <ac:cxnSpMk id="69" creationId="{AD0C7954-70A1-480C-AF72-7D1D63A61A04}"/>
          </ac:cxnSpMkLst>
        </pc:cxnChg>
        <pc:cxnChg chg="mod">
          <ac:chgData name="Syphax Ait oubelli" userId="ecf726b1934da71b" providerId="LiveId" clId="{8B0F6663-749F-4A9A-B8BA-00C2AC02AAA5}" dt="2021-09-12T16:11:03.645" v="2491" actId="1076"/>
          <ac:cxnSpMkLst>
            <pc:docMk/>
            <pc:sldMk cId="1800874826" sldId="374"/>
            <ac:cxnSpMk id="70" creationId="{67459446-92F5-4EFF-81D6-17C2667262A1}"/>
          </ac:cxnSpMkLst>
        </pc:cxnChg>
        <pc:cxnChg chg="mod">
          <ac:chgData name="Syphax Ait oubelli" userId="ecf726b1934da71b" providerId="LiveId" clId="{8B0F6663-749F-4A9A-B8BA-00C2AC02AAA5}" dt="2021-09-12T16:11:03.645" v="2491" actId="1076"/>
          <ac:cxnSpMkLst>
            <pc:docMk/>
            <pc:sldMk cId="1800874826" sldId="374"/>
            <ac:cxnSpMk id="71" creationId="{3D7C6A49-2499-4916-8621-52F0E27D2C03}"/>
          </ac:cxnSpMkLst>
        </pc:cxnChg>
      </pc:sldChg>
      <pc:sldChg chg="del">
        <pc:chgData name="Syphax Ait oubelli" userId="ecf726b1934da71b" providerId="LiveId" clId="{8B0F6663-749F-4A9A-B8BA-00C2AC02AAA5}" dt="2021-09-12T09:43:08.638" v="0" actId="47"/>
        <pc:sldMkLst>
          <pc:docMk/>
          <pc:sldMk cId="4021862682" sldId="374"/>
        </pc:sldMkLst>
      </pc:sldChg>
      <pc:sldChg chg="del">
        <pc:chgData name="Syphax Ait oubelli" userId="ecf726b1934da71b" providerId="LiveId" clId="{8B0F6663-749F-4A9A-B8BA-00C2AC02AAA5}" dt="2021-09-12T09:43:08.638" v="0" actId="47"/>
        <pc:sldMkLst>
          <pc:docMk/>
          <pc:sldMk cId="4025930557" sldId="375"/>
        </pc:sldMkLst>
      </pc:sldChg>
      <pc:sldChg chg="addSp delSp modSp add mod modTransition">
        <pc:chgData name="Syphax Ait oubelli" userId="ecf726b1934da71b" providerId="LiveId" clId="{8B0F6663-749F-4A9A-B8BA-00C2AC02AAA5}" dt="2021-10-01T20:52:54.839" v="3098"/>
        <pc:sldMkLst>
          <pc:docMk/>
          <pc:sldMk cId="4108502351" sldId="375"/>
        </pc:sldMkLst>
        <pc:spChg chg="del">
          <ac:chgData name="Syphax Ait oubelli" userId="ecf726b1934da71b" providerId="LiveId" clId="{8B0F6663-749F-4A9A-B8BA-00C2AC02AAA5}" dt="2021-10-01T20:52:54.626" v="3097" actId="478"/>
          <ac:spMkLst>
            <pc:docMk/>
            <pc:sldMk cId="4108502351" sldId="375"/>
            <ac:spMk id="3" creationId="{96297C50-8930-441B-8EBC-0BF480A4D43C}"/>
          </ac:spMkLst>
        </pc:spChg>
        <pc:spChg chg="mod">
          <ac:chgData name="Syphax Ait oubelli" userId="ecf726b1934da71b" providerId="LiveId" clId="{8B0F6663-749F-4A9A-B8BA-00C2AC02AAA5}" dt="2021-09-12T16:27:27.542" v="2777" actId="207"/>
          <ac:spMkLst>
            <pc:docMk/>
            <pc:sldMk cId="4108502351" sldId="375"/>
            <ac:spMk id="38" creationId="{71538B34-9FEA-43ED-B6C5-DF38E988ED9B}"/>
          </ac:spMkLst>
        </pc:spChg>
        <pc:spChg chg="mod">
          <ac:chgData name="Syphax Ait oubelli" userId="ecf726b1934da71b" providerId="LiveId" clId="{8B0F6663-749F-4A9A-B8BA-00C2AC02AAA5}" dt="2021-09-12T16:27:27.542" v="2777" actId="207"/>
          <ac:spMkLst>
            <pc:docMk/>
            <pc:sldMk cId="4108502351" sldId="375"/>
            <ac:spMk id="44" creationId="{F1290EFF-91FB-4A5B-A706-4B037B891D08}"/>
          </ac:spMkLst>
        </pc:spChg>
        <pc:spChg chg="mod">
          <ac:chgData name="Syphax Ait oubelli" userId="ecf726b1934da71b" providerId="LiveId" clId="{8B0F6663-749F-4A9A-B8BA-00C2AC02AAA5}" dt="2021-09-12T16:20:43.459" v="2668" actId="207"/>
          <ac:spMkLst>
            <pc:docMk/>
            <pc:sldMk cId="4108502351" sldId="375"/>
            <ac:spMk id="45" creationId="{A809F9B3-CBE8-4317-AD14-B0F8EC04A28F}"/>
          </ac:spMkLst>
        </pc:spChg>
        <pc:spChg chg="del">
          <ac:chgData name="Syphax Ait oubelli" userId="ecf726b1934da71b" providerId="LiveId" clId="{8B0F6663-749F-4A9A-B8BA-00C2AC02AAA5}" dt="2021-10-01T20:45:33.227" v="2991" actId="478"/>
          <ac:spMkLst>
            <pc:docMk/>
            <pc:sldMk cId="4108502351" sldId="375"/>
            <ac:spMk id="73" creationId="{89ADE84D-A383-4638-A3CE-60DCCF9C1106}"/>
          </ac:spMkLst>
        </pc:spChg>
        <pc:spChg chg="add mod">
          <ac:chgData name="Syphax Ait oubelli" userId="ecf726b1934da71b" providerId="LiveId" clId="{8B0F6663-749F-4A9A-B8BA-00C2AC02AAA5}" dt="2021-09-12T16:34:34.924" v="2895" actId="20577"/>
          <ac:spMkLst>
            <pc:docMk/>
            <pc:sldMk cId="4108502351" sldId="375"/>
            <ac:spMk id="74" creationId="{DFFD4BD2-30D1-4446-8888-897B74F2383F}"/>
          </ac:spMkLst>
        </pc:spChg>
        <pc:spChg chg="add mod">
          <ac:chgData name="Syphax Ait oubelli" userId="ecf726b1934da71b" providerId="LiveId" clId="{8B0F6663-749F-4A9A-B8BA-00C2AC02AAA5}" dt="2021-10-01T20:45:33.503" v="2992"/>
          <ac:spMkLst>
            <pc:docMk/>
            <pc:sldMk cId="4108502351" sldId="375"/>
            <ac:spMk id="75" creationId="{DEE886FC-B022-4E2A-A460-3A99B2BEF71E}"/>
          </ac:spMkLst>
        </pc:spChg>
        <pc:spChg chg="add mod">
          <ac:chgData name="Syphax Ait oubelli" userId="ecf726b1934da71b" providerId="LiveId" clId="{8B0F6663-749F-4A9A-B8BA-00C2AC02AAA5}" dt="2021-10-01T20:52:54.839" v="3098"/>
          <ac:spMkLst>
            <pc:docMk/>
            <pc:sldMk cId="4108502351" sldId="375"/>
            <ac:spMk id="76" creationId="{BB58996B-3CFA-4198-A5BC-83E749868E77}"/>
          </ac:spMkLst>
        </pc:spChg>
      </pc:sldChg>
      <pc:sldChg chg="addSp delSp modSp add mod modTransition">
        <pc:chgData name="Syphax Ait oubelli" userId="ecf726b1934da71b" providerId="LiveId" clId="{8B0F6663-749F-4A9A-B8BA-00C2AC02AAA5}" dt="2021-10-01T20:52:56.623" v="3100"/>
        <pc:sldMkLst>
          <pc:docMk/>
          <pc:sldMk cId="2381489839" sldId="376"/>
        </pc:sldMkLst>
        <pc:spChg chg="del">
          <ac:chgData name="Syphax Ait oubelli" userId="ecf726b1934da71b" providerId="LiveId" clId="{8B0F6663-749F-4A9A-B8BA-00C2AC02AAA5}" dt="2021-10-01T20:52:56.331" v="3099" actId="478"/>
          <ac:spMkLst>
            <pc:docMk/>
            <pc:sldMk cId="2381489839" sldId="376"/>
            <ac:spMk id="3" creationId="{96297C50-8930-441B-8EBC-0BF480A4D43C}"/>
          </ac:spMkLst>
        </pc:spChg>
        <pc:spChg chg="mod">
          <ac:chgData name="Syphax Ait oubelli" userId="ecf726b1934da71b" providerId="LiveId" clId="{8B0F6663-749F-4A9A-B8BA-00C2AC02AAA5}" dt="2021-09-12T16:27:23.324" v="2775" actId="207"/>
          <ac:spMkLst>
            <pc:docMk/>
            <pc:sldMk cId="2381489839" sldId="376"/>
            <ac:spMk id="45" creationId="{A809F9B3-CBE8-4317-AD14-B0F8EC04A28F}"/>
          </ac:spMkLst>
        </pc:spChg>
        <pc:spChg chg="mod">
          <ac:chgData name="Syphax Ait oubelli" userId="ecf726b1934da71b" providerId="LiveId" clId="{8B0F6663-749F-4A9A-B8BA-00C2AC02AAA5}" dt="2021-09-12T16:20:47.913" v="2670" actId="207"/>
          <ac:spMkLst>
            <pc:docMk/>
            <pc:sldMk cId="2381489839" sldId="376"/>
            <ac:spMk id="46" creationId="{15A04756-45BB-4D1F-AF88-8A0FB27CCD51}"/>
          </ac:spMkLst>
        </pc:spChg>
        <pc:spChg chg="add mod">
          <ac:chgData name="Syphax Ait oubelli" userId="ecf726b1934da71b" providerId="LiveId" clId="{8B0F6663-749F-4A9A-B8BA-00C2AC02AAA5}" dt="2021-10-01T20:45:35.800" v="2994"/>
          <ac:spMkLst>
            <pc:docMk/>
            <pc:sldMk cId="2381489839" sldId="376"/>
            <ac:spMk id="70" creationId="{658952A5-2637-4A86-8AF7-2F78B36B39F2}"/>
          </ac:spMkLst>
        </pc:spChg>
        <pc:spChg chg="add mod">
          <ac:chgData name="Syphax Ait oubelli" userId="ecf726b1934da71b" providerId="LiveId" clId="{8B0F6663-749F-4A9A-B8BA-00C2AC02AAA5}" dt="2021-10-01T20:52:56.623" v="3100"/>
          <ac:spMkLst>
            <pc:docMk/>
            <pc:sldMk cId="2381489839" sldId="376"/>
            <ac:spMk id="71" creationId="{55AB42AA-62E9-45A1-BF76-BFD62A92151A}"/>
          </ac:spMkLst>
        </pc:spChg>
        <pc:spChg chg="del">
          <ac:chgData name="Syphax Ait oubelli" userId="ecf726b1934da71b" providerId="LiveId" clId="{8B0F6663-749F-4A9A-B8BA-00C2AC02AAA5}" dt="2021-10-01T20:45:35.531" v="2993" actId="478"/>
          <ac:spMkLst>
            <pc:docMk/>
            <pc:sldMk cId="2381489839" sldId="376"/>
            <ac:spMk id="73" creationId="{89ADE84D-A383-4638-A3CE-60DCCF9C1106}"/>
          </ac:spMkLst>
        </pc:spChg>
        <pc:cxnChg chg="del">
          <ac:chgData name="Syphax Ait oubelli" userId="ecf726b1934da71b" providerId="LiveId" clId="{8B0F6663-749F-4A9A-B8BA-00C2AC02AAA5}" dt="2021-09-12T16:11:22.435" v="2498" actId="478"/>
          <ac:cxnSpMkLst>
            <pc:docMk/>
            <pc:sldMk cId="2381489839" sldId="376"/>
            <ac:cxnSpMk id="69" creationId="{AD0C7954-70A1-480C-AF72-7D1D63A61A04}"/>
          </ac:cxnSpMkLst>
        </pc:cxnChg>
        <pc:cxnChg chg="del">
          <ac:chgData name="Syphax Ait oubelli" userId="ecf726b1934da71b" providerId="LiveId" clId="{8B0F6663-749F-4A9A-B8BA-00C2AC02AAA5}" dt="2021-09-12T16:11:22.435" v="2498" actId="478"/>
          <ac:cxnSpMkLst>
            <pc:docMk/>
            <pc:sldMk cId="2381489839" sldId="376"/>
            <ac:cxnSpMk id="70" creationId="{67459446-92F5-4EFF-81D6-17C2667262A1}"/>
          </ac:cxnSpMkLst>
        </pc:cxnChg>
        <pc:cxnChg chg="del">
          <ac:chgData name="Syphax Ait oubelli" userId="ecf726b1934da71b" providerId="LiveId" clId="{8B0F6663-749F-4A9A-B8BA-00C2AC02AAA5}" dt="2021-09-12T16:11:22.435" v="2498" actId="478"/>
          <ac:cxnSpMkLst>
            <pc:docMk/>
            <pc:sldMk cId="2381489839" sldId="376"/>
            <ac:cxnSpMk id="71" creationId="{3D7C6A49-2499-4916-8621-52F0E27D2C03}"/>
          </ac:cxnSpMkLst>
        </pc:cxnChg>
        <pc:cxnChg chg="add mod">
          <ac:chgData name="Syphax Ait oubelli" userId="ecf726b1934da71b" providerId="LiveId" clId="{8B0F6663-749F-4A9A-B8BA-00C2AC02AAA5}" dt="2021-09-12T16:15:43.168" v="2620" actId="1076"/>
          <ac:cxnSpMkLst>
            <pc:docMk/>
            <pc:sldMk cId="2381489839" sldId="376"/>
            <ac:cxnSpMk id="74" creationId="{52849F41-7A8A-407E-AE41-B89B47ADCED6}"/>
          </ac:cxnSpMkLst>
        </pc:cxnChg>
      </pc:sldChg>
      <pc:sldChg chg="addSp delSp modSp add mod modTransition">
        <pc:chgData name="Syphax Ait oubelli" userId="ecf726b1934da71b" providerId="LiveId" clId="{8B0F6663-749F-4A9A-B8BA-00C2AC02AAA5}" dt="2021-10-01T20:52:58.340" v="3102"/>
        <pc:sldMkLst>
          <pc:docMk/>
          <pc:sldMk cId="1794125648" sldId="377"/>
        </pc:sldMkLst>
        <pc:spChg chg="del">
          <ac:chgData name="Syphax Ait oubelli" userId="ecf726b1934da71b" providerId="LiveId" clId="{8B0F6663-749F-4A9A-B8BA-00C2AC02AAA5}" dt="2021-10-01T20:52:58.082" v="3101" actId="478"/>
          <ac:spMkLst>
            <pc:docMk/>
            <pc:sldMk cId="1794125648" sldId="377"/>
            <ac:spMk id="3" creationId="{96297C50-8930-441B-8EBC-0BF480A4D43C}"/>
          </ac:spMkLst>
        </pc:spChg>
        <pc:spChg chg="mod">
          <ac:chgData name="Syphax Ait oubelli" userId="ecf726b1934da71b" providerId="LiveId" clId="{8B0F6663-749F-4A9A-B8BA-00C2AC02AAA5}" dt="2021-09-12T16:27:20.432" v="2773" actId="207"/>
          <ac:spMkLst>
            <pc:docMk/>
            <pc:sldMk cId="1794125648" sldId="377"/>
            <ac:spMk id="46" creationId="{15A04756-45BB-4D1F-AF88-8A0FB27CCD51}"/>
          </ac:spMkLst>
        </pc:spChg>
        <pc:spChg chg="mod">
          <ac:chgData name="Syphax Ait oubelli" userId="ecf726b1934da71b" providerId="LiveId" clId="{8B0F6663-749F-4A9A-B8BA-00C2AC02AAA5}" dt="2021-09-12T16:20:50.719" v="2672" actId="207"/>
          <ac:spMkLst>
            <pc:docMk/>
            <pc:sldMk cId="1794125648" sldId="377"/>
            <ac:spMk id="47" creationId="{DDDF20CA-9644-4C0F-BD74-9CCAE2770094}"/>
          </ac:spMkLst>
        </pc:spChg>
        <pc:spChg chg="add mod">
          <ac:chgData name="Syphax Ait oubelli" userId="ecf726b1934da71b" providerId="LiveId" clId="{8B0F6663-749F-4A9A-B8BA-00C2AC02AAA5}" dt="2021-10-01T20:45:37.455" v="2996"/>
          <ac:spMkLst>
            <pc:docMk/>
            <pc:sldMk cId="1794125648" sldId="377"/>
            <ac:spMk id="70" creationId="{AEC750C1-E655-4B65-AD6B-6C3106868394}"/>
          </ac:spMkLst>
        </pc:spChg>
        <pc:spChg chg="add mod">
          <ac:chgData name="Syphax Ait oubelli" userId="ecf726b1934da71b" providerId="LiveId" clId="{8B0F6663-749F-4A9A-B8BA-00C2AC02AAA5}" dt="2021-10-01T20:52:58.340" v="3102"/>
          <ac:spMkLst>
            <pc:docMk/>
            <pc:sldMk cId="1794125648" sldId="377"/>
            <ac:spMk id="71" creationId="{D2003A6E-59E2-4A84-AF49-49E932B776CE}"/>
          </ac:spMkLst>
        </pc:spChg>
        <pc:spChg chg="del">
          <ac:chgData name="Syphax Ait oubelli" userId="ecf726b1934da71b" providerId="LiveId" clId="{8B0F6663-749F-4A9A-B8BA-00C2AC02AAA5}" dt="2021-10-01T20:45:37.188" v="2995" actId="478"/>
          <ac:spMkLst>
            <pc:docMk/>
            <pc:sldMk cId="1794125648" sldId="377"/>
            <ac:spMk id="73" creationId="{89ADE84D-A383-4638-A3CE-60DCCF9C1106}"/>
          </ac:spMkLst>
        </pc:spChg>
        <pc:cxnChg chg="add mod">
          <ac:chgData name="Syphax Ait oubelli" userId="ecf726b1934da71b" providerId="LiveId" clId="{8B0F6663-749F-4A9A-B8BA-00C2AC02AAA5}" dt="2021-09-12T16:15:40.568" v="2618" actId="1076"/>
          <ac:cxnSpMkLst>
            <pc:docMk/>
            <pc:sldMk cId="1794125648" sldId="377"/>
            <ac:cxnSpMk id="69" creationId="{66EBB7B9-DB98-40B0-ADF3-1DC5D023DB68}"/>
          </ac:cxnSpMkLst>
        </pc:cxnChg>
      </pc:sldChg>
      <pc:sldChg chg="addSp delSp modSp add mod modTransition">
        <pc:chgData name="Syphax Ait oubelli" userId="ecf726b1934da71b" providerId="LiveId" clId="{8B0F6663-749F-4A9A-B8BA-00C2AC02AAA5}" dt="2021-10-01T20:53:00.755" v="3104"/>
        <pc:sldMkLst>
          <pc:docMk/>
          <pc:sldMk cId="235819109" sldId="378"/>
        </pc:sldMkLst>
        <pc:spChg chg="del">
          <ac:chgData name="Syphax Ait oubelli" userId="ecf726b1934da71b" providerId="LiveId" clId="{8B0F6663-749F-4A9A-B8BA-00C2AC02AAA5}" dt="2021-10-01T20:53:00.498" v="3103" actId="478"/>
          <ac:spMkLst>
            <pc:docMk/>
            <pc:sldMk cId="235819109" sldId="378"/>
            <ac:spMk id="3" creationId="{96297C50-8930-441B-8EBC-0BF480A4D43C}"/>
          </ac:spMkLst>
        </pc:spChg>
        <pc:spChg chg="mod">
          <ac:chgData name="Syphax Ait oubelli" userId="ecf726b1934da71b" providerId="LiveId" clId="{8B0F6663-749F-4A9A-B8BA-00C2AC02AAA5}" dt="2021-09-12T16:27:17.359" v="2771" actId="207"/>
          <ac:spMkLst>
            <pc:docMk/>
            <pc:sldMk cId="235819109" sldId="378"/>
            <ac:spMk id="47" creationId="{DDDF20CA-9644-4C0F-BD74-9CCAE2770094}"/>
          </ac:spMkLst>
        </pc:spChg>
        <pc:spChg chg="mod">
          <ac:chgData name="Syphax Ait oubelli" userId="ecf726b1934da71b" providerId="LiveId" clId="{8B0F6663-749F-4A9A-B8BA-00C2AC02AAA5}" dt="2021-09-12T16:20:53.519" v="2674" actId="207"/>
          <ac:spMkLst>
            <pc:docMk/>
            <pc:sldMk cId="235819109" sldId="378"/>
            <ac:spMk id="48" creationId="{D3F9330E-0FD2-49B8-83D6-559F47A11EC2}"/>
          </ac:spMkLst>
        </pc:spChg>
        <pc:spChg chg="add mod">
          <ac:chgData name="Syphax Ait oubelli" userId="ecf726b1934da71b" providerId="LiveId" clId="{8B0F6663-749F-4A9A-B8BA-00C2AC02AAA5}" dt="2021-10-01T20:45:41.591" v="2998"/>
          <ac:spMkLst>
            <pc:docMk/>
            <pc:sldMk cId="235819109" sldId="378"/>
            <ac:spMk id="70" creationId="{6A0954CF-C68A-48A9-B1E1-2F2217360F83}"/>
          </ac:spMkLst>
        </pc:spChg>
        <pc:spChg chg="add mod">
          <ac:chgData name="Syphax Ait oubelli" userId="ecf726b1934da71b" providerId="LiveId" clId="{8B0F6663-749F-4A9A-B8BA-00C2AC02AAA5}" dt="2021-10-01T20:53:00.755" v="3104"/>
          <ac:spMkLst>
            <pc:docMk/>
            <pc:sldMk cId="235819109" sldId="378"/>
            <ac:spMk id="71" creationId="{4D02A909-79C8-4B5F-A0C3-E1F88AAEC2D2}"/>
          </ac:spMkLst>
        </pc:spChg>
        <pc:spChg chg="del">
          <ac:chgData name="Syphax Ait oubelli" userId="ecf726b1934da71b" providerId="LiveId" clId="{8B0F6663-749F-4A9A-B8BA-00C2AC02AAA5}" dt="2021-10-01T20:45:41.338" v="2997" actId="478"/>
          <ac:spMkLst>
            <pc:docMk/>
            <pc:sldMk cId="235819109" sldId="378"/>
            <ac:spMk id="73" creationId="{89ADE84D-A383-4638-A3CE-60DCCF9C1106}"/>
          </ac:spMkLst>
        </pc:spChg>
        <pc:cxnChg chg="add mod">
          <ac:chgData name="Syphax Ait oubelli" userId="ecf726b1934da71b" providerId="LiveId" clId="{8B0F6663-749F-4A9A-B8BA-00C2AC02AAA5}" dt="2021-09-12T16:15:37.737" v="2616" actId="1076"/>
          <ac:cxnSpMkLst>
            <pc:docMk/>
            <pc:sldMk cId="235819109" sldId="378"/>
            <ac:cxnSpMk id="69" creationId="{65A95272-A296-48DE-9CD4-71A1BF7033B5}"/>
          </ac:cxnSpMkLst>
        </pc:cxnChg>
      </pc:sldChg>
      <pc:sldChg chg="addSp delSp modSp add mod modTransition">
        <pc:chgData name="Syphax Ait oubelli" userId="ecf726b1934da71b" providerId="LiveId" clId="{8B0F6663-749F-4A9A-B8BA-00C2AC02AAA5}" dt="2021-10-01T20:53:02.759" v="3106"/>
        <pc:sldMkLst>
          <pc:docMk/>
          <pc:sldMk cId="3476836071" sldId="379"/>
        </pc:sldMkLst>
        <pc:spChg chg="del">
          <ac:chgData name="Syphax Ait oubelli" userId="ecf726b1934da71b" providerId="LiveId" clId="{8B0F6663-749F-4A9A-B8BA-00C2AC02AAA5}" dt="2021-10-01T20:53:02.514" v="3105" actId="478"/>
          <ac:spMkLst>
            <pc:docMk/>
            <pc:sldMk cId="3476836071" sldId="379"/>
            <ac:spMk id="3" creationId="{96297C50-8930-441B-8EBC-0BF480A4D43C}"/>
          </ac:spMkLst>
        </pc:spChg>
        <pc:spChg chg="mod">
          <ac:chgData name="Syphax Ait oubelli" userId="ecf726b1934da71b" providerId="LiveId" clId="{8B0F6663-749F-4A9A-B8BA-00C2AC02AAA5}" dt="2021-09-12T16:27:13.506" v="2769" actId="207"/>
          <ac:spMkLst>
            <pc:docMk/>
            <pc:sldMk cId="3476836071" sldId="379"/>
            <ac:spMk id="48" creationId="{D3F9330E-0FD2-49B8-83D6-559F47A11EC2}"/>
          </ac:spMkLst>
        </pc:spChg>
        <pc:spChg chg="mod">
          <ac:chgData name="Syphax Ait oubelli" userId="ecf726b1934da71b" providerId="LiveId" clId="{8B0F6663-749F-4A9A-B8BA-00C2AC02AAA5}" dt="2021-09-12T16:20:57.265" v="2676" actId="207"/>
          <ac:spMkLst>
            <pc:docMk/>
            <pc:sldMk cId="3476836071" sldId="379"/>
            <ac:spMk id="49" creationId="{A80289C1-525E-4F2A-9BB9-743C1577726C}"/>
          </ac:spMkLst>
        </pc:spChg>
        <pc:spChg chg="add mod">
          <ac:chgData name="Syphax Ait oubelli" userId="ecf726b1934da71b" providerId="LiveId" clId="{8B0F6663-749F-4A9A-B8BA-00C2AC02AAA5}" dt="2021-10-01T20:45:44.522" v="3000"/>
          <ac:spMkLst>
            <pc:docMk/>
            <pc:sldMk cId="3476836071" sldId="379"/>
            <ac:spMk id="70" creationId="{E0993F32-51C4-485C-8F78-A53DA011239F}"/>
          </ac:spMkLst>
        </pc:spChg>
        <pc:spChg chg="add mod">
          <ac:chgData name="Syphax Ait oubelli" userId="ecf726b1934da71b" providerId="LiveId" clId="{8B0F6663-749F-4A9A-B8BA-00C2AC02AAA5}" dt="2021-10-01T20:53:02.759" v="3106"/>
          <ac:spMkLst>
            <pc:docMk/>
            <pc:sldMk cId="3476836071" sldId="379"/>
            <ac:spMk id="71" creationId="{C9C26F4A-999C-459A-98E5-956FEEAA27AD}"/>
          </ac:spMkLst>
        </pc:spChg>
        <pc:spChg chg="del">
          <ac:chgData name="Syphax Ait oubelli" userId="ecf726b1934da71b" providerId="LiveId" clId="{8B0F6663-749F-4A9A-B8BA-00C2AC02AAA5}" dt="2021-10-01T20:45:44.250" v="2999" actId="478"/>
          <ac:spMkLst>
            <pc:docMk/>
            <pc:sldMk cId="3476836071" sldId="379"/>
            <ac:spMk id="73" creationId="{89ADE84D-A383-4638-A3CE-60DCCF9C1106}"/>
          </ac:spMkLst>
        </pc:spChg>
        <pc:cxnChg chg="add mod">
          <ac:chgData name="Syphax Ait oubelli" userId="ecf726b1934da71b" providerId="LiveId" clId="{8B0F6663-749F-4A9A-B8BA-00C2AC02AAA5}" dt="2021-09-12T16:15:34.013" v="2614" actId="1076"/>
          <ac:cxnSpMkLst>
            <pc:docMk/>
            <pc:sldMk cId="3476836071" sldId="379"/>
            <ac:cxnSpMk id="69" creationId="{EF2FB95B-C8EF-4000-906C-81316E2F0FB5}"/>
          </ac:cxnSpMkLst>
        </pc:cxnChg>
      </pc:sldChg>
      <pc:sldChg chg="addSp delSp modSp add mod modTransition">
        <pc:chgData name="Syphax Ait oubelli" userId="ecf726b1934da71b" providerId="LiveId" clId="{8B0F6663-749F-4A9A-B8BA-00C2AC02AAA5}" dt="2021-10-01T20:53:04.578" v="3108"/>
        <pc:sldMkLst>
          <pc:docMk/>
          <pc:sldMk cId="1868973575" sldId="380"/>
        </pc:sldMkLst>
        <pc:spChg chg="del">
          <ac:chgData name="Syphax Ait oubelli" userId="ecf726b1934da71b" providerId="LiveId" clId="{8B0F6663-749F-4A9A-B8BA-00C2AC02AAA5}" dt="2021-10-01T20:53:04.322" v="3107" actId="478"/>
          <ac:spMkLst>
            <pc:docMk/>
            <pc:sldMk cId="1868973575" sldId="380"/>
            <ac:spMk id="3" creationId="{96297C50-8930-441B-8EBC-0BF480A4D43C}"/>
          </ac:spMkLst>
        </pc:spChg>
        <pc:spChg chg="mod">
          <ac:chgData name="Syphax Ait oubelli" userId="ecf726b1934da71b" providerId="LiveId" clId="{8B0F6663-749F-4A9A-B8BA-00C2AC02AAA5}" dt="2021-09-12T16:27:04.716" v="2767" actId="207"/>
          <ac:spMkLst>
            <pc:docMk/>
            <pc:sldMk cId="1868973575" sldId="380"/>
            <ac:spMk id="49" creationId="{A80289C1-525E-4F2A-9BB9-743C1577726C}"/>
          </ac:spMkLst>
        </pc:spChg>
        <pc:spChg chg="mod">
          <ac:chgData name="Syphax Ait oubelli" userId="ecf726b1934da71b" providerId="LiveId" clId="{8B0F6663-749F-4A9A-B8BA-00C2AC02AAA5}" dt="2021-09-12T16:21:01.551" v="2678" actId="207"/>
          <ac:spMkLst>
            <pc:docMk/>
            <pc:sldMk cId="1868973575" sldId="380"/>
            <ac:spMk id="50" creationId="{DE474E56-6324-472A-86D3-3B20831CD51C}"/>
          </ac:spMkLst>
        </pc:spChg>
        <pc:spChg chg="add mod">
          <ac:chgData name="Syphax Ait oubelli" userId="ecf726b1934da71b" providerId="LiveId" clId="{8B0F6663-749F-4A9A-B8BA-00C2AC02AAA5}" dt="2021-10-01T20:45:46.322" v="3002"/>
          <ac:spMkLst>
            <pc:docMk/>
            <pc:sldMk cId="1868973575" sldId="380"/>
            <ac:spMk id="70" creationId="{E900E3EA-8C58-400F-9C35-69D1E2A4C836}"/>
          </ac:spMkLst>
        </pc:spChg>
        <pc:spChg chg="add mod">
          <ac:chgData name="Syphax Ait oubelli" userId="ecf726b1934da71b" providerId="LiveId" clId="{8B0F6663-749F-4A9A-B8BA-00C2AC02AAA5}" dt="2021-10-01T20:53:04.578" v="3108"/>
          <ac:spMkLst>
            <pc:docMk/>
            <pc:sldMk cId="1868973575" sldId="380"/>
            <ac:spMk id="71" creationId="{6F199F0A-87FB-4FF0-9694-CA1A0A63199E}"/>
          </ac:spMkLst>
        </pc:spChg>
        <pc:spChg chg="del">
          <ac:chgData name="Syphax Ait oubelli" userId="ecf726b1934da71b" providerId="LiveId" clId="{8B0F6663-749F-4A9A-B8BA-00C2AC02AAA5}" dt="2021-10-01T20:45:46.027" v="3001" actId="478"/>
          <ac:spMkLst>
            <pc:docMk/>
            <pc:sldMk cId="1868973575" sldId="380"/>
            <ac:spMk id="73" creationId="{89ADE84D-A383-4638-A3CE-60DCCF9C1106}"/>
          </ac:spMkLst>
        </pc:spChg>
        <pc:cxnChg chg="add mod">
          <ac:chgData name="Syphax Ait oubelli" userId="ecf726b1934da71b" providerId="LiveId" clId="{8B0F6663-749F-4A9A-B8BA-00C2AC02AAA5}" dt="2021-09-12T16:15:29.060" v="2612" actId="1076"/>
          <ac:cxnSpMkLst>
            <pc:docMk/>
            <pc:sldMk cId="1868973575" sldId="380"/>
            <ac:cxnSpMk id="69" creationId="{60595737-F9BD-46C6-8DEF-2033B63E9957}"/>
          </ac:cxnSpMkLst>
        </pc:cxnChg>
      </pc:sldChg>
      <pc:sldChg chg="addSp delSp modSp add mod modTransition">
        <pc:chgData name="Syphax Ait oubelli" userId="ecf726b1934da71b" providerId="LiveId" clId="{8B0F6663-749F-4A9A-B8BA-00C2AC02AAA5}" dt="2021-10-01T20:53:06.257" v="3110"/>
        <pc:sldMkLst>
          <pc:docMk/>
          <pc:sldMk cId="286693792" sldId="381"/>
        </pc:sldMkLst>
        <pc:spChg chg="del">
          <ac:chgData name="Syphax Ait oubelli" userId="ecf726b1934da71b" providerId="LiveId" clId="{8B0F6663-749F-4A9A-B8BA-00C2AC02AAA5}" dt="2021-10-01T20:53:06.042" v="3109" actId="478"/>
          <ac:spMkLst>
            <pc:docMk/>
            <pc:sldMk cId="286693792" sldId="381"/>
            <ac:spMk id="3" creationId="{96297C50-8930-441B-8EBC-0BF480A4D43C}"/>
          </ac:spMkLst>
        </pc:spChg>
        <pc:spChg chg="mod">
          <ac:chgData name="Syphax Ait oubelli" userId="ecf726b1934da71b" providerId="LiveId" clId="{8B0F6663-749F-4A9A-B8BA-00C2AC02AAA5}" dt="2021-09-12T16:27:00.850" v="2765" actId="207"/>
          <ac:spMkLst>
            <pc:docMk/>
            <pc:sldMk cId="286693792" sldId="381"/>
            <ac:spMk id="50" creationId="{DE474E56-6324-472A-86D3-3B20831CD51C}"/>
          </ac:spMkLst>
        </pc:spChg>
        <pc:spChg chg="mod">
          <ac:chgData name="Syphax Ait oubelli" userId="ecf726b1934da71b" providerId="LiveId" clId="{8B0F6663-749F-4A9A-B8BA-00C2AC02AAA5}" dt="2021-09-12T16:21:04.551" v="2680" actId="207"/>
          <ac:spMkLst>
            <pc:docMk/>
            <pc:sldMk cId="286693792" sldId="381"/>
            <ac:spMk id="51" creationId="{AD533051-A6CD-4D6A-8D03-90A6F1AA9508}"/>
          </ac:spMkLst>
        </pc:spChg>
        <pc:spChg chg="add mod">
          <ac:chgData name="Syphax Ait oubelli" userId="ecf726b1934da71b" providerId="LiveId" clId="{8B0F6663-749F-4A9A-B8BA-00C2AC02AAA5}" dt="2021-10-01T20:45:48.507" v="3004"/>
          <ac:spMkLst>
            <pc:docMk/>
            <pc:sldMk cId="286693792" sldId="381"/>
            <ac:spMk id="70" creationId="{9F2B004A-593F-4381-A87B-69F6A9203E22}"/>
          </ac:spMkLst>
        </pc:spChg>
        <pc:spChg chg="add mod">
          <ac:chgData name="Syphax Ait oubelli" userId="ecf726b1934da71b" providerId="LiveId" clId="{8B0F6663-749F-4A9A-B8BA-00C2AC02AAA5}" dt="2021-10-01T20:53:06.257" v="3110"/>
          <ac:spMkLst>
            <pc:docMk/>
            <pc:sldMk cId="286693792" sldId="381"/>
            <ac:spMk id="71" creationId="{A17C2266-1928-4A78-B192-77BCAEC58610}"/>
          </ac:spMkLst>
        </pc:spChg>
        <pc:spChg chg="del">
          <ac:chgData name="Syphax Ait oubelli" userId="ecf726b1934da71b" providerId="LiveId" clId="{8B0F6663-749F-4A9A-B8BA-00C2AC02AAA5}" dt="2021-10-01T20:45:48.202" v="3003" actId="478"/>
          <ac:spMkLst>
            <pc:docMk/>
            <pc:sldMk cId="286693792" sldId="381"/>
            <ac:spMk id="73" creationId="{89ADE84D-A383-4638-A3CE-60DCCF9C1106}"/>
          </ac:spMkLst>
        </pc:spChg>
        <pc:cxnChg chg="add mod">
          <ac:chgData name="Syphax Ait oubelli" userId="ecf726b1934da71b" providerId="LiveId" clId="{8B0F6663-749F-4A9A-B8BA-00C2AC02AAA5}" dt="2021-09-12T16:15:25.796" v="2610" actId="1076"/>
          <ac:cxnSpMkLst>
            <pc:docMk/>
            <pc:sldMk cId="286693792" sldId="381"/>
            <ac:cxnSpMk id="69" creationId="{80BFB5BA-AE84-4636-B719-CF6307E811E3}"/>
          </ac:cxnSpMkLst>
        </pc:cxnChg>
      </pc:sldChg>
      <pc:sldChg chg="addSp delSp modSp add mod modTransition">
        <pc:chgData name="Syphax Ait oubelli" userId="ecf726b1934da71b" providerId="LiveId" clId="{8B0F6663-749F-4A9A-B8BA-00C2AC02AAA5}" dt="2021-10-01T20:53:08.730" v="3112"/>
        <pc:sldMkLst>
          <pc:docMk/>
          <pc:sldMk cId="1724683678" sldId="382"/>
        </pc:sldMkLst>
        <pc:spChg chg="del">
          <ac:chgData name="Syphax Ait oubelli" userId="ecf726b1934da71b" providerId="LiveId" clId="{8B0F6663-749F-4A9A-B8BA-00C2AC02AAA5}" dt="2021-10-01T20:53:08.490" v="3111" actId="478"/>
          <ac:spMkLst>
            <pc:docMk/>
            <pc:sldMk cId="1724683678" sldId="382"/>
            <ac:spMk id="3" creationId="{96297C50-8930-441B-8EBC-0BF480A4D43C}"/>
          </ac:spMkLst>
        </pc:spChg>
        <pc:spChg chg="mod">
          <ac:chgData name="Syphax Ait oubelli" userId="ecf726b1934da71b" providerId="LiveId" clId="{8B0F6663-749F-4A9A-B8BA-00C2AC02AAA5}" dt="2021-09-12T16:26:56.326" v="2763" actId="207"/>
          <ac:spMkLst>
            <pc:docMk/>
            <pc:sldMk cId="1724683678" sldId="382"/>
            <ac:spMk id="51" creationId="{AD533051-A6CD-4D6A-8D03-90A6F1AA9508}"/>
          </ac:spMkLst>
        </pc:spChg>
        <pc:spChg chg="mod">
          <ac:chgData name="Syphax Ait oubelli" userId="ecf726b1934da71b" providerId="LiveId" clId="{8B0F6663-749F-4A9A-B8BA-00C2AC02AAA5}" dt="2021-09-12T16:21:07.600" v="2682" actId="207"/>
          <ac:spMkLst>
            <pc:docMk/>
            <pc:sldMk cId="1724683678" sldId="382"/>
            <ac:spMk id="52" creationId="{EF2A8E09-906A-4296-96D8-0A18BE1CDF63}"/>
          </ac:spMkLst>
        </pc:spChg>
        <pc:spChg chg="add mod">
          <ac:chgData name="Syphax Ait oubelli" userId="ecf726b1934da71b" providerId="LiveId" clId="{8B0F6663-749F-4A9A-B8BA-00C2AC02AAA5}" dt="2021-10-01T20:45:50.209" v="3006"/>
          <ac:spMkLst>
            <pc:docMk/>
            <pc:sldMk cId="1724683678" sldId="382"/>
            <ac:spMk id="70" creationId="{40A3869D-9790-4738-9447-72CBB2162005}"/>
          </ac:spMkLst>
        </pc:spChg>
        <pc:spChg chg="add mod">
          <ac:chgData name="Syphax Ait oubelli" userId="ecf726b1934da71b" providerId="LiveId" clId="{8B0F6663-749F-4A9A-B8BA-00C2AC02AAA5}" dt="2021-10-01T20:53:08.730" v="3112"/>
          <ac:spMkLst>
            <pc:docMk/>
            <pc:sldMk cId="1724683678" sldId="382"/>
            <ac:spMk id="71" creationId="{171C58AC-D3F1-42B3-B46A-1BFCF95A57C0}"/>
          </ac:spMkLst>
        </pc:spChg>
        <pc:spChg chg="del">
          <ac:chgData name="Syphax Ait oubelli" userId="ecf726b1934da71b" providerId="LiveId" clId="{8B0F6663-749F-4A9A-B8BA-00C2AC02AAA5}" dt="2021-10-01T20:45:49.891" v="3005" actId="478"/>
          <ac:spMkLst>
            <pc:docMk/>
            <pc:sldMk cId="1724683678" sldId="382"/>
            <ac:spMk id="73" creationId="{89ADE84D-A383-4638-A3CE-60DCCF9C1106}"/>
          </ac:spMkLst>
        </pc:spChg>
        <pc:cxnChg chg="add mod">
          <ac:chgData name="Syphax Ait oubelli" userId="ecf726b1934da71b" providerId="LiveId" clId="{8B0F6663-749F-4A9A-B8BA-00C2AC02AAA5}" dt="2021-09-12T16:15:23.295" v="2608" actId="1076"/>
          <ac:cxnSpMkLst>
            <pc:docMk/>
            <pc:sldMk cId="1724683678" sldId="382"/>
            <ac:cxnSpMk id="69" creationId="{3A59E17A-6047-4B8A-BA94-3DFDF9DBB919}"/>
          </ac:cxnSpMkLst>
        </pc:cxnChg>
      </pc:sldChg>
      <pc:sldChg chg="addSp delSp modSp add mod modTransition">
        <pc:chgData name="Syphax Ait oubelli" userId="ecf726b1934da71b" providerId="LiveId" clId="{8B0F6663-749F-4A9A-B8BA-00C2AC02AAA5}" dt="2021-10-01T20:53:10.362" v="3114"/>
        <pc:sldMkLst>
          <pc:docMk/>
          <pc:sldMk cId="2823438977" sldId="383"/>
        </pc:sldMkLst>
        <pc:spChg chg="del">
          <ac:chgData name="Syphax Ait oubelli" userId="ecf726b1934da71b" providerId="LiveId" clId="{8B0F6663-749F-4A9A-B8BA-00C2AC02AAA5}" dt="2021-10-01T20:53:10.122" v="3113" actId="478"/>
          <ac:spMkLst>
            <pc:docMk/>
            <pc:sldMk cId="2823438977" sldId="383"/>
            <ac:spMk id="3" creationId="{96297C50-8930-441B-8EBC-0BF480A4D43C}"/>
          </ac:spMkLst>
        </pc:spChg>
        <pc:spChg chg="mod">
          <ac:chgData name="Syphax Ait oubelli" userId="ecf726b1934da71b" providerId="LiveId" clId="{8B0F6663-749F-4A9A-B8BA-00C2AC02AAA5}" dt="2021-09-12T16:26:53.266" v="2761" actId="207"/>
          <ac:spMkLst>
            <pc:docMk/>
            <pc:sldMk cId="2823438977" sldId="383"/>
            <ac:spMk id="52" creationId="{EF2A8E09-906A-4296-96D8-0A18BE1CDF63}"/>
          </ac:spMkLst>
        </pc:spChg>
        <pc:spChg chg="mod">
          <ac:chgData name="Syphax Ait oubelli" userId="ecf726b1934da71b" providerId="LiveId" clId="{8B0F6663-749F-4A9A-B8BA-00C2AC02AAA5}" dt="2021-09-12T16:21:26.665" v="2684" actId="207"/>
          <ac:spMkLst>
            <pc:docMk/>
            <pc:sldMk cId="2823438977" sldId="383"/>
            <ac:spMk id="53" creationId="{F30BFAC0-D795-4ADE-B371-2BD435DFFCFB}"/>
          </ac:spMkLst>
        </pc:spChg>
        <pc:spChg chg="add mod">
          <ac:chgData name="Syphax Ait oubelli" userId="ecf726b1934da71b" providerId="LiveId" clId="{8B0F6663-749F-4A9A-B8BA-00C2AC02AAA5}" dt="2021-10-01T20:45:51.905" v="3008"/>
          <ac:spMkLst>
            <pc:docMk/>
            <pc:sldMk cId="2823438977" sldId="383"/>
            <ac:spMk id="70" creationId="{AB8CE2E2-BD58-481B-9263-F09D9B197F5C}"/>
          </ac:spMkLst>
        </pc:spChg>
        <pc:spChg chg="add mod">
          <ac:chgData name="Syphax Ait oubelli" userId="ecf726b1934da71b" providerId="LiveId" clId="{8B0F6663-749F-4A9A-B8BA-00C2AC02AAA5}" dt="2021-10-01T20:53:10.362" v="3114"/>
          <ac:spMkLst>
            <pc:docMk/>
            <pc:sldMk cId="2823438977" sldId="383"/>
            <ac:spMk id="71" creationId="{3105D3E0-B290-498D-BAA5-0F0077AB472E}"/>
          </ac:spMkLst>
        </pc:spChg>
        <pc:spChg chg="del">
          <ac:chgData name="Syphax Ait oubelli" userId="ecf726b1934da71b" providerId="LiveId" clId="{8B0F6663-749F-4A9A-B8BA-00C2AC02AAA5}" dt="2021-10-01T20:45:51.660" v="3007" actId="478"/>
          <ac:spMkLst>
            <pc:docMk/>
            <pc:sldMk cId="2823438977" sldId="383"/>
            <ac:spMk id="73" creationId="{89ADE84D-A383-4638-A3CE-60DCCF9C1106}"/>
          </ac:spMkLst>
        </pc:spChg>
        <pc:cxnChg chg="add mod">
          <ac:chgData name="Syphax Ait oubelli" userId="ecf726b1934da71b" providerId="LiveId" clId="{8B0F6663-749F-4A9A-B8BA-00C2AC02AAA5}" dt="2021-09-12T16:15:20.366" v="2606" actId="1076"/>
          <ac:cxnSpMkLst>
            <pc:docMk/>
            <pc:sldMk cId="2823438977" sldId="383"/>
            <ac:cxnSpMk id="69" creationId="{15F1A286-1487-4977-9A69-1D3B1B36EC95}"/>
          </ac:cxnSpMkLst>
        </pc:cxnChg>
      </pc:sldChg>
      <pc:sldChg chg="addSp delSp modSp add mod modTransition">
        <pc:chgData name="Syphax Ait oubelli" userId="ecf726b1934da71b" providerId="LiveId" clId="{8B0F6663-749F-4A9A-B8BA-00C2AC02AAA5}" dt="2021-10-01T20:53:12.106" v="3116"/>
        <pc:sldMkLst>
          <pc:docMk/>
          <pc:sldMk cId="1571788984" sldId="384"/>
        </pc:sldMkLst>
        <pc:spChg chg="del">
          <ac:chgData name="Syphax Ait oubelli" userId="ecf726b1934da71b" providerId="LiveId" clId="{8B0F6663-749F-4A9A-B8BA-00C2AC02AAA5}" dt="2021-10-01T20:53:11.883" v="3115" actId="478"/>
          <ac:spMkLst>
            <pc:docMk/>
            <pc:sldMk cId="1571788984" sldId="384"/>
            <ac:spMk id="3" creationId="{96297C50-8930-441B-8EBC-0BF480A4D43C}"/>
          </ac:spMkLst>
        </pc:spChg>
        <pc:spChg chg="mod">
          <ac:chgData name="Syphax Ait oubelli" userId="ecf726b1934da71b" providerId="LiveId" clId="{8B0F6663-749F-4A9A-B8BA-00C2AC02AAA5}" dt="2021-09-12T16:26:50.112" v="2759" actId="207"/>
          <ac:spMkLst>
            <pc:docMk/>
            <pc:sldMk cId="1571788984" sldId="384"/>
            <ac:spMk id="53" creationId="{F30BFAC0-D795-4ADE-B371-2BD435DFFCFB}"/>
          </ac:spMkLst>
        </pc:spChg>
        <pc:spChg chg="mod">
          <ac:chgData name="Syphax Ait oubelli" userId="ecf726b1934da71b" providerId="LiveId" clId="{8B0F6663-749F-4A9A-B8BA-00C2AC02AAA5}" dt="2021-09-12T16:21:30.205" v="2686" actId="207"/>
          <ac:spMkLst>
            <pc:docMk/>
            <pc:sldMk cId="1571788984" sldId="384"/>
            <ac:spMk id="54" creationId="{BBE925B3-116B-4DE1-89EA-B1672AA3614E}"/>
          </ac:spMkLst>
        </pc:spChg>
        <pc:spChg chg="add mod">
          <ac:chgData name="Syphax Ait oubelli" userId="ecf726b1934da71b" providerId="LiveId" clId="{8B0F6663-749F-4A9A-B8BA-00C2AC02AAA5}" dt="2021-10-01T20:45:53.976" v="3010"/>
          <ac:spMkLst>
            <pc:docMk/>
            <pc:sldMk cId="1571788984" sldId="384"/>
            <ac:spMk id="70" creationId="{E0ED5896-260F-4C10-ACD8-229FA17197E9}"/>
          </ac:spMkLst>
        </pc:spChg>
        <pc:spChg chg="add mod">
          <ac:chgData name="Syphax Ait oubelli" userId="ecf726b1934da71b" providerId="LiveId" clId="{8B0F6663-749F-4A9A-B8BA-00C2AC02AAA5}" dt="2021-10-01T20:53:12.106" v="3116"/>
          <ac:spMkLst>
            <pc:docMk/>
            <pc:sldMk cId="1571788984" sldId="384"/>
            <ac:spMk id="71" creationId="{8A066013-2C2A-4812-BE35-779D61498665}"/>
          </ac:spMkLst>
        </pc:spChg>
        <pc:spChg chg="del">
          <ac:chgData name="Syphax Ait oubelli" userId="ecf726b1934da71b" providerId="LiveId" clId="{8B0F6663-749F-4A9A-B8BA-00C2AC02AAA5}" dt="2021-10-01T20:45:53.716" v="3009" actId="478"/>
          <ac:spMkLst>
            <pc:docMk/>
            <pc:sldMk cId="1571788984" sldId="384"/>
            <ac:spMk id="73" creationId="{89ADE84D-A383-4638-A3CE-60DCCF9C1106}"/>
          </ac:spMkLst>
        </pc:spChg>
        <pc:cxnChg chg="add mod">
          <ac:chgData name="Syphax Ait oubelli" userId="ecf726b1934da71b" providerId="LiveId" clId="{8B0F6663-749F-4A9A-B8BA-00C2AC02AAA5}" dt="2021-09-12T16:15:17.420" v="2604" actId="1076"/>
          <ac:cxnSpMkLst>
            <pc:docMk/>
            <pc:sldMk cId="1571788984" sldId="384"/>
            <ac:cxnSpMk id="69" creationId="{664A5C5A-8E5D-49A9-A9AC-EA63427579C6}"/>
          </ac:cxnSpMkLst>
        </pc:cxnChg>
      </pc:sldChg>
      <pc:sldChg chg="addSp delSp modSp add mod modTransition">
        <pc:chgData name="Syphax Ait oubelli" userId="ecf726b1934da71b" providerId="LiveId" clId="{8B0F6663-749F-4A9A-B8BA-00C2AC02AAA5}" dt="2021-10-01T20:53:13.974" v="3118"/>
        <pc:sldMkLst>
          <pc:docMk/>
          <pc:sldMk cId="1385111206" sldId="385"/>
        </pc:sldMkLst>
        <pc:spChg chg="del">
          <ac:chgData name="Syphax Ait oubelli" userId="ecf726b1934da71b" providerId="LiveId" clId="{8B0F6663-749F-4A9A-B8BA-00C2AC02AAA5}" dt="2021-10-01T20:53:13.724" v="3117" actId="478"/>
          <ac:spMkLst>
            <pc:docMk/>
            <pc:sldMk cId="1385111206" sldId="385"/>
            <ac:spMk id="3" creationId="{96297C50-8930-441B-8EBC-0BF480A4D43C}"/>
          </ac:spMkLst>
        </pc:spChg>
        <pc:spChg chg="mod">
          <ac:chgData name="Syphax Ait oubelli" userId="ecf726b1934da71b" providerId="LiveId" clId="{8B0F6663-749F-4A9A-B8BA-00C2AC02AAA5}" dt="2021-09-12T16:26:47.056" v="2757" actId="207"/>
          <ac:spMkLst>
            <pc:docMk/>
            <pc:sldMk cId="1385111206" sldId="385"/>
            <ac:spMk id="54" creationId="{BBE925B3-116B-4DE1-89EA-B1672AA3614E}"/>
          </ac:spMkLst>
        </pc:spChg>
        <pc:spChg chg="mod">
          <ac:chgData name="Syphax Ait oubelli" userId="ecf726b1934da71b" providerId="LiveId" clId="{8B0F6663-749F-4A9A-B8BA-00C2AC02AAA5}" dt="2021-09-12T16:21:33.210" v="2688" actId="207"/>
          <ac:spMkLst>
            <pc:docMk/>
            <pc:sldMk cId="1385111206" sldId="385"/>
            <ac:spMk id="55" creationId="{02164972-405E-41CF-88D0-331943EA6F5E}"/>
          </ac:spMkLst>
        </pc:spChg>
        <pc:spChg chg="add mod">
          <ac:chgData name="Syphax Ait oubelli" userId="ecf726b1934da71b" providerId="LiveId" clId="{8B0F6663-749F-4A9A-B8BA-00C2AC02AAA5}" dt="2021-10-01T20:45:55.630" v="3012"/>
          <ac:spMkLst>
            <pc:docMk/>
            <pc:sldMk cId="1385111206" sldId="385"/>
            <ac:spMk id="70" creationId="{F16E9365-3E91-4D0D-B8A8-6902B0DFE59E}"/>
          </ac:spMkLst>
        </pc:spChg>
        <pc:spChg chg="add mod">
          <ac:chgData name="Syphax Ait oubelli" userId="ecf726b1934da71b" providerId="LiveId" clId="{8B0F6663-749F-4A9A-B8BA-00C2AC02AAA5}" dt="2021-10-01T20:53:13.974" v="3118"/>
          <ac:spMkLst>
            <pc:docMk/>
            <pc:sldMk cId="1385111206" sldId="385"/>
            <ac:spMk id="71" creationId="{27223CFB-B667-46E3-8E94-1EE4C8214266}"/>
          </ac:spMkLst>
        </pc:spChg>
        <pc:spChg chg="del">
          <ac:chgData name="Syphax Ait oubelli" userId="ecf726b1934da71b" providerId="LiveId" clId="{8B0F6663-749F-4A9A-B8BA-00C2AC02AAA5}" dt="2021-10-01T20:45:55.348" v="3011" actId="478"/>
          <ac:spMkLst>
            <pc:docMk/>
            <pc:sldMk cId="1385111206" sldId="385"/>
            <ac:spMk id="73" creationId="{89ADE84D-A383-4638-A3CE-60DCCF9C1106}"/>
          </ac:spMkLst>
        </pc:spChg>
        <pc:cxnChg chg="add mod">
          <ac:chgData name="Syphax Ait oubelli" userId="ecf726b1934da71b" providerId="LiveId" clId="{8B0F6663-749F-4A9A-B8BA-00C2AC02AAA5}" dt="2021-09-12T16:15:11.806" v="2602" actId="1076"/>
          <ac:cxnSpMkLst>
            <pc:docMk/>
            <pc:sldMk cId="1385111206" sldId="385"/>
            <ac:cxnSpMk id="69" creationId="{E39DC21C-C555-4893-914E-6C469402BDA3}"/>
          </ac:cxnSpMkLst>
        </pc:cxnChg>
      </pc:sldChg>
      <pc:sldChg chg="addSp delSp modSp add mod modTransition">
        <pc:chgData name="Syphax Ait oubelli" userId="ecf726b1934da71b" providerId="LiveId" clId="{8B0F6663-749F-4A9A-B8BA-00C2AC02AAA5}" dt="2021-10-01T20:53:16.495" v="3120"/>
        <pc:sldMkLst>
          <pc:docMk/>
          <pc:sldMk cId="2969047396" sldId="386"/>
        </pc:sldMkLst>
        <pc:spChg chg="del">
          <ac:chgData name="Syphax Ait oubelli" userId="ecf726b1934da71b" providerId="LiveId" clId="{8B0F6663-749F-4A9A-B8BA-00C2AC02AAA5}" dt="2021-10-01T20:53:16.267" v="3119" actId="478"/>
          <ac:spMkLst>
            <pc:docMk/>
            <pc:sldMk cId="2969047396" sldId="386"/>
            <ac:spMk id="3" creationId="{96297C50-8930-441B-8EBC-0BF480A4D43C}"/>
          </ac:spMkLst>
        </pc:spChg>
        <pc:spChg chg="mod">
          <ac:chgData name="Syphax Ait oubelli" userId="ecf726b1934da71b" providerId="LiveId" clId="{8B0F6663-749F-4A9A-B8BA-00C2AC02AAA5}" dt="2021-09-12T16:26:43.224" v="2755" actId="207"/>
          <ac:spMkLst>
            <pc:docMk/>
            <pc:sldMk cId="2969047396" sldId="386"/>
            <ac:spMk id="55" creationId="{02164972-405E-41CF-88D0-331943EA6F5E}"/>
          </ac:spMkLst>
        </pc:spChg>
        <pc:spChg chg="mod">
          <ac:chgData name="Syphax Ait oubelli" userId="ecf726b1934da71b" providerId="LiveId" clId="{8B0F6663-749F-4A9A-B8BA-00C2AC02AAA5}" dt="2021-09-12T16:21:36.369" v="2690" actId="207"/>
          <ac:spMkLst>
            <pc:docMk/>
            <pc:sldMk cId="2969047396" sldId="386"/>
            <ac:spMk id="56" creationId="{A7F5445E-BFB4-4C74-9562-7B70D37B80BC}"/>
          </ac:spMkLst>
        </pc:spChg>
        <pc:spChg chg="add mod">
          <ac:chgData name="Syphax Ait oubelli" userId="ecf726b1934da71b" providerId="LiveId" clId="{8B0F6663-749F-4A9A-B8BA-00C2AC02AAA5}" dt="2021-10-01T20:45:57.295" v="3014"/>
          <ac:spMkLst>
            <pc:docMk/>
            <pc:sldMk cId="2969047396" sldId="386"/>
            <ac:spMk id="70" creationId="{302EE4AE-4E69-43B0-BDAC-F62C279EC28E}"/>
          </ac:spMkLst>
        </pc:spChg>
        <pc:spChg chg="add mod">
          <ac:chgData name="Syphax Ait oubelli" userId="ecf726b1934da71b" providerId="LiveId" clId="{8B0F6663-749F-4A9A-B8BA-00C2AC02AAA5}" dt="2021-10-01T20:53:16.495" v="3120"/>
          <ac:spMkLst>
            <pc:docMk/>
            <pc:sldMk cId="2969047396" sldId="386"/>
            <ac:spMk id="71" creationId="{0290823C-BAFC-4FC1-9A19-A1E2B486CA14}"/>
          </ac:spMkLst>
        </pc:spChg>
        <pc:spChg chg="del">
          <ac:chgData name="Syphax Ait oubelli" userId="ecf726b1934da71b" providerId="LiveId" clId="{8B0F6663-749F-4A9A-B8BA-00C2AC02AAA5}" dt="2021-10-01T20:45:57.036" v="3013" actId="478"/>
          <ac:spMkLst>
            <pc:docMk/>
            <pc:sldMk cId="2969047396" sldId="386"/>
            <ac:spMk id="73" creationId="{89ADE84D-A383-4638-A3CE-60DCCF9C1106}"/>
          </ac:spMkLst>
        </pc:spChg>
        <pc:cxnChg chg="add mod">
          <ac:chgData name="Syphax Ait oubelli" userId="ecf726b1934da71b" providerId="LiveId" clId="{8B0F6663-749F-4A9A-B8BA-00C2AC02AAA5}" dt="2021-09-12T16:15:08.036" v="2600" actId="1076"/>
          <ac:cxnSpMkLst>
            <pc:docMk/>
            <pc:sldMk cId="2969047396" sldId="386"/>
            <ac:cxnSpMk id="69" creationId="{792F5FFC-B18B-4137-BFC3-532E77D4625B}"/>
          </ac:cxnSpMkLst>
        </pc:cxnChg>
      </pc:sldChg>
      <pc:sldChg chg="addSp delSp modSp add mod modTransition">
        <pc:chgData name="Syphax Ait oubelli" userId="ecf726b1934da71b" providerId="LiveId" clId="{8B0F6663-749F-4A9A-B8BA-00C2AC02AAA5}" dt="2021-10-01T20:53:18.281" v="3122"/>
        <pc:sldMkLst>
          <pc:docMk/>
          <pc:sldMk cId="2656784145" sldId="387"/>
        </pc:sldMkLst>
        <pc:spChg chg="del">
          <ac:chgData name="Syphax Ait oubelli" userId="ecf726b1934da71b" providerId="LiveId" clId="{8B0F6663-749F-4A9A-B8BA-00C2AC02AAA5}" dt="2021-10-01T20:53:18.034" v="3121" actId="478"/>
          <ac:spMkLst>
            <pc:docMk/>
            <pc:sldMk cId="2656784145" sldId="387"/>
            <ac:spMk id="3" creationId="{96297C50-8930-441B-8EBC-0BF480A4D43C}"/>
          </ac:spMkLst>
        </pc:spChg>
        <pc:spChg chg="mod">
          <ac:chgData name="Syphax Ait oubelli" userId="ecf726b1934da71b" providerId="LiveId" clId="{8B0F6663-749F-4A9A-B8BA-00C2AC02AAA5}" dt="2021-09-12T16:26:40.532" v="2753" actId="207"/>
          <ac:spMkLst>
            <pc:docMk/>
            <pc:sldMk cId="2656784145" sldId="387"/>
            <ac:spMk id="56" creationId="{A7F5445E-BFB4-4C74-9562-7B70D37B80BC}"/>
          </ac:spMkLst>
        </pc:spChg>
        <pc:spChg chg="mod">
          <ac:chgData name="Syphax Ait oubelli" userId="ecf726b1934da71b" providerId="LiveId" clId="{8B0F6663-749F-4A9A-B8BA-00C2AC02AAA5}" dt="2021-09-12T16:21:40.350" v="2692" actId="207"/>
          <ac:spMkLst>
            <pc:docMk/>
            <pc:sldMk cId="2656784145" sldId="387"/>
            <ac:spMk id="57" creationId="{05254600-73DA-4F18-8904-601C08F32CB7}"/>
          </ac:spMkLst>
        </pc:spChg>
        <pc:spChg chg="add mod">
          <ac:chgData name="Syphax Ait oubelli" userId="ecf726b1934da71b" providerId="LiveId" clId="{8B0F6663-749F-4A9A-B8BA-00C2AC02AAA5}" dt="2021-10-01T20:45:59.565" v="3016"/>
          <ac:spMkLst>
            <pc:docMk/>
            <pc:sldMk cId="2656784145" sldId="387"/>
            <ac:spMk id="70" creationId="{6B5332D0-B562-49E3-917C-34610870BA64}"/>
          </ac:spMkLst>
        </pc:spChg>
        <pc:spChg chg="add mod">
          <ac:chgData name="Syphax Ait oubelli" userId="ecf726b1934da71b" providerId="LiveId" clId="{8B0F6663-749F-4A9A-B8BA-00C2AC02AAA5}" dt="2021-10-01T20:53:18.281" v="3122"/>
          <ac:spMkLst>
            <pc:docMk/>
            <pc:sldMk cId="2656784145" sldId="387"/>
            <ac:spMk id="71" creationId="{A5685A31-C23B-4242-83CE-92C4FDE041EB}"/>
          </ac:spMkLst>
        </pc:spChg>
        <pc:spChg chg="del">
          <ac:chgData name="Syphax Ait oubelli" userId="ecf726b1934da71b" providerId="LiveId" clId="{8B0F6663-749F-4A9A-B8BA-00C2AC02AAA5}" dt="2021-10-01T20:45:59.307" v="3015" actId="478"/>
          <ac:spMkLst>
            <pc:docMk/>
            <pc:sldMk cId="2656784145" sldId="387"/>
            <ac:spMk id="73" creationId="{89ADE84D-A383-4638-A3CE-60DCCF9C1106}"/>
          </ac:spMkLst>
        </pc:spChg>
        <pc:cxnChg chg="add mod">
          <ac:chgData name="Syphax Ait oubelli" userId="ecf726b1934da71b" providerId="LiveId" clId="{8B0F6663-749F-4A9A-B8BA-00C2AC02AAA5}" dt="2021-09-12T16:15:05.145" v="2598" actId="1076"/>
          <ac:cxnSpMkLst>
            <pc:docMk/>
            <pc:sldMk cId="2656784145" sldId="387"/>
            <ac:cxnSpMk id="69" creationId="{55FA66EB-E0FC-4EF4-96D9-FFDAF2DA80C8}"/>
          </ac:cxnSpMkLst>
        </pc:cxnChg>
      </pc:sldChg>
      <pc:sldChg chg="addSp delSp modSp add mod modTransition">
        <pc:chgData name="Syphax Ait oubelli" userId="ecf726b1934da71b" providerId="LiveId" clId="{8B0F6663-749F-4A9A-B8BA-00C2AC02AAA5}" dt="2021-10-01T20:53:19.999" v="3124"/>
        <pc:sldMkLst>
          <pc:docMk/>
          <pc:sldMk cId="2998001606" sldId="388"/>
        </pc:sldMkLst>
        <pc:spChg chg="del">
          <ac:chgData name="Syphax Ait oubelli" userId="ecf726b1934da71b" providerId="LiveId" clId="{8B0F6663-749F-4A9A-B8BA-00C2AC02AAA5}" dt="2021-10-01T20:53:19.763" v="3123" actId="478"/>
          <ac:spMkLst>
            <pc:docMk/>
            <pc:sldMk cId="2998001606" sldId="388"/>
            <ac:spMk id="3" creationId="{96297C50-8930-441B-8EBC-0BF480A4D43C}"/>
          </ac:spMkLst>
        </pc:spChg>
        <pc:spChg chg="mod">
          <ac:chgData name="Syphax Ait oubelli" userId="ecf726b1934da71b" providerId="LiveId" clId="{8B0F6663-749F-4A9A-B8BA-00C2AC02AAA5}" dt="2021-09-12T16:26:35.671" v="2749" actId="207"/>
          <ac:spMkLst>
            <pc:docMk/>
            <pc:sldMk cId="2998001606" sldId="388"/>
            <ac:spMk id="51" creationId="{AD533051-A6CD-4D6A-8D03-90A6F1AA9508}"/>
          </ac:spMkLst>
        </pc:spChg>
        <pc:spChg chg="mod">
          <ac:chgData name="Syphax Ait oubelli" userId="ecf726b1934da71b" providerId="LiveId" clId="{8B0F6663-749F-4A9A-B8BA-00C2AC02AAA5}" dt="2021-09-12T16:26:35.671" v="2749" actId="207"/>
          <ac:spMkLst>
            <pc:docMk/>
            <pc:sldMk cId="2998001606" sldId="388"/>
            <ac:spMk id="57" creationId="{05254600-73DA-4F18-8904-601C08F32CB7}"/>
          </ac:spMkLst>
        </pc:spChg>
        <pc:spChg chg="mod">
          <ac:chgData name="Syphax Ait oubelli" userId="ecf726b1934da71b" providerId="LiveId" clId="{8B0F6663-749F-4A9A-B8BA-00C2AC02AAA5}" dt="2021-09-12T16:21:45.382" v="2693" actId="207"/>
          <ac:spMkLst>
            <pc:docMk/>
            <pc:sldMk cId="2998001606" sldId="388"/>
            <ac:spMk id="58" creationId="{98778FCC-E001-4742-B924-6987A686EC66}"/>
          </ac:spMkLst>
        </pc:spChg>
        <pc:spChg chg="add del mod">
          <ac:chgData name="Syphax Ait oubelli" userId="ecf726b1934da71b" providerId="LiveId" clId="{8B0F6663-749F-4A9A-B8BA-00C2AC02AAA5}" dt="2021-09-12T16:11:55.205" v="2534"/>
          <ac:spMkLst>
            <pc:docMk/>
            <pc:sldMk cId="2998001606" sldId="388"/>
            <ac:spMk id="69" creationId="{4B450AC5-A18C-4700-BA62-B35B3010C98D}"/>
          </ac:spMkLst>
        </pc:spChg>
        <pc:spChg chg="add del mod">
          <ac:chgData name="Syphax Ait oubelli" userId="ecf726b1934da71b" providerId="LiveId" clId="{8B0F6663-749F-4A9A-B8BA-00C2AC02AAA5}" dt="2021-09-12T16:11:55.205" v="2534"/>
          <ac:spMkLst>
            <pc:docMk/>
            <pc:sldMk cId="2998001606" sldId="388"/>
            <ac:spMk id="70" creationId="{DD98249D-3AB3-4A6C-AC20-0666010EF1E8}"/>
          </ac:spMkLst>
        </pc:spChg>
        <pc:spChg chg="ord">
          <ac:chgData name="Syphax Ait oubelli" userId="ecf726b1934da71b" providerId="LiveId" clId="{8B0F6663-749F-4A9A-B8BA-00C2AC02AAA5}" dt="2021-09-12T16:26:37.451" v="2751" actId="166"/>
          <ac:spMkLst>
            <pc:docMk/>
            <pc:sldMk cId="2998001606" sldId="388"/>
            <ac:spMk id="72" creationId="{A59F8484-1CE9-4FC6-9897-18CCE4CDA817}"/>
          </ac:spMkLst>
        </pc:spChg>
        <pc:spChg chg="del">
          <ac:chgData name="Syphax Ait oubelli" userId="ecf726b1934da71b" providerId="LiveId" clId="{8B0F6663-749F-4A9A-B8BA-00C2AC02AAA5}" dt="2021-10-01T20:46:01.426" v="3017" actId="478"/>
          <ac:spMkLst>
            <pc:docMk/>
            <pc:sldMk cId="2998001606" sldId="388"/>
            <ac:spMk id="73" creationId="{89ADE84D-A383-4638-A3CE-60DCCF9C1106}"/>
          </ac:spMkLst>
        </pc:spChg>
        <pc:spChg chg="add mod">
          <ac:chgData name="Syphax Ait oubelli" userId="ecf726b1934da71b" providerId="LiveId" clId="{8B0F6663-749F-4A9A-B8BA-00C2AC02AAA5}" dt="2021-09-12T16:33:34.239" v="2871"/>
          <ac:spMkLst>
            <pc:docMk/>
            <pc:sldMk cId="2998001606" sldId="388"/>
            <ac:spMk id="76" creationId="{8339AF71-F6B0-4D55-B7D3-76DFF9C08DC7}"/>
          </ac:spMkLst>
        </pc:spChg>
        <pc:spChg chg="add mod">
          <ac:chgData name="Syphax Ait oubelli" userId="ecf726b1934da71b" providerId="LiveId" clId="{8B0F6663-749F-4A9A-B8BA-00C2AC02AAA5}" dt="2021-10-01T20:46:01.791" v="3018"/>
          <ac:spMkLst>
            <pc:docMk/>
            <pc:sldMk cId="2998001606" sldId="388"/>
            <ac:spMk id="77" creationId="{32284961-F388-455E-926F-14F79274D388}"/>
          </ac:spMkLst>
        </pc:spChg>
        <pc:spChg chg="add mod">
          <ac:chgData name="Syphax Ait oubelli" userId="ecf726b1934da71b" providerId="LiveId" clId="{8B0F6663-749F-4A9A-B8BA-00C2AC02AAA5}" dt="2021-10-01T20:53:19.999" v="3124"/>
          <ac:spMkLst>
            <pc:docMk/>
            <pc:sldMk cId="2998001606" sldId="388"/>
            <ac:spMk id="78" creationId="{2D8431A2-122A-41F2-83A8-58CCBC8E39A1}"/>
          </ac:spMkLst>
        </pc:spChg>
        <pc:cxnChg chg="add mod">
          <ac:chgData name="Syphax Ait oubelli" userId="ecf726b1934da71b" providerId="LiveId" clId="{8B0F6663-749F-4A9A-B8BA-00C2AC02AAA5}" dt="2021-09-12T16:12:11.395" v="2537" actId="1076"/>
          <ac:cxnSpMkLst>
            <pc:docMk/>
            <pc:sldMk cId="2998001606" sldId="388"/>
            <ac:cxnSpMk id="71" creationId="{476F0E70-9203-49DA-BFB3-52841AF9DD2F}"/>
          </ac:cxnSpMkLst>
        </pc:cxnChg>
        <pc:cxnChg chg="add mod">
          <ac:chgData name="Syphax Ait oubelli" userId="ecf726b1934da71b" providerId="LiveId" clId="{8B0F6663-749F-4A9A-B8BA-00C2AC02AAA5}" dt="2021-09-12T16:12:11.395" v="2537" actId="1076"/>
          <ac:cxnSpMkLst>
            <pc:docMk/>
            <pc:sldMk cId="2998001606" sldId="388"/>
            <ac:cxnSpMk id="74" creationId="{5C0810E9-42A6-434F-87A3-7815BEDA9690}"/>
          </ac:cxnSpMkLst>
        </pc:cxnChg>
        <pc:cxnChg chg="add mod">
          <ac:chgData name="Syphax Ait oubelli" userId="ecf726b1934da71b" providerId="LiveId" clId="{8B0F6663-749F-4A9A-B8BA-00C2AC02AAA5}" dt="2021-09-12T16:12:11.395" v="2537" actId="1076"/>
          <ac:cxnSpMkLst>
            <pc:docMk/>
            <pc:sldMk cId="2998001606" sldId="388"/>
            <ac:cxnSpMk id="75" creationId="{62E906EF-CDE2-4513-A0B1-E82300CAA746}"/>
          </ac:cxnSpMkLst>
        </pc:cxnChg>
      </pc:sldChg>
      <pc:sldChg chg="addSp delSp modSp add mod modTransition">
        <pc:chgData name="Syphax Ait oubelli" userId="ecf726b1934da71b" providerId="LiveId" clId="{8B0F6663-749F-4A9A-B8BA-00C2AC02AAA5}" dt="2021-10-01T20:53:21.759" v="3126"/>
        <pc:sldMkLst>
          <pc:docMk/>
          <pc:sldMk cId="3979841150" sldId="389"/>
        </pc:sldMkLst>
        <pc:spChg chg="del">
          <ac:chgData name="Syphax Ait oubelli" userId="ecf726b1934da71b" providerId="LiveId" clId="{8B0F6663-749F-4A9A-B8BA-00C2AC02AAA5}" dt="2021-10-01T20:53:21.474" v="3125" actId="478"/>
          <ac:spMkLst>
            <pc:docMk/>
            <pc:sldMk cId="3979841150" sldId="389"/>
            <ac:spMk id="3" creationId="{96297C50-8930-441B-8EBC-0BF480A4D43C}"/>
          </ac:spMkLst>
        </pc:spChg>
        <pc:spChg chg="mod">
          <ac:chgData name="Syphax Ait oubelli" userId="ecf726b1934da71b" providerId="LiveId" clId="{8B0F6663-749F-4A9A-B8BA-00C2AC02AAA5}" dt="2021-09-12T16:26:26.824" v="2746" actId="207"/>
          <ac:spMkLst>
            <pc:docMk/>
            <pc:sldMk cId="3979841150" sldId="389"/>
            <ac:spMk id="51" creationId="{AD533051-A6CD-4D6A-8D03-90A6F1AA9508}"/>
          </ac:spMkLst>
        </pc:spChg>
        <pc:spChg chg="mod">
          <ac:chgData name="Syphax Ait oubelli" userId="ecf726b1934da71b" providerId="LiveId" clId="{8B0F6663-749F-4A9A-B8BA-00C2AC02AAA5}" dt="2021-09-12T16:26:26.824" v="2746" actId="207"/>
          <ac:spMkLst>
            <pc:docMk/>
            <pc:sldMk cId="3979841150" sldId="389"/>
            <ac:spMk id="57" creationId="{05254600-73DA-4F18-8904-601C08F32CB7}"/>
          </ac:spMkLst>
        </pc:spChg>
        <pc:spChg chg="mod">
          <ac:chgData name="Syphax Ait oubelli" userId="ecf726b1934da71b" providerId="LiveId" clId="{8B0F6663-749F-4A9A-B8BA-00C2AC02AAA5}" dt="2021-09-12T16:21:50.314" v="2695" actId="207"/>
          <ac:spMkLst>
            <pc:docMk/>
            <pc:sldMk cId="3979841150" sldId="389"/>
            <ac:spMk id="58" creationId="{98778FCC-E001-4742-B924-6987A686EC66}"/>
          </ac:spMkLst>
        </pc:spChg>
        <pc:spChg chg="ord">
          <ac:chgData name="Syphax Ait oubelli" userId="ecf726b1934da71b" providerId="LiveId" clId="{8B0F6663-749F-4A9A-B8BA-00C2AC02AAA5}" dt="2021-09-12T16:26:31.861" v="2747" actId="166"/>
          <ac:spMkLst>
            <pc:docMk/>
            <pc:sldMk cId="3979841150" sldId="389"/>
            <ac:spMk id="72" creationId="{A59F8484-1CE9-4FC6-9897-18CCE4CDA817}"/>
          </ac:spMkLst>
        </pc:spChg>
        <pc:spChg chg="del">
          <ac:chgData name="Syphax Ait oubelli" userId="ecf726b1934da71b" providerId="LiveId" clId="{8B0F6663-749F-4A9A-B8BA-00C2AC02AAA5}" dt="2021-10-01T20:46:04.154" v="3019" actId="478"/>
          <ac:spMkLst>
            <pc:docMk/>
            <pc:sldMk cId="3979841150" sldId="389"/>
            <ac:spMk id="73" creationId="{89ADE84D-A383-4638-A3CE-60DCCF9C1106}"/>
          </ac:spMkLst>
        </pc:spChg>
        <pc:spChg chg="add mod">
          <ac:chgData name="Syphax Ait oubelli" userId="ecf726b1934da71b" providerId="LiveId" clId="{8B0F6663-749F-4A9A-B8BA-00C2AC02AAA5}" dt="2021-09-12T16:33:27.579" v="2870" actId="207"/>
          <ac:spMkLst>
            <pc:docMk/>
            <pc:sldMk cId="3979841150" sldId="389"/>
            <ac:spMk id="76" creationId="{6C31AC1A-6985-43AC-9C6C-E0A590FEFECD}"/>
          </ac:spMkLst>
        </pc:spChg>
        <pc:spChg chg="add mod">
          <ac:chgData name="Syphax Ait oubelli" userId="ecf726b1934da71b" providerId="LiveId" clId="{8B0F6663-749F-4A9A-B8BA-00C2AC02AAA5}" dt="2021-10-01T20:46:04.487" v="3020"/>
          <ac:spMkLst>
            <pc:docMk/>
            <pc:sldMk cId="3979841150" sldId="389"/>
            <ac:spMk id="77" creationId="{F074AE68-81ED-4B28-B5A3-7F11D3434430}"/>
          </ac:spMkLst>
        </pc:spChg>
        <pc:spChg chg="add mod">
          <ac:chgData name="Syphax Ait oubelli" userId="ecf726b1934da71b" providerId="LiveId" clId="{8B0F6663-749F-4A9A-B8BA-00C2AC02AAA5}" dt="2021-10-01T20:53:21.759" v="3126"/>
          <ac:spMkLst>
            <pc:docMk/>
            <pc:sldMk cId="3979841150" sldId="389"/>
            <ac:spMk id="78" creationId="{64BC74F3-9494-47CB-A73C-CEDFB50C12EA}"/>
          </ac:spMkLst>
        </pc:spChg>
      </pc:sldChg>
      <pc:sldChg chg="addSp delSp modSp add mod modTransition">
        <pc:chgData name="Syphax Ait oubelli" userId="ecf726b1934da71b" providerId="LiveId" clId="{8B0F6663-749F-4A9A-B8BA-00C2AC02AAA5}" dt="2021-10-01T20:53:23.544" v="3128"/>
        <pc:sldMkLst>
          <pc:docMk/>
          <pc:sldMk cId="3867210722" sldId="390"/>
        </pc:sldMkLst>
        <pc:spChg chg="del">
          <ac:chgData name="Syphax Ait oubelli" userId="ecf726b1934da71b" providerId="LiveId" clId="{8B0F6663-749F-4A9A-B8BA-00C2AC02AAA5}" dt="2021-10-01T20:53:23.268" v="3127" actId="478"/>
          <ac:spMkLst>
            <pc:docMk/>
            <pc:sldMk cId="3867210722" sldId="390"/>
            <ac:spMk id="3" creationId="{96297C50-8930-441B-8EBC-0BF480A4D43C}"/>
          </ac:spMkLst>
        </pc:spChg>
        <pc:spChg chg="mod">
          <ac:chgData name="Syphax Ait oubelli" userId="ecf726b1934da71b" providerId="LiveId" clId="{8B0F6663-749F-4A9A-B8BA-00C2AC02AAA5}" dt="2021-09-12T16:26:21.126" v="2743" actId="207"/>
          <ac:spMkLst>
            <pc:docMk/>
            <pc:sldMk cId="3867210722" sldId="390"/>
            <ac:spMk id="52" creationId="{EF2A8E09-906A-4296-96D8-0A18BE1CDF63}"/>
          </ac:spMkLst>
        </pc:spChg>
        <pc:spChg chg="mod">
          <ac:chgData name="Syphax Ait oubelli" userId="ecf726b1934da71b" providerId="LiveId" clId="{8B0F6663-749F-4A9A-B8BA-00C2AC02AAA5}" dt="2021-09-12T16:26:21.126" v="2743" actId="207"/>
          <ac:spMkLst>
            <pc:docMk/>
            <pc:sldMk cId="3867210722" sldId="390"/>
            <ac:spMk id="58" creationId="{98778FCC-E001-4742-B924-6987A686EC66}"/>
          </ac:spMkLst>
        </pc:spChg>
        <pc:spChg chg="mod">
          <ac:chgData name="Syphax Ait oubelli" userId="ecf726b1934da71b" providerId="LiveId" clId="{8B0F6663-749F-4A9A-B8BA-00C2AC02AAA5}" dt="2021-09-12T16:21:54.863" v="2696" actId="207"/>
          <ac:spMkLst>
            <pc:docMk/>
            <pc:sldMk cId="3867210722" sldId="390"/>
            <ac:spMk id="59" creationId="{408EF320-8C02-4685-ABC5-389F81E7FE50}"/>
          </ac:spMkLst>
        </pc:spChg>
        <pc:spChg chg="ord">
          <ac:chgData name="Syphax Ait oubelli" userId="ecf726b1934da71b" providerId="LiveId" clId="{8B0F6663-749F-4A9A-B8BA-00C2AC02AAA5}" dt="2021-09-12T16:26:22.312" v="2744" actId="166"/>
          <ac:spMkLst>
            <pc:docMk/>
            <pc:sldMk cId="3867210722" sldId="390"/>
            <ac:spMk id="72" creationId="{A59F8484-1CE9-4FC6-9897-18CCE4CDA817}"/>
          </ac:spMkLst>
        </pc:spChg>
        <pc:spChg chg="del">
          <ac:chgData name="Syphax Ait oubelli" userId="ecf726b1934da71b" providerId="LiveId" clId="{8B0F6663-749F-4A9A-B8BA-00C2AC02AAA5}" dt="2021-10-01T20:46:06.331" v="3021" actId="478"/>
          <ac:spMkLst>
            <pc:docMk/>
            <pc:sldMk cId="3867210722" sldId="390"/>
            <ac:spMk id="73" creationId="{89ADE84D-A383-4638-A3CE-60DCCF9C1106}"/>
          </ac:spMkLst>
        </pc:spChg>
        <pc:spChg chg="add mod">
          <ac:chgData name="Syphax Ait oubelli" userId="ecf726b1934da71b" providerId="LiveId" clId="{8B0F6663-749F-4A9A-B8BA-00C2AC02AAA5}" dt="2021-09-12T16:33:43.957" v="2875" actId="207"/>
          <ac:spMkLst>
            <pc:docMk/>
            <pc:sldMk cId="3867210722" sldId="390"/>
            <ac:spMk id="76" creationId="{A1F9D50E-0186-42E8-BDE0-69F4F331908E}"/>
          </ac:spMkLst>
        </pc:spChg>
        <pc:spChg chg="add mod">
          <ac:chgData name="Syphax Ait oubelli" userId="ecf726b1934da71b" providerId="LiveId" clId="{8B0F6663-749F-4A9A-B8BA-00C2AC02AAA5}" dt="2021-10-01T20:46:06.608" v="3022"/>
          <ac:spMkLst>
            <pc:docMk/>
            <pc:sldMk cId="3867210722" sldId="390"/>
            <ac:spMk id="77" creationId="{435EB987-1F51-4816-886F-CD2CF50CA030}"/>
          </ac:spMkLst>
        </pc:spChg>
        <pc:spChg chg="add mod">
          <ac:chgData name="Syphax Ait oubelli" userId="ecf726b1934da71b" providerId="LiveId" clId="{8B0F6663-749F-4A9A-B8BA-00C2AC02AAA5}" dt="2021-10-01T20:53:23.544" v="3128"/>
          <ac:spMkLst>
            <pc:docMk/>
            <pc:sldMk cId="3867210722" sldId="390"/>
            <ac:spMk id="78" creationId="{CB1CBF67-69B6-432C-AE86-C29EBE8D6B13}"/>
          </ac:spMkLst>
        </pc:spChg>
        <pc:cxnChg chg="mod">
          <ac:chgData name="Syphax Ait oubelli" userId="ecf726b1934da71b" providerId="LiveId" clId="{8B0F6663-749F-4A9A-B8BA-00C2AC02AAA5}" dt="2021-09-12T16:12:26.965" v="2542" actId="1076"/>
          <ac:cxnSpMkLst>
            <pc:docMk/>
            <pc:sldMk cId="3867210722" sldId="390"/>
            <ac:cxnSpMk id="71" creationId="{476F0E70-9203-49DA-BFB3-52841AF9DD2F}"/>
          </ac:cxnSpMkLst>
        </pc:cxnChg>
        <pc:cxnChg chg="mod">
          <ac:chgData name="Syphax Ait oubelli" userId="ecf726b1934da71b" providerId="LiveId" clId="{8B0F6663-749F-4A9A-B8BA-00C2AC02AAA5}" dt="2021-09-12T16:12:26.965" v="2542" actId="1076"/>
          <ac:cxnSpMkLst>
            <pc:docMk/>
            <pc:sldMk cId="3867210722" sldId="390"/>
            <ac:cxnSpMk id="74" creationId="{5C0810E9-42A6-434F-87A3-7815BEDA9690}"/>
          </ac:cxnSpMkLst>
        </pc:cxnChg>
        <pc:cxnChg chg="mod">
          <ac:chgData name="Syphax Ait oubelli" userId="ecf726b1934da71b" providerId="LiveId" clId="{8B0F6663-749F-4A9A-B8BA-00C2AC02AAA5}" dt="2021-09-12T16:12:26.965" v="2542" actId="1076"/>
          <ac:cxnSpMkLst>
            <pc:docMk/>
            <pc:sldMk cId="3867210722" sldId="390"/>
            <ac:cxnSpMk id="75" creationId="{62E906EF-CDE2-4513-A0B1-E82300CAA746}"/>
          </ac:cxnSpMkLst>
        </pc:cxnChg>
      </pc:sldChg>
      <pc:sldChg chg="addSp delSp modSp add mod modTransition">
        <pc:chgData name="Syphax Ait oubelli" userId="ecf726b1934da71b" providerId="LiveId" clId="{8B0F6663-749F-4A9A-B8BA-00C2AC02AAA5}" dt="2021-10-01T20:53:26.153" v="3130"/>
        <pc:sldMkLst>
          <pc:docMk/>
          <pc:sldMk cId="1548183184" sldId="391"/>
        </pc:sldMkLst>
        <pc:spChg chg="del">
          <ac:chgData name="Syphax Ait oubelli" userId="ecf726b1934da71b" providerId="LiveId" clId="{8B0F6663-749F-4A9A-B8BA-00C2AC02AAA5}" dt="2021-10-01T20:53:25.866" v="3129" actId="478"/>
          <ac:spMkLst>
            <pc:docMk/>
            <pc:sldMk cId="1548183184" sldId="391"/>
            <ac:spMk id="3" creationId="{96297C50-8930-441B-8EBC-0BF480A4D43C}"/>
          </ac:spMkLst>
        </pc:spChg>
        <pc:spChg chg="mod">
          <ac:chgData name="Syphax Ait oubelli" userId="ecf726b1934da71b" providerId="LiveId" clId="{8B0F6663-749F-4A9A-B8BA-00C2AC02AAA5}" dt="2021-09-12T16:25:48.796" v="2740" actId="207"/>
          <ac:spMkLst>
            <pc:docMk/>
            <pc:sldMk cId="1548183184" sldId="391"/>
            <ac:spMk id="52" creationId="{EF2A8E09-906A-4296-96D8-0A18BE1CDF63}"/>
          </ac:spMkLst>
        </pc:spChg>
        <pc:spChg chg="mod">
          <ac:chgData name="Syphax Ait oubelli" userId="ecf726b1934da71b" providerId="LiveId" clId="{8B0F6663-749F-4A9A-B8BA-00C2AC02AAA5}" dt="2021-09-12T16:25:48.796" v="2740" actId="207"/>
          <ac:spMkLst>
            <pc:docMk/>
            <pc:sldMk cId="1548183184" sldId="391"/>
            <ac:spMk id="58" creationId="{98778FCC-E001-4742-B924-6987A686EC66}"/>
          </ac:spMkLst>
        </pc:spChg>
        <pc:spChg chg="mod">
          <ac:chgData name="Syphax Ait oubelli" userId="ecf726b1934da71b" providerId="LiveId" clId="{8B0F6663-749F-4A9A-B8BA-00C2AC02AAA5}" dt="2021-09-12T16:21:58.199" v="2698" actId="207"/>
          <ac:spMkLst>
            <pc:docMk/>
            <pc:sldMk cId="1548183184" sldId="391"/>
            <ac:spMk id="59" creationId="{408EF320-8C02-4685-ABC5-389F81E7FE50}"/>
          </ac:spMkLst>
        </pc:spChg>
        <pc:spChg chg="ord">
          <ac:chgData name="Syphax Ait oubelli" userId="ecf726b1934da71b" providerId="LiveId" clId="{8B0F6663-749F-4A9A-B8BA-00C2AC02AAA5}" dt="2021-09-12T16:25:51.302" v="2741" actId="166"/>
          <ac:spMkLst>
            <pc:docMk/>
            <pc:sldMk cId="1548183184" sldId="391"/>
            <ac:spMk id="72" creationId="{A59F8484-1CE9-4FC6-9897-18CCE4CDA817}"/>
          </ac:spMkLst>
        </pc:spChg>
        <pc:spChg chg="del">
          <ac:chgData name="Syphax Ait oubelli" userId="ecf726b1934da71b" providerId="LiveId" clId="{8B0F6663-749F-4A9A-B8BA-00C2AC02AAA5}" dt="2021-10-01T20:46:08.147" v="3023" actId="478"/>
          <ac:spMkLst>
            <pc:docMk/>
            <pc:sldMk cId="1548183184" sldId="391"/>
            <ac:spMk id="73" creationId="{89ADE84D-A383-4638-A3CE-60DCCF9C1106}"/>
          </ac:spMkLst>
        </pc:spChg>
        <pc:spChg chg="add mod">
          <ac:chgData name="Syphax Ait oubelli" userId="ecf726b1934da71b" providerId="LiveId" clId="{8B0F6663-749F-4A9A-B8BA-00C2AC02AAA5}" dt="2021-10-01T20:46:08.478" v="3024"/>
          <ac:spMkLst>
            <pc:docMk/>
            <pc:sldMk cId="1548183184" sldId="391"/>
            <ac:spMk id="76" creationId="{A786B9CC-DC43-499E-92B4-D3D3E2D4E8CC}"/>
          </ac:spMkLst>
        </pc:spChg>
        <pc:spChg chg="add del mod">
          <ac:chgData name="Syphax Ait oubelli" userId="ecf726b1934da71b" providerId="LiveId" clId="{8B0F6663-749F-4A9A-B8BA-00C2AC02AAA5}" dt="2021-09-12T16:33:47.134" v="2876" actId="478"/>
          <ac:spMkLst>
            <pc:docMk/>
            <pc:sldMk cId="1548183184" sldId="391"/>
            <ac:spMk id="76" creationId="{CBBF7C48-1D19-4E2C-9721-8BD06CD54965}"/>
          </ac:spMkLst>
        </pc:spChg>
        <pc:spChg chg="add mod">
          <ac:chgData name="Syphax Ait oubelli" userId="ecf726b1934da71b" providerId="LiveId" clId="{8B0F6663-749F-4A9A-B8BA-00C2AC02AAA5}" dt="2021-09-12T16:33:47.379" v="2877"/>
          <ac:spMkLst>
            <pc:docMk/>
            <pc:sldMk cId="1548183184" sldId="391"/>
            <ac:spMk id="77" creationId="{9909B996-CC7D-44E5-8F79-6653C5812987}"/>
          </ac:spMkLst>
        </pc:spChg>
        <pc:spChg chg="add mod">
          <ac:chgData name="Syphax Ait oubelli" userId="ecf726b1934da71b" providerId="LiveId" clId="{8B0F6663-749F-4A9A-B8BA-00C2AC02AAA5}" dt="2021-10-01T20:53:26.153" v="3130"/>
          <ac:spMkLst>
            <pc:docMk/>
            <pc:sldMk cId="1548183184" sldId="391"/>
            <ac:spMk id="78" creationId="{D68D7B0C-9D73-4F4B-87AA-F65DCF4BF794}"/>
          </ac:spMkLst>
        </pc:spChg>
      </pc:sldChg>
      <pc:sldChg chg="addSp delSp modSp add mod modTransition">
        <pc:chgData name="Syphax Ait oubelli" userId="ecf726b1934da71b" providerId="LiveId" clId="{8B0F6663-749F-4A9A-B8BA-00C2AC02AAA5}" dt="2021-10-01T20:53:27.966" v="3132"/>
        <pc:sldMkLst>
          <pc:docMk/>
          <pc:sldMk cId="178413823" sldId="392"/>
        </pc:sldMkLst>
        <pc:spChg chg="del">
          <ac:chgData name="Syphax Ait oubelli" userId="ecf726b1934da71b" providerId="LiveId" clId="{8B0F6663-749F-4A9A-B8BA-00C2AC02AAA5}" dt="2021-10-01T20:53:27.649" v="3131" actId="478"/>
          <ac:spMkLst>
            <pc:docMk/>
            <pc:sldMk cId="178413823" sldId="392"/>
            <ac:spMk id="3" creationId="{96297C50-8930-441B-8EBC-0BF480A4D43C}"/>
          </ac:spMkLst>
        </pc:spChg>
        <pc:spChg chg="mod">
          <ac:chgData name="Syphax Ait oubelli" userId="ecf726b1934da71b" providerId="LiveId" clId="{8B0F6663-749F-4A9A-B8BA-00C2AC02AAA5}" dt="2021-09-12T16:25:45.113" v="2738" actId="207"/>
          <ac:spMkLst>
            <pc:docMk/>
            <pc:sldMk cId="178413823" sldId="392"/>
            <ac:spMk id="59" creationId="{408EF320-8C02-4685-ABC5-389F81E7FE50}"/>
          </ac:spMkLst>
        </pc:spChg>
        <pc:spChg chg="mod">
          <ac:chgData name="Syphax Ait oubelli" userId="ecf726b1934da71b" providerId="LiveId" clId="{8B0F6663-749F-4A9A-B8BA-00C2AC02AAA5}" dt="2021-09-12T16:22:01.751" v="2700" actId="207"/>
          <ac:spMkLst>
            <pc:docMk/>
            <pc:sldMk cId="178413823" sldId="392"/>
            <ac:spMk id="60" creationId="{5C21CC66-7776-4626-8A79-AB114576581B}"/>
          </ac:spMkLst>
        </pc:spChg>
        <pc:spChg chg="add mod">
          <ac:chgData name="Syphax Ait oubelli" userId="ecf726b1934da71b" providerId="LiveId" clId="{8B0F6663-749F-4A9A-B8BA-00C2AC02AAA5}" dt="2021-10-01T20:46:10.282" v="3026"/>
          <ac:spMkLst>
            <pc:docMk/>
            <pc:sldMk cId="178413823" sldId="392"/>
            <ac:spMk id="70" creationId="{00B8CFC5-B4F2-4B23-8BC0-7980CC99FD37}"/>
          </ac:spMkLst>
        </pc:spChg>
        <pc:spChg chg="add mod">
          <ac:chgData name="Syphax Ait oubelli" userId="ecf726b1934da71b" providerId="LiveId" clId="{8B0F6663-749F-4A9A-B8BA-00C2AC02AAA5}" dt="2021-10-01T20:53:27.966" v="3132"/>
          <ac:spMkLst>
            <pc:docMk/>
            <pc:sldMk cId="178413823" sldId="392"/>
            <ac:spMk id="71" creationId="{5D0F673A-C3F5-4551-A0FB-DB8F49C7825C}"/>
          </ac:spMkLst>
        </pc:spChg>
        <pc:spChg chg="del">
          <ac:chgData name="Syphax Ait oubelli" userId="ecf726b1934da71b" providerId="LiveId" clId="{8B0F6663-749F-4A9A-B8BA-00C2AC02AAA5}" dt="2021-10-01T20:46:09.964" v="3025" actId="478"/>
          <ac:spMkLst>
            <pc:docMk/>
            <pc:sldMk cId="178413823" sldId="392"/>
            <ac:spMk id="73" creationId="{89ADE84D-A383-4638-A3CE-60DCCF9C1106}"/>
          </ac:spMkLst>
        </pc:spChg>
        <pc:cxnChg chg="del">
          <ac:chgData name="Syphax Ait oubelli" userId="ecf726b1934da71b" providerId="LiveId" clId="{8B0F6663-749F-4A9A-B8BA-00C2AC02AAA5}" dt="2021-09-12T16:12:40.081" v="2547" actId="478"/>
          <ac:cxnSpMkLst>
            <pc:docMk/>
            <pc:sldMk cId="178413823" sldId="392"/>
            <ac:cxnSpMk id="71" creationId="{476F0E70-9203-49DA-BFB3-52841AF9DD2F}"/>
          </ac:cxnSpMkLst>
        </pc:cxnChg>
        <pc:cxnChg chg="del">
          <ac:chgData name="Syphax Ait oubelli" userId="ecf726b1934da71b" providerId="LiveId" clId="{8B0F6663-749F-4A9A-B8BA-00C2AC02AAA5}" dt="2021-09-12T16:12:40.081" v="2547" actId="478"/>
          <ac:cxnSpMkLst>
            <pc:docMk/>
            <pc:sldMk cId="178413823" sldId="392"/>
            <ac:cxnSpMk id="74" creationId="{5C0810E9-42A6-434F-87A3-7815BEDA9690}"/>
          </ac:cxnSpMkLst>
        </pc:cxnChg>
        <pc:cxnChg chg="del">
          <ac:chgData name="Syphax Ait oubelli" userId="ecf726b1934da71b" providerId="LiveId" clId="{8B0F6663-749F-4A9A-B8BA-00C2AC02AAA5}" dt="2021-09-12T16:12:40.081" v="2547" actId="478"/>
          <ac:cxnSpMkLst>
            <pc:docMk/>
            <pc:sldMk cId="178413823" sldId="392"/>
            <ac:cxnSpMk id="75" creationId="{62E906EF-CDE2-4513-A0B1-E82300CAA746}"/>
          </ac:cxnSpMkLst>
        </pc:cxnChg>
        <pc:cxnChg chg="add mod">
          <ac:chgData name="Syphax Ait oubelli" userId="ecf726b1934da71b" providerId="LiveId" clId="{8B0F6663-749F-4A9A-B8BA-00C2AC02AAA5}" dt="2021-09-12T16:14:55.390" v="2596" actId="1076"/>
          <ac:cxnSpMkLst>
            <pc:docMk/>
            <pc:sldMk cId="178413823" sldId="392"/>
            <ac:cxnSpMk id="76" creationId="{C6C57CEC-130F-4719-BB08-48D367AF56E8}"/>
          </ac:cxnSpMkLst>
        </pc:cxnChg>
      </pc:sldChg>
      <pc:sldChg chg="addSp delSp modSp add mod modTransition">
        <pc:chgData name="Syphax Ait oubelli" userId="ecf726b1934da71b" providerId="LiveId" clId="{8B0F6663-749F-4A9A-B8BA-00C2AC02AAA5}" dt="2021-10-01T20:53:29.879" v="3134"/>
        <pc:sldMkLst>
          <pc:docMk/>
          <pc:sldMk cId="1349164251" sldId="393"/>
        </pc:sldMkLst>
        <pc:spChg chg="del">
          <ac:chgData name="Syphax Ait oubelli" userId="ecf726b1934da71b" providerId="LiveId" clId="{8B0F6663-749F-4A9A-B8BA-00C2AC02AAA5}" dt="2021-10-01T20:53:29.532" v="3133" actId="478"/>
          <ac:spMkLst>
            <pc:docMk/>
            <pc:sldMk cId="1349164251" sldId="393"/>
            <ac:spMk id="3" creationId="{96297C50-8930-441B-8EBC-0BF480A4D43C}"/>
          </ac:spMkLst>
        </pc:spChg>
        <pc:spChg chg="mod">
          <ac:chgData name="Syphax Ait oubelli" userId="ecf726b1934da71b" providerId="LiveId" clId="{8B0F6663-749F-4A9A-B8BA-00C2AC02AAA5}" dt="2021-09-12T16:25:41.856" v="2736" actId="207"/>
          <ac:spMkLst>
            <pc:docMk/>
            <pc:sldMk cId="1349164251" sldId="393"/>
            <ac:spMk id="60" creationId="{5C21CC66-7776-4626-8A79-AB114576581B}"/>
          </ac:spMkLst>
        </pc:spChg>
        <pc:spChg chg="mod">
          <ac:chgData name="Syphax Ait oubelli" userId="ecf726b1934da71b" providerId="LiveId" clId="{8B0F6663-749F-4A9A-B8BA-00C2AC02AAA5}" dt="2021-09-12T16:22:05.004" v="2702" actId="207"/>
          <ac:spMkLst>
            <pc:docMk/>
            <pc:sldMk cId="1349164251" sldId="393"/>
            <ac:spMk id="61" creationId="{C9B12B1C-D5D1-47BC-90DD-B901C7C902A4}"/>
          </ac:spMkLst>
        </pc:spChg>
        <pc:spChg chg="add mod">
          <ac:chgData name="Syphax Ait oubelli" userId="ecf726b1934da71b" providerId="LiveId" clId="{8B0F6663-749F-4A9A-B8BA-00C2AC02AAA5}" dt="2021-10-01T20:46:12.550" v="3028"/>
          <ac:spMkLst>
            <pc:docMk/>
            <pc:sldMk cId="1349164251" sldId="393"/>
            <ac:spMk id="70" creationId="{D00C6BEB-E7F4-46F8-B9C6-FBBA4526AC63}"/>
          </ac:spMkLst>
        </pc:spChg>
        <pc:spChg chg="add mod">
          <ac:chgData name="Syphax Ait oubelli" userId="ecf726b1934da71b" providerId="LiveId" clId="{8B0F6663-749F-4A9A-B8BA-00C2AC02AAA5}" dt="2021-10-01T20:53:29.879" v="3134"/>
          <ac:spMkLst>
            <pc:docMk/>
            <pc:sldMk cId="1349164251" sldId="393"/>
            <ac:spMk id="71" creationId="{71799119-FD5C-45E1-BC5C-F0B7B947DA07}"/>
          </ac:spMkLst>
        </pc:spChg>
        <pc:spChg chg="del">
          <ac:chgData name="Syphax Ait oubelli" userId="ecf726b1934da71b" providerId="LiveId" clId="{8B0F6663-749F-4A9A-B8BA-00C2AC02AAA5}" dt="2021-10-01T20:46:12.253" v="3027" actId="478"/>
          <ac:spMkLst>
            <pc:docMk/>
            <pc:sldMk cId="1349164251" sldId="393"/>
            <ac:spMk id="73" creationId="{89ADE84D-A383-4638-A3CE-60DCCF9C1106}"/>
          </ac:spMkLst>
        </pc:spChg>
        <pc:cxnChg chg="add mod">
          <ac:chgData name="Syphax Ait oubelli" userId="ecf726b1934da71b" providerId="LiveId" clId="{8B0F6663-749F-4A9A-B8BA-00C2AC02AAA5}" dt="2021-09-12T16:14:49.544" v="2594" actId="1076"/>
          <ac:cxnSpMkLst>
            <pc:docMk/>
            <pc:sldMk cId="1349164251" sldId="393"/>
            <ac:cxnSpMk id="69" creationId="{C9622C99-8F06-402A-AB34-4597D1B4DB78}"/>
          </ac:cxnSpMkLst>
        </pc:cxnChg>
      </pc:sldChg>
      <pc:sldChg chg="addSp delSp modSp add mod modTransition">
        <pc:chgData name="Syphax Ait oubelli" userId="ecf726b1934da71b" providerId="LiveId" clId="{8B0F6663-749F-4A9A-B8BA-00C2AC02AAA5}" dt="2021-10-01T20:53:31.870" v="3136"/>
        <pc:sldMkLst>
          <pc:docMk/>
          <pc:sldMk cId="1360369686" sldId="394"/>
        </pc:sldMkLst>
        <pc:spChg chg="del">
          <ac:chgData name="Syphax Ait oubelli" userId="ecf726b1934da71b" providerId="LiveId" clId="{8B0F6663-749F-4A9A-B8BA-00C2AC02AAA5}" dt="2021-10-01T20:53:31.570" v="3135" actId="478"/>
          <ac:spMkLst>
            <pc:docMk/>
            <pc:sldMk cId="1360369686" sldId="394"/>
            <ac:spMk id="3" creationId="{96297C50-8930-441B-8EBC-0BF480A4D43C}"/>
          </ac:spMkLst>
        </pc:spChg>
        <pc:spChg chg="mod">
          <ac:chgData name="Syphax Ait oubelli" userId="ecf726b1934da71b" providerId="LiveId" clId="{8B0F6663-749F-4A9A-B8BA-00C2AC02AAA5}" dt="2021-09-12T16:25:37.977" v="2734" actId="207"/>
          <ac:spMkLst>
            <pc:docMk/>
            <pc:sldMk cId="1360369686" sldId="394"/>
            <ac:spMk id="61" creationId="{C9B12B1C-D5D1-47BC-90DD-B901C7C902A4}"/>
          </ac:spMkLst>
        </pc:spChg>
        <pc:spChg chg="mod">
          <ac:chgData name="Syphax Ait oubelli" userId="ecf726b1934da71b" providerId="LiveId" clId="{8B0F6663-749F-4A9A-B8BA-00C2AC02AAA5}" dt="2021-09-12T16:22:14.273" v="2704" actId="207"/>
          <ac:spMkLst>
            <pc:docMk/>
            <pc:sldMk cId="1360369686" sldId="394"/>
            <ac:spMk id="62" creationId="{3A6FD462-0FF1-49E6-BC15-04A8DBCC5E41}"/>
          </ac:spMkLst>
        </pc:spChg>
        <pc:spChg chg="add mod">
          <ac:chgData name="Syphax Ait oubelli" userId="ecf726b1934da71b" providerId="LiveId" clId="{8B0F6663-749F-4A9A-B8BA-00C2AC02AAA5}" dt="2021-10-01T20:46:14.361" v="3030"/>
          <ac:spMkLst>
            <pc:docMk/>
            <pc:sldMk cId="1360369686" sldId="394"/>
            <ac:spMk id="70" creationId="{0F139F6C-310A-4B14-AFF7-E5D2E8C17964}"/>
          </ac:spMkLst>
        </pc:spChg>
        <pc:spChg chg="add mod">
          <ac:chgData name="Syphax Ait oubelli" userId="ecf726b1934da71b" providerId="LiveId" clId="{8B0F6663-749F-4A9A-B8BA-00C2AC02AAA5}" dt="2021-10-01T20:53:31.870" v="3136"/>
          <ac:spMkLst>
            <pc:docMk/>
            <pc:sldMk cId="1360369686" sldId="394"/>
            <ac:spMk id="71" creationId="{978CA159-1DA5-47F0-8698-851B8085D5F6}"/>
          </ac:spMkLst>
        </pc:spChg>
        <pc:spChg chg="del">
          <ac:chgData name="Syphax Ait oubelli" userId="ecf726b1934da71b" providerId="LiveId" clId="{8B0F6663-749F-4A9A-B8BA-00C2AC02AAA5}" dt="2021-10-01T20:46:14.035" v="3029" actId="478"/>
          <ac:spMkLst>
            <pc:docMk/>
            <pc:sldMk cId="1360369686" sldId="394"/>
            <ac:spMk id="73" creationId="{89ADE84D-A383-4638-A3CE-60DCCF9C1106}"/>
          </ac:spMkLst>
        </pc:spChg>
        <pc:cxnChg chg="add mod">
          <ac:chgData name="Syphax Ait oubelli" userId="ecf726b1934da71b" providerId="LiveId" clId="{8B0F6663-749F-4A9A-B8BA-00C2AC02AAA5}" dt="2021-09-12T16:14:45.771" v="2592" actId="1076"/>
          <ac:cxnSpMkLst>
            <pc:docMk/>
            <pc:sldMk cId="1360369686" sldId="394"/>
            <ac:cxnSpMk id="69" creationId="{4127AB08-ED8A-448B-860D-4DAA02A6974C}"/>
          </ac:cxnSpMkLst>
        </pc:cxnChg>
      </pc:sldChg>
      <pc:sldChg chg="addSp delSp modSp add mod modTransition">
        <pc:chgData name="Syphax Ait oubelli" userId="ecf726b1934da71b" providerId="LiveId" clId="{8B0F6663-749F-4A9A-B8BA-00C2AC02AAA5}" dt="2021-10-01T20:53:33.999" v="3138"/>
        <pc:sldMkLst>
          <pc:docMk/>
          <pc:sldMk cId="1548431396" sldId="395"/>
        </pc:sldMkLst>
        <pc:spChg chg="del">
          <ac:chgData name="Syphax Ait oubelli" userId="ecf726b1934da71b" providerId="LiveId" clId="{8B0F6663-749F-4A9A-B8BA-00C2AC02AAA5}" dt="2021-10-01T20:53:33.738" v="3137" actId="478"/>
          <ac:spMkLst>
            <pc:docMk/>
            <pc:sldMk cId="1548431396" sldId="395"/>
            <ac:spMk id="3" creationId="{96297C50-8930-441B-8EBC-0BF480A4D43C}"/>
          </ac:spMkLst>
        </pc:spChg>
        <pc:spChg chg="mod">
          <ac:chgData name="Syphax Ait oubelli" userId="ecf726b1934da71b" providerId="LiveId" clId="{8B0F6663-749F-4A9A-B8BA-00C2AC02AAA5}" dt="2021-09-12T16:25:34.568" v="2732" actId="207"/>
          <ac:spMkLst>
            <pc:docMk/>
            <pc:sldMk cId="1548431396" sldId="395"/>
            <ac:spMk id="62" creationId="{3A6FD462-0FF1-49E6-BC15-04A8DBCC5E41}"/>
          </ac:spMkLst>
        </pc:spChg>
        <pc:spChg chg="mod">
          <ac:chgData name="Syphax Ait oubelli" userId="ecf726b1934da71b" providerId="LiveId" clId="{8B0F6663-749F-4A9A-B8BA-00C2AC02AAA5}" dt="2021-09-12T16:22:18.974" v="2706" actId="207"/>
          <ac:spMkLst>
            <pc:docMk/>
            <pc:sldMk cId="1548431396" sldId="395"/>
            <ac:spMk id="63" creationId="{741E3C85-A9F5-49D5-927B-7FF00C865BAA}"/>
          </ac:spMkLst>
        </pc:spChg>
        <pc:spChg chg="add mod">
          <ac:chgData name="Syphax Ait oubelli" userId="ecf726b1934da71b" providerId="LiveId" clId="{8B0F6663-749F-4A9A-B8BA-00C2AC02AAA5}" dt="2021-10-01T20:46:16.440" v="3032"/>
          <ac:spMkLst>
            <pc:docMk/>
            <pc:sldMk cId="1548431396" sldId="395"/>
            <ac:spMk id="70" creationId="{6E5C9E6F-B5EA-4BC6-9849-F06137EC86A2}"/>
          </ac:spMkLst>
        </pc:spChg>
        <pc:spChg chg="add mod">
          <ac:chgData name="Syphax Ait oubelli" userId="ecf726b1934da71b" providerId="LiveId" clId="{8B0F6663-749F-4A9A-B8BA-00C2AC02AAA5}" dt="2021-10-01T20:53:33.999" v="3138"/>
          <ac:spMkLst>
            <pc:docMk/>
            <pc:sldMk cId="1548431396" sldId="395"/>
            <ac:spMk id="71" creationId="{670E4E37-BEB4-44E8-AD67-A657B582C585}"/>
          </ac:spMkLst>
        </pc:spChg>
        <pc:spChg chg="del">
          <ac:chgData name="Syphax Ait oubelli" userId="ecf726b1934da71b" providerId="LiveId" clId="{8B0F6663-749F-4A9A-B8BA-00C2AC02AAA5}" dt="2021-10-01T20:46:16.122" v="3031" actId="478"/>
          <ac:spMkLst>
            <pc:docMk/>
            <pc:sldMk cId="1548431396" sldId="395"/>
            <ac:spMk id="73" creationId="{89ADE84D-A383-4638-A3CE-60DCCF9C1106}"/>
          </ac:spMkLst>
        </pc:spChg>
        <pc:cxnChg chg="add mod">
          <ac:chgData name="Syphax Ait oubelli" userId="ecf726b1934da71b" providerId="LiveId" clId="{8B0F6663-749F-4A9A-B8BA-00C2AC02AAA5}" dt="2021-09-12T16:14:42.211" v="2590" actId="1076"/>
          <ac:cxnSpMkLst>
            <pc:docMk/>
            <pc:sldMk cId="1548431396" sldId="395"/>
            <ac:cxnSpMk id="69" creationId="{1E74C4D6-AD95-4B27-BF70-4C431625300B}"/>
          </ac:cxnSpMkLst>
        </pc:cxnChg>
      </pc:sldChg>
      <pc:sldChg chg="addSp delSp modSp add mod modTransition">
        <pc:chgData name="Syphax Ait oubelli" userId="ecf726b1934da71b" providerId="LiveId" clId="{8B0F6663-749F-4A9A-B8BA-00C2AC02AAA5}" dt="2021-10-01T20:53:36.123" v="3140"/>
        <pc:sldMkLst>
          <pc:docMk/>
          <pc:sldMk cId="4000258108" sldId="396"/>
        </pc:sldMkLst>
        <pc:spChg chg="del">
          <ac:chgData name="Syphax Ait oubelli" userId="ecf726b1934da71b" providerId="LiveId" clId="{8B0F6663-749F-4A9A-B8BA-00C2AC02AAA5}" dt="2021-10-01T20:53:35.835" v="3139" actId="478"/>
          <ac:spMkLst>
            <pc:docMk/>
            <pc:sldMk cId="4000258108" sldId="396"/>
            <ac:spMk id="3" creationId="{96297C50-8930-441B-8EBC-0BF480A4D43C}"/>
          </ac:spMkLst>
        </pc:spChg>
        <pc:spChg chg="mod">
          <ac:chgData name="Syphax Ait oubelli" userId="ecf726b1934da71b" providerId="LiveId" clId="{8B0F6663-749F-4A9A-B8BA-00C2AC02AAA5}" dt="2021-09-12T16:25:27.587" v="2729" actId="207"/>
          <ac:spMkLst>
            <pc:docMk/>
            <pc:sldMk cId="4000258108" sldId="396"/>
            <ac:spMk id="57" creationId="{05254600-73DA-4F18-8904-601C08F32CB7}"/>
          </ac:spMkLst>
        </pc:spChg>
        <pc:spChg chg="mod">
          <ac:chgData name="Syphax Ait oubelli" userId="ecf726b1934da71b" providerId="LiveId" clId="{8B0F6663-749F-4A9A-B8BA-00C2AC02AAA5}" dt="2021-09-12T16:25:27.587" v="2729" actId="207"/>
          <ac:spMkLst>
            <pc:docMk/>
            <pc:sldMk cId="4000258108" sldId="396"/>
            <ac:spMk id="63" creationId="{741E3C85-A9F5-49D5-927B-7FF00C865BAA}"/>
          </ac:spMkLst>
        </pc:spChg>
        <pc:spChg chg="mod">
          <ac:chgData name="Syphax Ait oubelli" userId="ecf726b1934da71b" providerId="LiveId" clId="{8B0F6663-749F-4A9A-B8BA-00C2AC02AAA5}" dt="2021-09-12T16:22:23.765" v="2707" actId="207"/>
          <ac:spMkLst>
            <pc:docMk/>
            <pc:sldMk cId="4000258108" sldId="396"/>
            <ac:spMk id="64" creationId="{87853643-F646-4ACA-A704-10855F0F5D05}"/>
          </ac:spMkLst>
        </pc:spChg>
        <pc:spChg chg="ord">
          <ac:chgData name="Syphax Ait oubelli" userId="ecf726b1934da71b" providerId="LiveId" clId="{8B0F6663-749F-4A9A-B8BA-00C2AC02AAA5}" dt="2021-09-12T16:25:28.816" v="2730" actId="166"/>
          <ac:spMkLst>
            <pc:docMk/>
            <pc:sldMk cId="4000258108" sldId="396"/>
            <ac:spMk id="72" creationId="{A59F8484-1CE9-4FC6-9897-18CCE4CDA817}"/>
          </ac:spMkLst>
        </pc:spChg>
        <pc:spChg chg="del">
          <ac:chgData name="Syphax Ait oubelli" userId="ecf726b1934da71b" providerId="LiveId" clId="{8B0F6663-749F-4A9A-B8BA-00C2AC02AAA5}" dt="2021-10-01T20:46:17.892" v="3033" actId="478"/>
          <ac:spMkLst>
            <pc:docMk/>
            <pc:sldMk cId="4000258108" sldId="396"/>
            <ac:spMk id="73" creationId="{89ADE84D-A383-4638-A3CE-60DCCF9C1106}"/>
          </ac:spMkLst>
        </pc:spChg>
        <pc:spChg chg="add mod">
          <ac:chgData name="Syphax Ait oubelli" userId="ecf726b1934da71b" providerId="LiveId" clId="{8B0F6663-749F-4A9A-B8BA-00C2AC02AAA5}" dt="2021-10-01T20:46:18.192" v="3034"/>
          <ac:spMkLst>
            <pc:docMk/>
            <pc:sldMk cId="4000258108" sldId="396"/>
            <ac:spMk id="74" creationId="{E958BA65-3476-4BFA-A675-2CC9E440DCF3}"/>
          </ac:spMkLst>
        </pc:spChg>
        <pc:spChg chg="add del mod">
          <ac:chgData name="Syphax Ait oubelli" userId="ecf726b1934da71b" providerId="LiveId" clId="{8B0F6663-749F-4A9A-B8BA-00C2AC02AAA5}" dt="2021-09-12T16:34:08.281" v="2888" actId="478"/>
          <ac:spMkLst>
            <pc:docMk/>
            <pc:sldMk cId="4000258108" sldId="396"/>
            <ac:spMk id="74" creationId="{EC63BFE4-2744-499C-918B-643A0BDF4763}"/>
          </ac:spMkLst>
        </pc:spChg>
        <pc:spChg chg="add mod">
          <ac:chgData name="Syphax Ait oubelli" userId="ecf726b1934da71b" providerId="LiveId" clId="{8B0F6663-749F-4A9A-B8BA-00C2AC02AAA5}" dt="2021-09-12T16:34:08.569" v="2889"/>
          <ac:spMkLst>
            <pc:docMk/>
            <pc:sldMk cId="4000258108" sldId="396"/>
            <ac:spMk id="75" creationId="{60E6D1A4-CD5D-408C-9F01-737AE9AB45C3}"/>
          </ac:spMkLst>
        </pc:spChg>
        <pc:spChg chg="add mod">
          <ac:chgData name="Syphax Ait oubelli" userId="ecf726b1934da71b" providerId="LiveId" clId="{8B0F6663-749F-4A9A-B8BA-00C2AC02AAA5}" dt="2021-10-01T20:53:36.123" v="3140"/>
          <ac:spMkLst>
            <pc:docMk/>
            <pc:sldMk cId="4000258108" sldId="396"/>
            <ac:spMk id="76" creationId="{36F012EE-4CA4-4E0C-953F-C9CF414D784E}"/>
          </ac:spMkLst>
        </pc:spChg>
        <pc:cxnChg chg="add mod">
          <ac:chgData name="Syphax Ait oubelli" userId="ecf726b1934da71b" providerId="LiveId" clId="{8B0F6663-749F-4A9A-B8BA-00C2AC02AAA5}" dt="2021-09-12T16:12:57.526" v="2561" actId="1076"/>
          <ac:cxnSpMkLst>
            <pc:docMk/>
            <pc:sldMk cId="4000258108" sldId="396"/>
            <ac:cxnSpMk id="69" creationId="{7F6F1BBB-9852-4935-893B-270AA579C1DB}"/>
          </ac:cxnSpMkLst>
        </pc:cxnChg>
        <pc:cxnChg chg="add mod">
          <ac:chgData name="Syphax Ait oubelli" userId="ecf726b1934da71b" providerId="LiveId" clId="{8B0F6663-749F-4A9A-B8BA-00C2AC02AAA5}" dt="2021-09-12T16:12:57.526" v="2561" actId="1076"/>
          <ac:cxnSpMkLst>
            <pc:docMk/>
            <pc:sldMk cId="4000258108" sldId="396"/>
            <ac:cxnSpMk id="70" creationId="{B6C181E9-61EC-4251-A6A3-3574DE4C7327}"/>
          </ac:cxnSpMkLst>
        </pc:cxnChg>
        <pc:cxnChg chg="add mod">
          <ac:chgData name="Syphax Ait oubelli" userId="ecf726b1934da71b" providerId="LiveId" clId="{8B0F6663-749F-4A9A-B8BA-00C2AC02AAA5}" dt="2021-09-12T16:12:57.526" v="2561" actId="1076"/>
          <ac:cxnSpMkLst>
            <pc:docMk/>
            <pc:sldMk cId="4000258108" sldId="396"/>
            <ac:cxnSpMk id="71" creationId="{73BF1885-32E0-406D-9D55-22FADC0035BA}"/>
          </ac:cxnSpMkLst>
        </pc:cxnChg>
      </pc:sldChg>
      <pc:sldChg chg="addSp delSp modSp add mod modTransition">
        <pc:chgData name="Syphax Ait oubelli" userId="ecf726b1934da71b" providerId="LiveId" clId="{8B0F6663-749F-4A9A-B8BA-00C2AC02AAA5}" dt="2021-10-01T20:53:38.107" v="3142"/>
        <pc:sldMkLst>
          <pc:docMk/>
          <pc:sldMk cId="3165714197" sldId="397"/>
        </pc:sldMkLst>
        <pc:spChg chg="del">
          <ac:chgData name="Syphax Ait oubelli" userId="ecf726b1934da71b" providerId="LiveId" clId="{8B0F6663-749F-4A9A-B8BA-00C2AC02AAA5}" dt="2021-10-01T20:53:37.843" v="3141" actId="478"/>
          <ac:spMkLst>
            <pc:docMk/>
            <pc:sldMk cId="3165714197" sldId="397"/>
            <ac:spMk id="3" creationId="{96297C50-8930-441B-8EBC-0BF480A4D43C}"/>
          </ac:spMkLst>
        </pc:spChg>
        <pc:spChg chg="mod">
          <ac:chgData name="Syphax Ait oubelli" userId="ecf726b1934da71b" providerId="LiveId" clId="{8B0F6663-749F-4A9A-B8BA-00C2AC02AAA5}" dt="2021-09-12T16:25:19.847" v="2726" actId="207"/>
          <ac:spMkLst>
            <pc:docMk/>
            <pc:sldMk cId="3165714197" sldId="397"/>
            <ac:spMk id="57" creationId="{05254600-73DA-4F18-8904-601C08F32CB7}"/>
          </ac:spMkLst>
        </pc:spChg>
        <pc:spChg chg="mod">
          <ac:chgData name="Syphax Ait oubelli" userId="ecf726b1934da71b" providerId="LiveId" clId="{8B0F6663-749F-4A9A-B8BA-00C2AC02AAA5}" dt="2021-09-12T16:25:19.847" v="2726" actId="207"/>
          <ac:spMkLst>
            <pc:docMk/>
            <pc:sldMk cId="3165714197" sldId="397"/>
            <ac:spMk id="63" creationId="{741E3C85-A9F5-49D5-927B-7FF00C865BAA}"/>
          </ac:spMkLst>
        </pc:spChg>
        <pc:spChg chg="mod">
          <ac:chgData name="Syphax Ait oubelli" userId="ecf726b1934da71b" providerId="LiveId" clId="{8B0F6663-749F-4A9A-B8BA-00C2AC02AAA5}" dt="2021-09-12T16:22:29.407" v="2709" actId="207"/>
          <ac:spMkLst>
            <pc:docMk/>
            <pc:sldMk cId="3165714197" sldId="397"/>
            <ac:spMk id="64" creationId="{87853643-F646-4ACA-A704-10855F0F5D05}"/>
          </ac:spMkLst>
        </pc:spChg>
        <pc:spChg chg="ord">
          <ac:chgData name="Syphax Ait oubelli" userId="ecf726b1934da71b" providerId="LiveId" clId="{8B0F6663-749F-4A9A-B8BA-00C2AC02AAA5}" dt="2021-09-12T16:25:22.584" v="2727" actId="166"/>
          <ac:spMkLst>
            <pc:docMk/>
            <pc:sldMk cId="3165714197" sldId="397"/>
            <ac:spMk id="72" creationId="{A59F8484-1CE9-4FC6-9897-18CCE4CDA817}"/>
          </ac:spMkLst>
        </pc:spChg>
        <pc:spChg chg="del">
          <ac:chgData name="Syphax Ait oubelli" userId="ecf726b1934da71b" providerId="LiveId" clId="{8B0F6663-749F-4A9A-B8BA-00C2AC02AAA5}" dt="2021-10-01T20:46:19.548" v="3035" actId="478"/>
          <ac:spMkLst>
            <pc:docMk/>
            <pc:sldMk cId="3165714197" sldId="397"/>
            <ac:spMk id="73" creationId="{89ADE84D-A383-4638-A3CE-60DCCF9C1106}"/>
          </ac:spMkLst>
        </pc:spChg>
        <pc:spChg chg="add mod">
          <ac:chgData name="Syphax Ait oubelli" userId="ecf726b1934da71b" providerId="LiveId" clId="{8B0F6663-749F-4A9A-B8BA-00C2AC02AAA5}" dt="2021-10-01T20:46:19.870" v="3036"/>
          <ac:spMkLst>
            <pc:docMk/>
            <pc:sldMk cId="3165714197" sldId="397"/>
            <ac:spMk id="74" creationId="{FC38BC0F-FEF6-4F5A-895B-773DC451EC06}"/>
          </ac:spMkLst>
        </pc:spChg>
        <pc:spChg chg="add mod">
          <ac:chgData name="Syphax Ait oubelli" userId="ecf726b1934da71b" providerId="LiveId" clId="{8B0F6663-749F-4A9A-B8BA-00C2AC02AAA5}" dt="2021-09-12T16:34:05.484" v="2887" actId="207"/>
          <ac:spMkLst>
            <pc:docMk/>
            <pc:sldMk cId="3165714197" sldId="397"/>
            <ac:spMk id="75" creationId="{8C2A756E-FCA6-4060-81D9-518A35A27BDE}"/>
          </ac:spMkLst>
        </pc:spChg>
        <pc:spChg chg="add mod">
          <ac:chgData name="Syphax Ait oubelli" userId="ecf726b1934da71b" providerId="LiveId" clId="{8B0F6663-749F-4A9A-B8BA-00C2AC02AAA5}" dt="2021-10-01T20:53:38.107" v="3142"/>
          <ac:spMkLst>
            <pc:docMk/>
            <pc:sldMk cId="3165714197" sldId="397"/>
            <ac:spMk id="76" creationId="{EB09C44C-7844-47BD-92D9-BB0813542D8F}"/>
          </ac:spMkLst>
        </pc:spChg>
        <pc:cxnChg chg="add del mod">
          <ac:chgData name="Syphax Ait oubelli" userId="ecf726b1934da71b" providerId="LiveId" clId="{8B0F6663-749F-4A9A-B8BA-00C2AC02AAA5}" dt="2021-09-12T16:14:38.107" v="2588"/>
          <ac:cxnSpMkLst>
            <pc:docMk/>
            <pc:sldMk cId="3165714197" sldId="397"/>
            <ac:cxnSpMk id="74" creationId="{F72DA3D0-9208-4535-A461-95ABDA05FCA1}"/>
          </ac:cxnSpMkLst>
        </pc:cxnChg>
      </pc:sldChg>
      <pc:sldChg chg="addSp delSp modSp add mod modTransition">
        <pc:chgData name="Syphax Ait oubelli" userId="ecf726b1934da71b" providerId="LiveId" clId="{8B0F6663-749F-4A9A-B8BA-00C2AC02AAA5}" dt="2021-10-01T20:53:40.352" v="3144"/>
        <pc:sldMkLst>
          <pc:docMk/>
          <pc:sldMk cId="3703471746" sldId="398"/>
        </pc:sldMkLst>
        <pc:spChg chg="del">
          <ac:chgData name="Syphax Ait oubelli" userId="ecf726b1934da71b" providerId="LiveId" clId="{8B0F6663-749F-4A9A-B8BA-00C2AC02AAA5}" dt="2021-10-01T20:53:40.092" v="3143" actId="478"/>
          <ac:spMkLst>
            <pc:docMk/>
            <pc:sldMk cId="3703471746" sldId="398"/>
            <ac:spMk id="3" creationId="{96297C50-8930-441B-8EBC-0BF480A4D43C}"/>
          </ac:spMkLst>
        </pc:spChg>
        <pc:spChg chg="mod">
          <ac:chgData name="Syphax Ait oubelli" userId="ecf726b1934da71b" providerId="LiveId" clId="{8B0F6663-749F-4A9A-B8BA-00C2AC02AAA5}" dt="2021-09-12T16:25:12.121" v="2724" actId="207"/>
          <ac:spMkLst>
            <pc:docMk/>
            <pc:sldMk cId="3703471746" sldId="398"/>
            <ac:spMk id="64" creationId="{87853643-F646-4ACA-A704-10855F0F5D05}"/>
          </ac:spMkLst>
        </pc:spChg>
        <pc:spChg chg="mod">
          <ac:chgData name="Syphax Ait oubelli" userId="ecf726b1934da71b" providerId="LiveId" clId="{8B0F6663-749F-4A9A-B8BA-00C2AC02AAA5}" dt="2021-09-12T16:22:57.940" v="2711" actId="207"/>
          <ac:spMkLst>
            <pc:docMk/>
            <pc:sldMk cId="3703471746" sldId="398"/>
            <ac:spMk id="65" creationId="{0247EC92-170A-4DD5-A783-72657954D35D}"/>
          </ac:spMkLst>
        </pc:spChg>
        <pc:spChg chg="add mod">
          <ac:chgData name="Syphax Ait oubelli" userId="ecf726b1934da71b" providerId="LiveId" clId="{8B0F6663-749F-4A9A-B8BA-00C2AC02AAA5}" dt="2021-10-01T20:46:24.479" v="3038"/>
          <ac:spMkLst>
            <pc:docMk/>
            <pc:sldMk cId="3703471746" sldId="398"/>
            <ac:spMk id="70" creationId="{2E4D6E46-DCB1-4CA7-9C83-E4FDF2D2C3B6}"/>
          </ac:spMkLst>
        </pc:spChg>
        <pc:spChg chg="add mod">
          <ac:chgData name="Syphax Ait oubelli" userId="ecf726b1934da71b" providerId="LiveId" clId="{8B0F6663-749F-4A9A-B8BA-00C2AC02AAA5}" dt="2021-10-01T20:53:40.352" v="3144"/>
          <ac:spMkLst>
            <pc:docMk/>
            <pc:sldMk cId="3703471746" sldId="398"/>
            <ac:spMk id="71" creationId="{098CF519-9D0F-451C-B847-ADE0783CDA3D}"/>
          </ac:spMkLst>
        </pc:spChg>
        <pc:spChg chg="del">
          <ac:chgData name="Syphax Ait oubelli" userId="ecf726b1934da71b" providerId="LiveId" clId="{8B0F6663-749F-4A9A-B8BA-00C2AC02AAA5}" dt="2021-10-01T20:46:24.212" v="3037" actId="478"/>
          <ac:spMkLst>
            <pc:docMk/>
            <pc:sldMk cId="3703471746" sldId="398"/>
            <ac:spMk id="73" creationId="{89ADE84D-A383-4638-A3CE-60DCCF9C1106}"/>
          </ac:spMkLst>
        </pc:spChg>
        <pc:cxnChg chg="del">
          <ac:chgData name="Syphax Ait oubelli" userId="ecf726b1934da71b" providerId="LiveId" clId="{8B0F6663-749F-4A9A-B8BA-00C2AC02AAA5}" dt="2021-09-12T16:13:15.215" v="2566" actId="21"/>
          <ac:cxnSpMkLst>
            <pc:docMk/>
            <pc:sldMk cId="3703471746" sldId="398"/>
            <ac:cxnSpMk id="69" creationId="{7F6F1BBB-9852-4935-893B-270AA579C1DB}"/>
          </ac:cxnSpMkLst>
        </pc:cxnChg>
        <pc:cxnChg chg="del">
          <ac:chgData name="Syphax Ait oubelli" userId="ecf726b1934da71b" providerId="LiveId" clId="{8B0F6663-749F-4A9A-B8BA-00C2AC02AAA5}" dt="2021-09-12T16:13:15.215" v="2566" actId="21"/>
          <ac:cxnSpMkLst>
            <pc:docMk/>
            <pc:sldMk cId="3703471746" sldId="398"/>
            <ac:cxnSpMk id="70" creationId="{B6C181E9-61EC-4251-A6A3-3574DE4C7327}"/>
          </ac:cxnSpMkLst>
        </pc:cxnChg>
        <pc:cxnChg chg="del">
          <ac:chgData name="Syphax Ait oubelli" userId="ecf726b1934da71b" providerId="LiveId" clId="{8B0F6663-749F-4A9A-B8BA-00C2AC02AAA5}" dt="2021-09-12T16:13:15.215" v="2566" actId="21"/>
          <ac:cxnSpMkLst>
            <pc:docMk/>
            <pc:sldMk cId="3703471746" sldId="398"/>
            <ac:cxnSpMk id="71" creationId="{73BF1885-32E0-406D-9D55-22FADC0035BA}"/>
          </ac:cxnSpMkLst>
        </pc:cxnChg>
        <pc:cxnChg chg="add mod">
          <ac:chgData name="Syphax Ait oubelli" userId="ecf726b1934da71b" providerId="LiveId" clId="{8B0F6663-749F-4A9A-B8BA-00C2AC02AAA5}" dt="2021-09-12T16:14:34.741" v="2586" actId="1076"/>
          <ac:cxnSpMkLst>
            <pc:docMk/>
            <pc:sldMk cId="3703471746" sldId="398"/>
            <ac:cxnSpMk id="74" creationId="{9D05AB67-3E69-4DD4-9120-D04FDFE741A0}"/>
          </ac:cxnSpMkLst>
        </pc:cxnChg>
      </pc:sldChg>
      <pc:sldChg chg="addSp delSp modSp add mod modTransition">
        <pc:chgData name="Syphax Ait oubelli" userId="ecf726b1934da71b" providerId="LiveId" clId="{8B0F6663-749F-4A9A-B8BA-00C2AC02AAA5}" dt="2021-10-01T20:53:42.112" v="3146"/>
        <pc:sldMkLst>
          <pc:docMk/>
          <pc:sldMk cId="2762056576" sldId="399"/>
        </pc:sldMkLst>
        <pc:spChg chg="del">
          <ac:chgData name="Syphax Ait oubelli" userId="ecf726b1934da71b" providerId="LiveId" clId="{8B0F6663-749F-4A9A-B8BA-00C2AC02AAA5}" dt="2021-10-01T20:53:41.828" v="3145" actId="478"/>
          <ac:spMkLst>
            <pc:docMk/>
            <pc:sldMk cId="2762056576" sldId="399"/>
            <ac:spMk id="3" creationId="{96297C50-8930-441B-8EBC-0BF480A4D43C}"/>
          </ac:spMkLst>
        </pc:spChg>
        <pc:spChg chg="mod">
          <ac:chgData name="Syphax Ait oubelli" userId="ecf726b1934da71b" providerId="LiveId" clId="{8B0F6663-749F-4A9A-B8BA-00C2AC02AAA5}" dt="2021-09-12T16:25:03.349" v="2722" actId="207"/>
          <ac:spMkLst>
            <pc:docMk/>
            <pc:sldMk cId="2762056576" sldId="399"/>
            <ac:spMk id="65" creationId="{0247EC92-170A-4DD5-A783-72657954D35D}"/>
          </ac:spMkLst>
        </pc:spChg>
        <pc:spChg chg="mod">
          <ac:chgData name="Syphax Ait oubelli" userId="ecf726b1934da71b" providerId="LiveId" clId="{8B0F6663-749F-4A9A-B8BA-00C2AC02AAA5}" dt="2021-09-12T16:23:01.093" v="2713" actId="207"/>
          <ac:spMkLst>
            <pc:docMk/>
            <pc:sldMk cId="2762056576" sldId="399"/>
            <ac:spMk id="66" creationId="{78B4B0CE-8F66-4F94-B536-050978745719}"/>
          </ac:spMkLst>
        </pc:spChg>
        <pc:spChg chg="add mod">
          <ac:chgData name="Syphax Ait oubelli" userId="ecf726b1934da71b" providerId="LiveId" clId="{8B0F6663-749F-4A9A-B8BA-00C2AC02AAA5}" dt="2021-10-01T20:46:28.057" v="3040"/>
          <ac:spMkLst>
            <pc:docMk/>
            <pc:sldMk cId="2762056576" sldId="399"/>
            <ac:spMk id="70" creationId="{F97AF24A-0179-49FD-BA46-06609F4B527D}"/>
          </ac:spMkLst>
        </pc:spChg>
        <pc:spChg chg="add mod">
          <ac:chgData name="Syphax Ait oubelli" userId="ecf726b1934da71b" providerId="LiveId" clId="{8B0F6663-749F-4A9A-B8BA-00C2AC02AAA5}" dt="2021-10-01T20:53:42.112" v="3146"/>
          <ac:spMkLst>
            <pc:docMk/>
            <pc:sldMk cId="2762056576" sldId="399"/>
            <ac:spMk id="71" creationId="{A2D78693-D77F-478E-BD0D-288D1B007093}"/>
          </ac:spMkLst>
        </pc:spChg>
        <pc:spChg chg="del">
          <ac:chgData name="Syphax Ait oubelli" userId="ecf726b1934da71b" providerId="LiveId" clId="{8B0F6663-749F-4A9A-B8BA-00C2AC02AAA5}" dt="2021-10-01T20:46:27.755" v="3039" actId="478"/>
          <ac:spMkLst>
            <pc:docMk/>
            <pc:sldMk cId="2762056576" sldId="399"/>
            <ac:spMk id="73" creationId="{89ADE84D-A383-4638-A3CE-60DCCF9C1106}"/>
          </ac:spMkLst>
        </pc:spChg>
        <pc:cxnChg chg="add mod">
          <ac:chgData name="Syphax Ait oubelli" userId="ecf726b1934da71b" providerId="LiveId" clId="{8B0F6663-749F-4A9A-B8BA-00C2AC02AAA5}" dt="2021-09-12T16:14:31.205" v="2584" actId="1076"/>
          <ac:cxnSpMkLst>
            <pc:docMk/>
            <pc:sldMk cId="2762056576" sldId="399"/>
            <ac:cxnSpMk id="69" creationId="{E1C63A71-959D-4A3F-A593-677BFF0414E0}"/>
          </ac:cxnSpMkLst>
        </pc:cxnChg>
      </pc:sldChg>
      <pc:sldChg chg="addSp delSp modSp add mod modTransition">
        <pc:chgData name="Syphax Ait oubelli" userId="ecf726b1934da71b" providerId="LiveId" clId="{8B0F6663-749F-4A9A-B8BA-00C2AC02AAA5}" dt="2021-10-01T20:53:44.331" v="3148"/>
        <pc:sldMkLst>
          <pc:docMk/>
          <pc:sldMk cId="582882177" sldId="400"/>
        </pc:sldMkLst>
        <pc:spChg chg="del">
          <ac:chgData name="Syphax Ait oubelli" userId="ecf726b1934da71b" providerId="LiveId" clId="{8B0F6663-749F-4A9A-B8BA-00C2AC02AAA5}" dt="2021-10-01T20:53:44.051" v="3147" actId="478"/>
          <ac:spMkLst>
            <pc:docMk/>
            <pc:sldMk cId="582882177" sldId="400"/>
            <ac:spMk id="3" creationId="{96297C50-8930-441B-8EBC-0BF480A4D43C}"/>
          </ac:spMkLst>
        </pc:spChg>
        <pc:spChg chg="mod">
          <ac:chgData name="Syphax Ait oubelli" userId="ecf726b1934da71b" providerId="LiveId" clId="{8B0F6663-749F-4A9A-B8BA-00C2AC02AAA5}" dt="2021-09-12T16:25:00.088" v="2720" actId="207"/>
          <ac:spMkLst>
            <pc:docMk/>
            <pc:sldMk cId="582882177" sldId="400"/>
            <ac:spMk id="37" creationId="{82648F34-00F5-413F-84A3-72E4FB1C1A62}"/>
          </ac:spMkLst>
        </pc:spChg>
        <pc:spChg chg="mod">
          <ac:chgData name="Syphax Ait oubelli" userId="ecf726b1934da71b" providerId="LiveId" clId="{8B0F6663-749F-4A9A-B8BA-00C2AC02AAA5}" dt="2021-09-12T16:25:00.088" v="2720" actId="207"/>
          <ac:spMkLst>
            <pc:docMk/>
            <pc:sldMk cId="582882177" sldId="400"/>
            <ac:spMk id="60" creationId="{5C21CC66-7776-4626-8A79-AB114576581B}"/>
          </ac:spMkLst>
        </pc:spChg>
        <pc:spChg chg="mod">
          <ac:chgData name="Syphax Ait oubelli" userId="ecf726b1934da71b" providerId="LiveId" clId="{8B0F6663-749F-4A9A-B8BA-00C2AC02AAA5}" dt="2021-09-12T16:25:00.088" v="2720" actId="207"/>
          <ac:spMkLst>
            <pc:docMk/>
            <pc:sldMk cId="582882177" sldId="400"/>
            <ac:spMk id="66" creationId="{78B4B0CE-8F66-4F94-B536-050978745719}"/>
          </ac:spMkLst>
        </pc:spChg>
        <pc:spChg chg="mod">
          <ac:chgData name="Syphax Ait oubelli" userId="ecf726b1934da71b" providerId="LiveId" clId="{8B0F6663-749F-4A9A-B8BA-00C2AC02AAA5}" dt="2021-09-12T16:23:04.912" v="2714" actId="207"/>
          <ac:spMkLst>
            <pc:docMk/>
            <pc:sldMk cId="582882177" sldId="400"/>
            <ac:spMk id="67" creationId="{CE165F66-EF39-4E2E-AE10-A70A97221750}"/>
          </ac:spMkLst>
        </pc:spChg>
        <pc:spChg chg="del">
          <ac:chgData name="Syphax Ait oubelli" userId="ecf726b1934da71b" providerId="LiveId" clId="{8B0F6663-749F-4A9A-B8BA-00C2AC02AAA5}" dt="2021-10-01T20:46:29.474" v="3041" actId="478"/>
          <ac:spMkLst>
            <pc:docMk/>
            <pc:sldMk cId="582882177" sldId="400"/>
            <ac:spMk id="73" creationId="{89ADE84D-A383-4638-A3CE-60DCCF9C1106}"/>
          </ac:spMkLst>
        </pc:spChg>
        <pc:spChg chg="add del mod">
          <ac:chgData name="Syphax Ait oubelli" userId="ecf726b1934da71b" providerId="LiveId" clId="{8B0F6663-749F-4A9A-B8BA-00C2AC02AAA5}" dt="2021-09-12T16:33:57.992" v="2882" actId="478"/>
          <ac:spMkLst>
            <pc:docMk/>
            <pc:sldMk cId="582882177" sldId="400"/>
            <ac:spMk id="74" creationId="{11E845D1-1ADB-402E-9EEC-E556D9B19ACA}"/>
          </ac:spMkLst>
        </pc:spChg>
        <pc:spChg chg="add mod">
          <ac:chgData name="Syphax Ait oubelli" userId="ecf726b1934da71b" providerId="LiveId" clId="{8B0F6663-749F-4A9A-B8BA-00C2AC02AAA5}" dt="2021-10-01T20:46:29.780" v="3042"/>
          <ac:spMkLst>
            <pc:docMk/>
            <pc:sldMk cId="582882177" sldId="400"/>
            <ac:spMk id="74" creationId="{52DBAAB0-06E9-4337-BCA9-A97B9A3B9B50}"/>
          </ac:spMkLst>
        </pc:spChg>
        <pc:spChg chg="add mod">
          <ac:chgData name="Syphax Ait oubelli" userId="ecf726b1934da71b" providerId="LiveId" clId="{8B0F6663-749F-4A9A-B8BA-00C2AC02AAA5}" dt="2021-09-12T16:33:58.343" v="2883"/>
          <ac:spMkLst>
            <pc:docMk/>
            <pc:sldMk cId="582882177" sldId="400"/>
            <ac:spMk id="75" creationId="{E36F8189-B311-4005-A5E2-4CC81A4718D3}"/>
          </ac:spMkLst>
        </pc:spChg>
        <pc:spChg chg="add mod">
          <ac:chgData name="Syphax Ait oubelli" userId="ecf726b1934da71b" providerId="LiveId" clId="{8B0F6663-749F-4A9A-B8BA-00C2AC02AAA5}" dt="2021-10-01T20:53:44.331" v="3148"/>
          <ac:spMkLst>
            <pc:docMk/>
            <pc:sldMk cId="582882177" sldId="400"/>
            <ac:spMk id="76" creationId="{9A5EDEF6-AC47-487A-8027-2CFB366CAF9E}"/>
          </ac:spMkLst>
        </pc:spChg>
        <pc:cxnChg chg="add mod">
          <ac:chgData name="Syphax Ait oubelli" userId="ecf726b1934da71b" providerId="LiveId" clId="{8B0F6663-749F-4A9A-B8BA-00C2AC02AAA5}" dt="2021-09-12T16:13:23.605" v="2574" actId="1076"/>
          <ac:cxnSpMkLst>
            <pc:docMk/>
            <pc:sldMk cId="582882177" sldId="400"/>
            <ac:cxnSpMk id="69" creationId="{82B83DAB-C458-4B20-89A7-15F39F4D3C45}"/>
          </ac:cxnSpMkLst>
        </pc:cxnChg>
        <pc:cxnChg chg="add mod">
          <ac:chgData name="Syphax Ait oubelli" userId="ecf726b1934da71b" providerId="LiveId" clId="{8B0F6663-749F-4A9A-B8BA-00C2AC02AAA5}" dt="2021-09-12T16:13:23.605" v="2574" actId="1076"/>
          <ac:cxnSpMkLst>
            <pc:docMk/>
            <pc:sldMk cId="582882177" sldId="400"/>
            <ac:cxnSpMk id="70" creationId="{810F7DC8-6188-4C7F-BBB1-DBABACFA765F}"/>
          </ac:cxnSpMkLst>
        </pc:cxnChg>
        <pc:cxnChg chg="add mod">
          <ac:chgData name="Syphax Ait oubelli" userId="ecf726b1934da71b" providerId="LiveId" clId="{8B0F6663-749F-4A9A-B8BA-00C2AC02AAA5}" dt="2021-09-12T16:13:23.605" v="2574" actId="1076"/>
          <ac:cxnSpMkLst>
            <pc:docMk/>
            <pc:sldMk cId="582882177" sldId="400"/>
            <ac:cxnSpMk id="71" creationId="{B6D91F20-42AF-4662-91F2-76C40E4ED3DC}"/>
          </ac:cxnSpMkLst>
        </pc:cxnChg>
      </pc:sldChg>
      <pc:sldChg chg="addSp delSp modSp add mod modTransition">
        <pc:chgData name="Syphax Ait oubelli" userId="ecf726b1934da71b" providerId="LiveId" clId="{8B0F6663-749F-4A9A-B8BA-00C2AC02AAA5}" dt="2021-10-01T20:53:46.247" v="3150"/>
        <pc:sldMkLst>
          <pc:docMk/>
          <pc:sldMk cId="2810706264" sldId="401"/>
        </pc:sldMkLst>
        <pc:spChg chg="add mod">
          <ac:chgData name="Syphax Ait oubelli" userId="ecf726b1934da71b" providerId="LiveId" clId="{8B0F6663-749F-4A9A-B8BA-00C2AC02AAA5}" dt="2021-09-12T16:33:54.894" v="2881" actId="207"/>
          <ac:spMkLst>
            <pc:docMk/>
            <pc:sldMk cId="2810706264" sldId="401"/>
            <ac:spMk id="2" creationId="{9ABA2838-D5FF-4A71-BD53-6E6E73611752}"/>
          </ac:spMkLst>
        </pc:spChg>
        <pc:spChg chg="del">
          <ac:chgData name="Syphax Ait oubelli" userId="ecf726b1934da71b" providerId="LiveId" clId="{8B0F6663-749F-4A9A-B8BA-00C2AC02AAA5}" dt="2021-10-01T20:53:45.955" v="3149" actId="478"/>
          <ac:spMkLst>
            <pc:docMk/>
            <pc:sldMk cId="2810706264" sldId="401"/>
            <ac:spMk id="3" creationId="{96297C50-8930-441B-8EBC-0BF480A4D43C}"/>
          </ac:spMkLst>
        </pc:spChg>
        <pc:spChg chg="mod">
          <ac:chgData name="Syphax Ait oubelli" userId="ecf726b1934da71b" providerId="LiveId" clId="{8B0F6663-749F-4A9A-B8BA-00C2AC02AAA5}" dt="2021-09-12T16:24:53.033" v="2718" actId="207"/>
          <ac:spMkLst>
            <pc:docMk/>
            <pc:sldMk cId="2810706264" sldId="401"/>
            <ac:spMk id="37" creationId="{82648F34-00F5-413F-84A3-72E4FB1C1A62}"/>
          </ac:spMkLst>
        </pc:spChg>
        <pc:spChg chg="mod">
          <ac:chgData name="Syphax Ait oubelli" userId="ecf726b1934da71b" providerId="LiveId" clId="{8B0F6663-749F-4A9A-B8BA-00C2AC02AAA5}" dt="2021-09-12T16:24:53.033" v="2718" actId="207"/>
          <ac:spMkLst>
            <pc:docMk/>
            <pc:sldMk cId="2810706264" sldId="401"/>
            <ac:spMk id="60" creationId="{5C21CC66-7776-4626-8A79-AB114576581B}"/>
          </ac:spMkLst>
        </pc:spChg>
        <pc:spChg chg="mod">
          <ac:chgData name="Syphax Ait oubelli" userId="ecf726b1934da71b" providerId="LiveId" clId="{8B0F6663-749F-4A9A-B8BA-00C2AC02AAA5}" dt="2021-09-12T16:24:53.033" v="2718" actId="207"/>
          <ac:spMkLst>
            <pc:docMk/>
            <pc:sldMk cId="2810706264" sldId="401"/>
            <ac:spMk id="66" creationId="{78B4B0CE-8F66-4F94-B536-050978745719}"/>
          </ac:spMkLst>
        </pc:spChg>
        <pc:spChg chg="mod">
          <ac:chgData name="Syphax Ait oubelli" userId="ecf726b1934da71b" providerId="LiveId" clId="{8B0F6663-749F-4A9A-B8BA-00C2AC02AAA5}" dt="2021-09-12T16:23:08.393" v="2716" actId="207"/>
          <ac:spMkLst>
            <pc:docMk/>
            <pc:sldMk cId="2810706264" sldId="401"/>
            <ac:spMk id="67" creationId="{CE165F66-EF39-4E2E-AE10-A70A97221750}"/>
          </ac:spMkLst>
        </pc:spChg>
        <pc:spChg chg="del">
          <ac:chgData name="Syphax Ait oubelli" userId="ecf726b1934da71b" providerId="LiveId" clId="{8B0F6663-749F-4A9A-B8BA-00C2AC02AAA5}" dt="2021-10-01T20:46:31.196" v="3043" actId="478"/>
          <ac:spMkLst>
            <pc:docMk/>
            <pc:sldMk cId="2810706264" sldId="401"/>
            <ac:spMk id="73" creationId="{89ADE84D-A383-4638-A3CE-60DCCF9C1106}"/>
          </ac:spMkLst>
        </pc:spChg>
        <pc:spChg chg="add mod">
          <ac:chgData name="Syphax Ait oubelli" userId="ecf726b1934da71b" providerId="LiveId" clId="{8B0F6663-749F-4A9A-B8BA-00C2AC02AAA5}" dt="2021-10-01T20:46:31.494" v="3044"/>
          <ac:spMkLst>
            <pc:docMk/>
            <pc:sldMk cId="2810706264" sldId="401"/>
            <ac:spMk id="74" creationId="{B7036C03-C168-4072-80F4-B185F2FF75AA}"/>
          </ac:spMkLst>
        </pc:spChg>
        <pc:spChg chg="add mod">
          <ac:chgData name="Syphax Ait oubelli" userId="ecf726b1934da71b" providerId="LiveId" clId="{8B0F6663-749F-4A9A-B8BA-00C2AC02AAA5}" dt="2021-10-01T20:53:46.247" v="3150"/>
          <ac:spMkLst>
            <pc:docMk/>
            <pc:sldMk cId="2810706264" sldId="401"/>
            <ac:spMk id="75" creationId="{2C2B475D-DC55-40AE-A172-C994EEA0932F}"/>
          </ac:spMkLst>
        </pc:spChg>
      </pc:sldChg>
      <pc:sldChg chg="addSp delSp modSp add mod">
        <pc:chgData name="Syphax Ait oubelli" userId="ecf726b1934da71b" providerId="LiveId" clId="{8B0F6663-749F-4A9A-B8BA-00C2AC02AAA5}" dt="2021-10-01T20:53:48.160" v="3152"/>
        <pc:sldMkLst>
          <pc:docMk/>
          <pc:sldMk cId="2548022176" sldId="402"/>
        </pc:sldMkLst>
        <pc:spChg chg="del">
          <ac:chgData name="Syphax Ait oubelli" userId="ecf726b1934da71b" providerId="LiveId" clId="{8B0F6663-749F-4A9A-B8BA-00C2AC02AAA5}" dt="2021-10-01T20:53:47.842" v="3151" actId="478"/>
          <ac:spMkLst>
            <pc:docMk/>
            <pc:sldMk cId="2548022176" sldId="402"/>
            <ac:spMk id="3" creationId="{96297C50-8930-441B-8EBC-0BF480A4D43C}"/>
          </ac:spMkLst>
        </pc:spChg>
        <pc:spChg chg="mod">
          <ac:chgData name="Syphax Ait oubelli" userId="ecf726b1934da71b" providerId="LiveId" clId="{8B0F6663-749F-4A9A-B8BA-00C2AC02AAA5}" dt="2021-09-12T16:14:14.804" v="2580" actId="207"/>
          <ac:spMkLst>
            <pc:docMk/>
            <pc:sldMk cId="2548022176" sldId="402"/>
            <ac:spMk id="67" creationId="{CE165F66-EF39-4E2E-AE10-A70A97221750}"/>
          </ac:spMkLst>
        </pc:spChg>
        <pc:spChg chg="add mod">
          <ac:chgData name="Syphax Ait oubelli" userId="ecf726b1934da71b" providerId="LiveId" clId="{8B0F6663-749F-4A9A-B8BA-00C2AC02AAA5}" dt="2021-10-01T20:46:33.384" v="3046"/>
          <ac:spMkLst>
            <pc:docMk/>
            <pc:sldMk cId="2548022176" sldId="402"/>
            <ac:spMk id="69" creationId="{1B104547-65F6-49A6-9DCF-BDC6A41AEA0A}"/>
          </ac:spMkLst>
        </pc:spChg>
        <pc:spChg chg="add mod">
          <ac:chgData name="Syphax Ait oubelli" userId="ecf726b1934da71b" providerId="LiveId" clId="{8B0F6663-749F-4A9A-B8BA-00C2AC02AAA5}" dt="2021-10-01T20:53:48.160" v="3152"/>
          <ac:spMkLst>
            <pc:docMk/>
            <pc:sldMk cId="2548022176" sldId="402"/>
            <ac:spMk id="70" creationId="{CD85EE5F-7105-4D8A-9EFE-D4B6EBFFE24C}"/>
          </ac:spMkLst>
        </pc:spChg>
        <pc:spChg chg="del">
          <ac:chgData name="Syphax Ait oubelli" userId="ecf726b1934da71b" providerId="LiveId" clId="{8B0F6663-749F-4A9A-B8BA-00C2AC02AAA5}" dt="2021-10-01T20:46:33.091" v="3045" actId="478"/>
          <ac:spMkLst>
            <pc:docMk/>
            <pc:sldMk cId="2548022176" sldId="402"/>
            <ac:spMk id="73" creationId="{89ADE84D-A383-4638-A3CE-60DCCF9C1106}"/>
          </ac:spMkLst>
        </pc:spChg>
        <pc:cxnChg chg="del">
          <ac:chgData name="Syphax Ait oubelli" userId="ecf726b1934da71b" providerId="LiveId" clId="{8B0F6663-749F-4A9A-B8BA-00C2AC02AAA5}" dt="2021-09-12T16:14:23.916" v="2582" actId="21"/>
          <ac:cxnSpMkLst>
            <pc:docMk/>
            <pc:sldMk cId="2548022176" sldId="402"/>
            <ac:cxnSpMk id="69" creationId="{82B83DAB-C458-4B20-89A7-15F39F4D3C45}"/>
          </ac:cxnSpMkLst>
        </pc:cxnChg>
        <pc:cxnChg chg="del">
          <ac:chgData name="Syphax Ait oubelli" userId="ecf726b1934da71b" providerId="LiveId" clId="{8B0F6663-749F-4A9A-B8BA-00C2AC02AAA5}" dt="2021-09-12T16:14:22.354" v="2581" actId="478"/>
          <ac:cxnSpMkLst>
            <pc:docMk/>
            <pc:sldMk cId="2548022176" sldId="402"/>
            <ac:cxnSpMk id="70" creationId="{810F7DC8-6188-4C7F-BBB1-DBABACFA765F}"/>
          </ac:cxnSpMkLst>
        </pc:cxnChg>
        <pc:cxnChg chg="del">
          <ac:chgData name="Syphax Ait oubelli" userId="ecf726b1934da71b" providerId="LiveId" clId="{8B0F6663-749F-4A9A-B8BA-00C2AC02AAA5}" dt="2021-09-12T16:14:22.354" v="2581" actId="478"/>
          <ac:cxnSpMkLst>
            <pc:docMk/>
            <pc:sldMk cId="2548022176" sldId="402"/>
            <ac:cxnSpMk id="71" creationId="{B6D91F20-42AF-4662-91F2-76C40E4ED3DC}"/>
          </ac:cxnSpMkLst>
        </pc:cxnChg>
      </pc:sldChg>
      <pc:sldChg chg="addSp delSp modSp add mod modTransition">
        <pc:chgData name="Syphax Ait oubelli" userId="ecf726b1934da71b" providerId="LiveId" clId="{8B0F6663-749F-4A9A-B8BA-00C2AC02AAA5}" dt="2021-10-01T20:52:29.602" v="3074"/>
        <pc:sldMkLst>
          <pc:docMk/>
          <pc:sldMk cId="199972695" sldId="403"/>
        </pc:sldMkLst>
        <pc:spChg chg="mod">
          <ac:chgData name="Syphax Ait oubelli" userId="ecf726b1934da71b" providerId="LiveId" clId="{8B0F6663-749F-4A9A-B8BA-00C2AC02AAA5}" dt="2021-09-12T16:28:13.090" v="2801" actId="207"/>
          <ac:spMkLst>
            <pc:docMk/>
            <pc:sldMk cId="199972695" sldId="403"/>
            <ac:spMk id="36" creationId="{8D3806C3-CC39-4B6F-9379-1F852292990E}"/>
          </ac:spMkLst>
        </pc:spChg>
        <pc:spChg chg="del">
          <ac:chgData name="Syphax Ait oubelli" userId="ecf726b1934da71b" providerId="LiveId" clId="{8B0F6663-749F-4A9A-B8BA-00C2AC02AAA5}" dt="2021-10-01T20:52:29.339" v="3073" actId="478"/>
          <ac:spMkLst>
            <pc:docMk/>
            <pc:sldMk cId="199972695" sldId="403"/>
            <ac:spMk id="73" creationId="{E19794AB-7FA5-4F7F-B298-E272C82F88D2}"/>
          </ac:spMkLst>
        </pc:spChg>
        <pc:spChg chg="del">
          <ac:chgData name="Syphax Ait oubelli" userId="ecf726b1934da71b" providerId="LiveId" clId="{8B0F6663-749F-4A9A-B8BA-00C2AC02AAA5}" dt="2021-10-01T20:45:09.684" v="2967" actId="478"/>
          <ac:spMkLst>
            <pc:docMk/>
            <pc:sldMk cId="199972695" sldId="403"/>
            <ac:spMk id="74" creationId="{05CF7D93-1B5E-4252-AAB0-1DF75B2CCFAC}"/>
          </ac:spMkLst>
        </pc:spChg>
        <pc:spChg chg="add mod">
          <ac:chgData name="Syphax Ait oubelli" userId="ecf726b1934da71b" providerId="LiveId" clId="{8B0F6663-749F-4A9A-B8BA-00C2AC02AAA5}" dt="2021-09-12T16:35:26.369" v="2912" actId="20577"/>
          <ac:spMkLst>
            <pc:docMk/>
            <pc:sldMk cId="199972695" sldId="403"/>
            <ac:spMk id="75" creationId="{BA555C93-0C10-450A-85FD-D4A6D297CBC5}"/>
          </ac:spMkLst>
        </pc:spChg>
        <pc:spChg chg="add mod">
          <ac:chgData name="Syphax Ait oubelli" userId="ecf726b1934da71b" providerId="LiveId" clId="{8B0F6663-749F-4A9A-B8BA-00C2AC02AAA5}" dt="2021-10-01T20:45:09.959" v="2968"/>
          <ac:spMkLst>
            <pc:docMk/>
            <pc:sldMk cId="199972695" sldId="403"/>
            <ac:spMk id="76" creationId="{66146364-2AF9-456A-98DC-6952476DFA02}"/>
          </ac:spMkLst>
        </pc:spChg>
        <pc:spChg chg="add mod">
          <ac:chgData name="Syphax Ait oubelli" userId="ecf726b1934da71b" providerId="LiveId" clId="{8B0F6663-749F-4A9A-B8BA-00C2AC02AAA5}" dt="2021-10-01T20:52:29.602" v="3074"/>
          <ac:spMkLst>
            <pc:docMk/>
            <pc:sldMk cId="199972695" sldId="403"/>
            <ac:spMk id="77" creationId="{B8B70E3A-574E-4CA4-8E28-F9CA4FA70845}"/>
          </ac:spMkLst>
        </pc:spChg>
      </pc:sldChg>
      <pc:sldChg chg="addSp delSp modSp add mod">
        <pc:chgData name="Syphax Ait oubelli" userId="ecf726b1934da71b" providerId="LiveId" clId="{8B0F6663-749F-4A9A-B8BA-00C2AC02AAA5}" dt="2021-10-01T20:54:00.112" v="3162"/>
        <pc:sldMkLst>
          <pc:docMk/>
          <pc:sldMk cId="72828" sldId="404"/>
        </pc:sldMkLst>
        <pc:spChg chg="add mod">
          <ac:chgData name="Syphax Ait oubelli" userId="ecf726b1934da71b" providerId="LiveId" clId="{8B0F6663-749F-4A9A-B8BA-00C2AC02AAA5}" dt="2021-09-12T16:37:05.286" v="2945" actId="207"/>
          <ac:spMkLst>
            <pc:docMk/>
            <pc:sldMk cId="72828" sldId="404"/>
            <ac:spMk id="2" creationId="{6A676BEF-6DEE-4255-91DF-FC051ADCBDFE}"/>
          </ac:spMkLst>
        </pc:spChg>
        <pc:spChg chg="del mod">
          <ac:chgData name="Syphax Ait oubelli" userId="ecf726b1934da71b" providerId="LiveId" clId="{8B0F6663-749F-4A9A-B8BA-00C2AC02AAA5}" dt="2021-10-01T20:53:51.140" v="3153" actId="478"/>
          <ac:spMkLst>
            <pc:docMk/>
            <pc:sldMk cId="72828" sldId="404"/>
            <ac:spMk id="3" creationId="{96297C50-8930-441B-8EBC-0BF480A4D43C}"/>
          </ac:spMkLst>
        </pc:spChg>
        <pc:spChg chg="del">
          <ac:chgData name="Syphax Ait oubelli" userId="ecf726b1934da71b" providerId="LiveId" clId="{8B0F6663-749F-4A9A-B8BA-00C2AC02AAA5}" dt="2021-09-12T16:36:34.724" v="2918" actId="478"/>
          <ac:spMkLst>
            <pc:docMk/>
            <pc:sldMk cId="72828" sldId="404"/>
            <ac:spMk id="4" creationId="{3547B03C-3242-4F3E-979C-B2DEC27994DB}"/>
          </ac:spMkLst>
        </pc:spChg>
        <pc:spChg chg="add mod">
          <ac:chgData name="Syphax Ait oubelli" userId="ecf726b1934da71b" providerId="LiveId" clId="{8B0F6663-749F-4A9A-B8BA-00C2AC02AAA5}" dt="2021-10-01T20:53:58.632" v="3160" actId="1076"/>
          <ac:spMkLst>
            <pc:docMk/>
            <pc:sldMk cId="72828" sldId="404"/>
            <ac:spMk id="4" creationId="{BEEF366A-AF85-4C7D-86C7-032A8F993EB9}"/>
          </ac:spMkLst>
        </pc:spChg>
        <pc:spChg chg="del">
          <ac:chgData name="Syphax Ait oubelli" userId="ecf726b1934da71b" providerId="LiveId" clId="{8B0F6663-749F-4A9A-B8BA-00C2AC02AAA5}" dt="2021-09-12T16:36:34.724" v="2918" actId="478"/>
          <ac:spMkLst>
            <pc:docMk/>
            <pc:sldMk cId="72828" sldId="404"/>
            <ac:spMk id="5" creationId="{7D170733-8FAA-4236-80EA-4DD889762254}"/>
          </ac:spMkLst>
        </pc:spChg>
        <pc:spChg chg="add del mod">
          <ac:chgData name="Syphax Ait oubelli" userId="ecf726b1934da71b" providerId="LiveId" clId="{8B0F6663-749F-4A9A-B8BA-00C2AC02AAA5}" dt="2021-10-01T20:54:00.112" v="3162"/>
          <ac:spMkLst>
            <pc:docMk/>
            <pc:sldMk cId="72828" sldId="404"/>
            <ac:spMk id="5" creationId="{ED29DC42-AA34-4CAE-AA6A-24968A504707}"/>
          </ac:spMkLst>
        </pc:spChg>
        <pc:spChg chg="del">
          <ac:chgData name="Syphax Ait oubelli" userId="ecf726b1934da71b" providerId="LiveId" clId="{8B0F6663-749F-4A9A-B8BA-00C2AC02AAA5}" dt="2021-09-12T16:36:34.724" v="2918" actId="478"/>
          <ac:spMkLst>
            <pc:docMk/>
            <pc:sldMk cId="72828" sldId="404"/>
            <ac:spMk id="6" creationId="{C8FECA02-ABF5-498D-ABFB-9F55FB015425}"/>
          </ac:spMkLst>
        </pc:spChg>
        <pc:spChg chg="del">
          <ac:chgData name="Syphax Ait oubelli" userId="ecf726b1934da71b" providerId="LiveId" clId="{8B0F6663-749F-4A9A-B8BA-00C2AC02AAA5}" dt="2021-09-12T16:36:34.724" v="2918" actId="478"/>
          <ac:spMkLst>
            <pc:docMk/>
            <pc:sldMk cId="72828" sldId="404"/>
            <ac:spMk id="7" creationId="{3A1ACA2C-7988-4D5D-9F18-C395AFC40A56}"/>
          </ac:spMkLst>
        </pc:spChg>
        <pc:spChg chg="del">
          <ac:chgData name="Syphax Ait oubelli" userId="ecf726b1934da71b" providerId="LiveId" clId="{8B0F6663-749F-4A9A-B8BA-00C2AC02AAA5}" dt="2021-09-12T16:36:34.724" v="2918" actId="478"/>
          <ac:spMkLst>
            <pc:docMk/>
            <pc:sldMk cId="72828" sldId="404"/>
            <ac:spMk id="8" creationId="{952F44F2-B8E1-43A7-A313-5BF26E0A9445}"/>
          </ac:spMkLst>
        </pc:spChg>
        <pc:spChg chg="del">
          <ac:chgData name="Syphax Ait oubelli" userId="ecf726b1934da71b" providerId="LiveId" clId="{8B0F6663-749F-4A9A-B8BA-00C2AC02AAA5}" dt="2021-09-12T16:36:34.724" v="2918" actId="478"/>
          <ac:spMkLst>
            <pc:docMk/>
            <pc:sldMk cId="72828" sldId="404"/>
            <ac:spMk id="9" creationId="{018AAED3-9556-46C7-BD09-E5FF04BC358C}"/>
          </ac:spMkLst>
        </pc:spChg>
        <pc:spChg chg="del">
          <ac:chgData name="Syphax Ait oubelli" userId="ecf726b1934da71b" providerId="LiveId" clId="{8B0F6663-749F-4A9A-B8BA-00C2AC02AAA5}" dt="2021-09-12T16:36:34.724" v="2918" actId="478"/>
          <ac:spMkLst>
            <pc:docMk/>
            <pc:sldMk cId="72828" sldId="404"/>
            <ac:spMk id="10" creationId="{7809C394-913E-40A2-A4B6-CD97C9B650AF}"/>
          </ac:spMkLst>
        </pc:spChg>
        <pc:spChg chg="del">
          <ac:chgData name="Syphax Ait oubelli" userId="ecf726b1934da71b" providerId="LiveId" clId="{8B0F6663-749F-4A9A-B8BA-00C2AC02AAA5}" dt="2021-09-12T16:36:34.724" v="2918" actId="478"/>
          <ac:spMkLst>
            <pc:docMk/>
            <pc:sldMk cId="72828" sldId="404"/>
            <ac:spMk id="11" creationId="{829900E3-C961-4C8D-A93F-0AD8BE79491D}"/>
          </ac:spMkLst>
        </pc:spChg>
        <pc:spChg chg="del">
          <ac:chgData name="Syphax Ait oubelli" userId="ecf726b1934da71b" providerId="LiveId" clId="{8B0F6663-749F-4A9A-B8BA-00C2AC02AAA5}" dt="2021-09-12T16:36:34.724" v="2918" actId="478"/>
          <ac:spMkLst>
            <pc:docMk/>
            <pc:sldMk cId="72828" sldId="404"/>
            <ac:spMk id="12" creationId="{3F526571-C411-48A0-9741-69F55123B6AC}"/>
          </ac:spMkLst>
        </pc:spChg>
        <pc:spChg chg="del">
          <ac:chgData name="Syphax Ait oubelli" userId="ecf726b1934da71b" providerId="LiveId" clId="{8B0F6663-749F-4A9A-B8BA-00C2AC02AAA5}" dt="2021-09-12T16:36:34.724" v="2918" actId="478"/>
          <ac:spMkLst>
            <pc:docMk/>
            <pc:sldMk cId="72828" sldId="404"/>
            <ac:spMk id="13" creationId="{C0FD58DC-B568-4164-A9CF-3472BCA80B2B}"/>
          </ac:spMkLst>
        </pc:spChg>
        <pc:spChg chg="del">
          <ac:chgData name="Syphax Ait oubelli" userId="ecf726b1934da71b" providerId="LiveId" clId="{8B0F6663-749F-4A9A-B8BA-00C2AC02AAA5}" dt="2021-09-12T16:36:34.724" v="2918" actId="478"/>
          <ac:spMkLst>
            <pc:docMk/>
            <pc:sldMk cId="72828" sldId="404"/>
            <ac:spMk id="14" creationId="{BD571A5D-D533-43C2-BC6F-241319E06366}"/>
          </ac:spMkLst>
        </pc:spChg>
        <pc:spChg chg="del">
          <ac:chgData name="Syphax Ait oubelli" userId="ecf726b1934da71b" providerId="LiveId" clId="{8B0F6663-749F-4A9A-B8BA-00C2AC02AAA5}" dt="2021-09-12T16:36:34.724" v="2918" actId="478"/>
          <ac:spMkLst>
            <pc:docMk/>
            <pc:sldMk cId="72828" sldId="404"/>
            <ac:spMk id="15" creationId="{E8A0E1AF-3DEC-4F0E-88AB-22322F07CBDB}"/>
          </ac:spMkLst>
        </pc:spChg>
        <pc:spChg chg="del">
          <ac:chgData name="Syphax Ait oubelli" userId="ecf726b1934da71b" providerId="LiveId" clId="{8B0F6663-749F-4A9A-B8BA-00C2AC02AAA5}" dt="2021-09-12T16:36:34.724" v="2918" actId="478"/>
          <ac:spMkLst>
            <pc:docMk/>
            <pc:sldMk cId="72828" sldId="404"/>
            <ac:spMk id="16" creationId="{7020A84C-8CC5-415F-BAE4-C0F29672C204}"/>
          </ac:spMkLst>
        </pc:spChg>
        <pc:spChg chg="del">
          <ac:chgData name="Syphax Ait oubelli" userId="ecf726b1934da71b" providerId="LiveId" clId="{8B0F6663-749F-4A9A-B8BA-00C2AC02AAA5}" dt="2021-09-12T16:36:34.724" v="2918" actId="478"/>
          <ac:spMkLst>
            <pc:docMk/>
            <pc:sldMk cId="72828" sldId="404"/>
            <ac:spMk id="17" creationId="{A662B76C-45E0-4E0D-B4F6-CB13809207A8}"/>
          </ac:spMkLst>
        </pc:spChg>
        <pc:spChg chg="del">
          <ac:chgData name="Syphax Ait oubelli" userId="ecf726b1934da71b" providerId="LiveId" clId="{8B0F6663-749F-4A9A-B8BA-00C2AC02AAA5}" dt="2021-09-12T16:36:34.724" v="2918" actId="478"/>
          <ac:spMkLst>
            <pc:docMk/>
            <pc:sldMk cId="72828" sldId="404"/>
            <ac:spMk id="18" creationId="{F924040A-4526-4992-B33B-FA7FED246A93}"/>
          </ac:spMkLst>
        </pc:spChg>
        <pc:spChg chg="del">
          <ac:chgData name="Syphax Ait oubelli" userId="ecf726b1934da71b" providerId="LiveId" clId="{8B0F6663-749F-4A9A-B8BA-00C2AC02AAA5}" dt="2021-09-12T16:36:34.724" v="2918" actId="478"/>
          <ac:spMkLst>
            <pc:docMk/>
            <pc:sldMk cId="72828" sldId="404"/>
            <ac:spMk id="19" creationId="{65E39129-AB62-4416-98A2-78DE8E09B72B}"/>
          </ac:spMkLst>
        </pc:spChg>
        <pc:spChg chg="del">
          <ac:chgData name="Syphax Ait oubelli" userId="ecf726b1934da71b" providerId="LiveId" clId="{8B0F6663-749F-4A9A-B8BA-00C2AC02AAA5}" dt="2021-09-12T16:36:34.724" v="2918" actId="478"/>
          <ac:spMkLst>
            <pc:docMk/>
            <pc:sldMk cId="72828" sldId="404"/>
            <ac:spMk id="20" creationId="{FD584E50-AAF4-4814-AEDF-82C23146A672}"/>
          </ac:spMkLst>
        </pc:spChg>
        <pc:spChg chg="del">
          <ac:chgData name="Syphax Ait oubelli" userId="ecf726b1934da71b" providerId="LiveId" clId="{8B0F6663-749F-4A9A-B8BA-00C2AC02AAA5}" dt="2021-09-12T16:36:34.724" v="2918" actId="478"/>
          <ac:spMkLst>
            <pc:docMk/>
            <pc:sldMk cId="72828" sldId="404"/>
            <ac:spMk id="21" creationId="{A74F8F09-9A66-40AF-BFE8-31840F3EE4BF}"/>
          </ac:spMkLst>
        </pc:spChg>
        <pc:spChg chg="del">
          <ac:chgData name="Syphax Ait oubelli" userId="ecf726b1934da71b" providerId="LiveId" clId="{8B0F6663-749F-4A9A-B8BA-00C2AC02AAA5}" dt="2021-09-12T16:36:34.724" v="2918" actId="478"/>
          <ac:spMkLst>
            <pc:docMk/>
            <pc:sldMk cId="72828" sldId="404"/>
            <ac:spMk id="22" creationId="{04F7BB70-13DE-45FC-925B-6581A33A70AF}"/>
          </ac:spMkLst>
        </pc:spChg>
        <pc:spChg chg="del">
          <ac:chgData name="Syphax Ait oubelli" userId="ecf726b1934da71b" providerId="LiveId" clId="{8B0F6663-749F-4A9A-B8BA-00C2AC02AAA5}" dt="2021-09-12T16:36:34.724" v="2918" actId="478"/>
          <ac:spMkLst>
            <pc:docMk/>
            <pc:sldMk cId="72828" sldId="404"/>
            <ac:spMk id="23" creationId="{BC90D1DA-7C99-4057-8035-EB077B130DC1}"/>
          </ac:spMkLst>
        </pc:spChg>
        <pc:spChg chg="del">
          <ac:chgData name="Syphax Ait oubelli" userId="ecf726b1934da71b" providerId="LiveId" clId="{8B0F6663-749F-4A9A-B8BA-00C2AC02AAA5}" dt="2021-09-12T16:36:34.724" v="2918" actId="478"/>
          <ac:spMkLst>
            <pc:docMk/>
            <pc:sldMk cId="72828" sldId="404"/>
            <ac:spMk id="24" creationId="{E7DB2AF4-BDC5-47F8-AA96-1ED65BB4FA5F}"/>
          </ac:spMkLst>
        </pc:spChg>
        <pc:spChg chg="del">
          <ac:chgData name="Syphax Ait oubelli" userId="ecf726b1934da71b" providerId="LiveId" clId="{8B0F6663-749F-4A9A-B8BA-00C2AC02AAA5}" dt="2021-09-12T16:36:34.724" v="2918" actId="478"/>
          <ac:spMkLst>
            <pc:docMk/>
            <pc:sldMk cId="72828" sldId="404"/>
            <ac:spMk id="25" creationId="{18E6F257-62AE-412C-8CA0-9D68B557E46E}"/>
          </ac:spMkLst>
        </pc:spChg>
        <pc:spChg chg="del">
          <ac:chgData name="Syphax Ait oubelli" userId="ecf726b1934da71b" providerId="LiveId" clId="{8B0F6663-749F-4A9A-B8BA-00C2AC02AAA5}" dt="2021-09-12T16:36:34.724" v="2918" actId="478"/>
          <ac:spMkLst>
            <pc:docMk/>
            <pc:sldMk cId="72828" sldId="404"/>
            <ac:spMk id="26" creationId="{FD4D1ECD-0EFF-4A0B-8BBE-757B6DCB1BD5}"/>
          </ac:spMkLst>
        </pc:spChg>
        <pc:spChg chg="del">
          <ac:chgData name="Syphax Ait oubelli" userId="ecf726b1934da71b" providerId="LiveId" clId="{8B0F6663-749F-4A9A-B8BA-00C2AC02AAA5}" dt="2021-09-12T16:36:34.724" v="2918" actId="478"/>
          <ac:spMkLst>
            <pc:docMk/>
            <pc:sldMk cId="72828" sldId="404"/>
            <ac:spMk id="27" creationId="{40E791C4-03D8-40DE-9EE6-D77488845E89}"/>
          </ac:spMkLst>
        </pc:spChg>
        <pc:spChg chg="del">
          <ac:chgData name="Syphax Ait oubelli" userId="ecf726b1934da71b" providerId="LiveId" clId="{8B0F6663-749F-4A9A-B8BA-00C2AC02AAA5}" dt="2021-09-12T16:36:34.724" v="2918" actId="478"/>
          <ac:spMkLst>
            <pc:docMk/>
            <pc:sldMk cId="72828" sldId="404"/>
            <ac:spMk id="28" creationId="{14E04B30-9838-48BE-917C-E9909850CB7A}"/>
          </ac:spMkLst>
        </pc:spChg>
        <pc:spChg chg="del">
          <ac:chgData name="Syphax Ait oubelli" userId="ecf726b1934da71b" providerId="LiveId" clId="{8B0F6663-749F-4A9A-B8BA-00C2AC02AAA5}" dt="2021-09-12T16:36:34.724" v="2918" actId="478"/>
          <ac:spMkLst>
            <pc:docMk/>
            <pc:sldMk cId="72828" sldId="404"/>
            <ac:spMk id="29" creationId="{D9732FFD-A7DC-490F-9D2E-CE72EB46B2FA}"/>
          </ac:spMkLst>
        </pc:spChg>
        <pc:spChg chg="del">
          <ac:chgData name="Syphax Ait oubelli" userId="ecf726b1934da71b" providerId="LiveId" clId="{8B0F6663-749F-4A9A-B8BA-00C2AC02AAA5}" dt="2021-09-12T16:36:34.724" v="2918" actId="478"/>
          <ac:spMkLst>
            <pc:docMk/>
            <pc:sldMk cId="72828" sldId="404"/>
            <ac:spMk id="30" creationId="{2F2D18C2-C1B6-4143-B92E-17434D577310}"/>
          </ac:spMkLst>
        </pc:spChg>
        <pc:spChg chg="del">
          <ac:chgData name="Syphax Ait oubelli" userId="ecf726b1934da71b" providerId="LiveId" clId="{8B0F6663-749F-4A9A-B8BA-00C2AC02AAA5}" dt="2021-09-12T16:36:34.724" v="2918" actId="478"/>
          <ac:spMkLst>
            <pc:docMk/>
            <pc:sldMk cId="72828" sldId="404"/>
            <ac:spMk id="31" creationId="{DB9A15EE-35AA-43AD-B4FA-4AF78D8820EC}"/>
          </ac:spMkLst>
        </pc:spChg>
        <pc:spChg chg="del">
          <ac:chgData name="Syphax Ait oubelli" userId="ecf726b1934da71b" providerId="LiveId" clId="{8B0F6663-749F-4A9A-B8BA-00C2AC02AAA5}" dt="2021-09-12T16:36:34.724" v="2918" actId="478"/>
          <ac:spMkLst>
            <pc:docMk/>
            <pc:sldMk cId="72828" sldId="404"/>
            <ac:spMk id="32" creationId="{22D55590-1DA8-40B6-95FC-CE8AC6A6A2AB}"/>
          </ac:spMkLst>
        </pc:spChg>
        <pc:spChg chg="del">
          <ac:chgData name="Syphax Ait oubelli" userId="ecf726b1934da71b" providerId="LiveId" clId="{8B0F6663-749F-4A9A-B8BA-00C2AC02AAA5}" dt="2021-09-12T16:36:34.724" v="2918" actId="478"/>
          <ac:spMkLst>
            <pc:docMk/>
            <pc:sldMk cId="72828" sldId="404"/>
            <ac:spMk id="33" creationId="{9546B2D9-AA7C-4824-BF05-5CCC093FF47F}"/>
          </ac:spMkLst>
        </pc:spChg>
        <pc:spChg chg="del">
          <ac:chgData name="Syphax Ait oubelli" userId="ecf726b1934da71b" providerId="LiveId" clId="{8B0F6663-749F-4A9A-B8BA-00C2AC02AAA5}" dt="2021-09-12T16:36:34.724" v="2918" actId="478"/>
          <ac:spMkLst>
            <pc:docMk/>
            <pc:sldMk cId="72828" sldId="404"/>
            <ac:spMk id="34" creationId="{9D14F9D0-4A7D-4C7C-910D-66A2D3D6270C}"/>
          </ac:spMkLst>
        </pc:spChg>
        <pc:spChg chg="del">
          <ac:chgData name="Syphax Ait oubelli" userId="ecf726b1934da71b" providerId="LiveId" clId="{8B0F6663-749F-4A9A-B8BA-00C2AC02AAA5}" dt="2021-09-12T16:36:34.724" v="2918" actId="478"/>
          <ac:spMkLst>
            <pc:docMk/>
            <pc:sldMk cId="72828" sldId="404"/>
            <ac:spMk id="35" creationId="{531813E2-12A3-449D-94BE-12A4E13DA9C2}"/>
          </ac:spMkLst>
        </pc:spChg>
        <pc:spChg chg="del">
          <ac:chgData name="Syphax Ait oubelli" userId="ecf726b1934da71b" providerId="LiveId" clId="{8B0F6663-749F-4A9A-B8BA-00C2AC02AAA5}" dt="2021-09-12T16:36:34.724" v="2918" actId="478"/>
          <ac:spMkLst>
            <pc:docMk/>
            <pc:sldMk cId="72828" sldId="404"/>
            <ac:spMk id="36" creationId="{8D3806C3-CC39-4B6F-9379-1F852292990E}"/>
          </ac:spMkLst>
        </pc:spChg>
        <pc:spChg chg="del">
          <ac:chgData name="Syphax Ait oubelli" userId="ecf726b1934da71b" providerId="LiveId" clId="{8B0F6663-749F-4A9A-B8BA-00C2AC02AAA5}" dt="2021-09-12T16:36:34.724" v="2918" actId="478"/>
          <ac:spMkLst>
            <pc:docMk/>
            <pc:sldMk cId="72828" sldId="404"/>
            <ac:spMk id="37" creationId="{82648F34-00F5-413F-84A3-72E4FB1C1A62}"/>
          </ac:spMkLst>
        </pc:spChg>
        <pc:spChg chg="del">
          <ac:chgData name="Syphax Ait oubelli" userId="ecf726b1934da71b" providerId="LiveId" clId="{8B0F6663-749F-4A9A-B8BA-00C2AC02AAA5}" dt="2021-09-12T16:36:34.724" v="2918" actId="478"/>
          <ac:spMkLst>
            <pc:docMk/>
            <pc:sldMk cId="72828" sldId="404"/>
            <ac:spMk id="38" creationId="{71538B34-9FEA-43ED-B6C5-DF38E988ED9B}"/>
          </ac:spMkLst>
        </pc:spChg>
        <pc:spChg chg="del">
          <ac:chgData name="Syphax Ait oubelli" userId="ecf726b1934da71b" providerId="LiveId" clId="{8B0F6663-749F-4A9A-B8BA-00C2AC02AAA5}" dt="2021-09-12T16:36:34.724" v="2918" actId="478"/>
          <ac:spMkLst>
            <pc:docMk/>
            <pc:sldMk cId="72828" sldId="404"/>
            <ac:spMk id="39" creationId="{A7DB71E7-A53C-47DC-9D8F-B9773CD4002D}"/>
          </ac:spMkLst>
        </pc:spChg>
        <pc:spChg chg="del">
          <ac:chgData name="Syphax Ait oubelli" userId="ecf726b1934da71b" providerId="LiveId" clId="{8B0F6663-749F-4A9A-B8BA-00C2AC02AAA5}" dt="2021-09-12T16:36:34.724" v="2918" actId="478"/>
          <ac:spMkLst>
            <pc:docMk/>
            <pc:sldMk cId="72828" sldId="404"/>
            <ac:spMk id="40" creationId="{8468A985-3439-4FE8-A39B-7A4F2882600F}"/>
          </ac:spMkLst>
        </pc:spChg>
        <pc:spChg chg="del">
          <ac:chgData name="Syphax Ait oubelli" userId="ecf726b1934da71b" providerId="LiveId" clId="{8B0F6663-749F-4A9A-B8BA-00C2AC02AAA5}" dt="2021-09-12T16:36:34.724" v="2918" actId="478"/>
          <ac:spMkLst>
            <pc:docMk/>
            <pc:sldMk cId="72828" sldId="404"/>
            <ac:spMk id="41" creationId="{CE42CDED-7010-4052-B0F1-F3E79AA444A9}"/>
          </ac:spMkLst>
        </pc:spChg>
        <pc:spChg chg="del">
          <ac:chgData name="Syphax Ait oubelli" userId="ecf726b1934da71b" providerId="LiveId" clId="{8B0F6663-749F-4A9A-B8BA-00C2AC02AAA5}" dt="2021-09-12T16:36:34.724" v="2918" actId="478"/>
          <ac:spMkLst>
            <pc:docMk/>
            <pc:sldMk cId="72828" sldId="404"/>
            <ac:spMk id="42" creationId="{AE461AA1-6FD9-467C-B633-16C0CF54956B}"/>
          </ac:spMkLst>
        </pc:spChg>
        <pc:spChg chg="del">
          <ac:chgData name="Syphax Ait oubelli" userId="ecf726b1934da71b" providerId="LiveId" clId="{8B0F6663-749F-4A9A-B8BA-00C2AC02AAA5}" dt="2021-09-12T16:36:34.724" v="2918" actId="478"/>
          <ac:spMkLst>
            <pc:docMk/>
            <pc:sldMk cId="72828" sldId="404"/>
            <ac:spMk id="43" creationId="{B8D2D132-CD59-47B1-8EC1-4BF4AF6CF661}"/>
          </ac:spMkLst>
        </pc:spChg>
        <pc:spChg chg="del">
          <ac:chgData name="Syphax Ait oubelli" userId="ecf726b1934da71b" providerId="LiveId" clId="{8B0F6663-749F-4A9A-B8BA-00C2AC02AAA5}" dt="2021-09-12T16:36:34.724" v="2918" actId="478"/>
          <ac:spMkLst>
            <pc:docMk/>
            <pc:sldMk cId="72828" sldId="404"/>
            <ac:spMk id="44" creationId="{F1290EFF-91FB-4A5B-A706-4B037B891D08}"/>
          </ac:spMkLst>
        </pc:spChg>
        <pc:spChg chg="del">
          <ac:chgData name="Syphax Ait oubelli" userId="ecf726b1934da71b" providerId="LiveId" clId="{8B0F6663-749F-4A9A-B8BA-00C2AC02AAA5}" dt="2021-09-12T16:36:34.724" v="2918" actId="478"/>
          <ac:spMkLst>
            <pc:docMk/>
            <pc:sldMk cId="72828" sldId="404"/>
            <ac:spMk id="45" creationId="{A809F9B3-CBE8-4317-AD14-B0F8EC04A28F}"/>
          </ac:spMkLst>
        </pc:spChg>
        <pc:spChg chg="del">
          <ac:chgData name="Syphax Ait oubelli" userId="ecf726b1934da71b" providerId="LiveId" clId="{8B0F6663-749F-4A9A-B8BA-00C2AC02AAA5}" dt="2021-09-12T16:36:34.724" v="2918" actId="478"/>
          <ac:spMkLst>
            <pc:docMk/>
            <pc:sldMk cId="72828" sldId="404"/>
            <ac:spMk id="46" creationId="{15A04756-45BB-4D1F-AF88-8A0FB27CCD51}"/>
          </ac:spMkLst>
        </pc:spChg>
        <pc:spChg chg="del">
          <ac:chgData name="Syphax Ait oubelli" userId="ecf726b1934da71b" providerId="LiveId" clId="{8B0F6663-749F-4A9A-B8BA-00C2AC02AAA5}" dt="2021-09-12T16:36:34.724" v="2918" actId="478"/>
          <ac:spMkLst>
            <pc:docMk/>
            <pc:sldMk cId="72828" sldId="404"/>
            <ac:spMk id="47" creationId="{DDDF20CA-9644-4C0F-BD74-9CCAE2770094}"/>
          </ac:spMkLst>
        </pc:spChg>
        <pc:spChg chg="del">
          <ac:chgData name="Syphax Ait oubelli" userId="ecf726b1934da71b" providerId="LiveId" clId="{8B0F6663-749F-4A9A-B8BA-00C2AC02AAA5}" dt="2021-09-12T16:36:34.724" v="2918" actId="478"/>
          <ac:spMkLst>
            <pc:docMk/>
            <pc:sldMk cId="72828" sldId="404"/>
            <ac:spMk id="48" creationId="{D3F9330E-0FD2-49B8-83D6-559F47A11EC2}"/>
          </ac:spMkLst>
        </pc:spChg>
        <pc:spChg chg="del">
          <ac:chgData name="Syphax Ait oubelli" userId="ecf726b1934da71b" providerId="LiveId" clId="{8B0F6663-749F-4A9A-B8BA-00C2AC02AAA5}" dt="2021-09-12T16:36:34.724" v="2918" actId="478"/>
          <ac:spMkLst>
            <pc:docMk/>
            <pc:sldMk cId="72828" sldId="404"/>
            <ac:spMk id="49" creationId="{A80289C1-525E-4F2A-9BB9-743C1577726C}"/>
          </ac:spMkLst>
        </pc:spChg>
        <pc:spChg chg="del">
          <ac:chgData name="Syphax Ait oubelli" userId="ecf726b1934da71b" providerId="LiveId" clId="{8B0F6663-749F-4A9A-B8BA-00C2AC02AAA5}" dt="2021-09-12T16:36:34.724" v="2918" actId="478"/>
          <ac:spMkLst>
            <pc:docMk/>
            <pc:sldMk cId="72828" sldId="404"/>
            <ac:spMk id="50" creationId="{DE474E56-6324-472A-86D3-3B20831CD51C}"/>
          </ac:spMkLst>
        </pc:spChg>
        <pc:spChg chg="del">
          <ac:chgData name="Syphax Ait oubelli" userId="ecf726b1934da71b" providerId="LiveId" clId="{8B0F6663-749F-4A9A-B8BA-00C2AC02AAA5}" dt="2021-09-12T16:36:34.724" v="2918" actId="478"/>
          <ac:spMkLst>
            <pc:docMk/>
            <pc:sldMk cId="72828" sldId="404"/>
            <ac:spMk id="51" creationId="{AD533051-A6CD-4D6A-8D03-90A6F1AA9508}"/>
          </ac:spMkLst>
        </pc:spChg>
        <pc:spChg chg="del">
          <ac:chgData name="Syphax Ait oubelli" userId="ecf726b1934da71b" providerId="LiveId" clId="{8B0F6663-749F-4A9A-B8BA-00C2AC02AAA5}" dt="2021-09-12T16:36:34.724" v="2918" actId="478"/>
          <ac:spMkLst>
            <pc:docMk/>
            <pc:sldMk cId="72828" sldId="404"/>
            <ac:spMk id="52" creationId="{EF2A8E09-906A-4296-96D8-0A18BE1CDF63}"/>
          </ac:spMkLst>
        </pc:spChg>
        <pc:spChg chg="del">
          <ac:chgData name="Syphax Ait oubelli" userId="ecf726b1934da71b" providerId="LiveId" clId="{8B0F6663-749F-4A9A-B8BA-00C2AC02AAA5}" dt="2021-09-12T16:36:34.724" v="2918" actId="478"/>
          <ac:spMkLst>
            <pc:docMk/>
            <pc:sldMk cId="72828" sldId="404"/>
            <ac:spMk id="53" creationId="{F30BFAC0-D795-4ADE-B371-2BD435DFFCFB}"/>
          </ac:spMkLst>
        </pc:spChg>
        <pc:spChg chg="del">
          <ac:chgData name="Syphax Ait oubelli" userId="ecf726b1934da71b" providerId="LiveId" clId="{8B0F6663-749F-4A9A-B8BA-00C2AC02AAA5}" dt="2021-09-12T16:36:34.724" v="2918" actId="478"/>
          <ac:spMkLst>
            <pc:docMk/>
            <pc:sldMk cId="72828" sldId="404"/>
            <ac:spMk id="54" creationId="{BBE925B3-116B-4DE1-89EA-B1672AA3614E}"/>
          </ac:spMkLst>
        </pc:spChg>
        <pc:spChg chg="del">
          <ac:chgData name="Syphax Ait oubelli" userId="ecf726b1934da71b" providerId="LiveId" clId="{8B0F6663-749F-4A9A-B8BA-00C2AC02AAA5}" dt="2021-09-12T16:36:34.724" v="2918" actId="478"/>
          <ac:spMkLst>
            <pc:docMk/>
            <pc:sldMk cId="72828" sldId="404"/>
            <ac:spMk id="55" creationId="{02164972-405E-41CF-88D0-331943EA6F5E}"/>
          </ac:spMkLst>
        </pc:spChg>
        <pc:spChg chg="del">
          <ac:chgData name="Syphax Ait oubelli" userId="ecf726b1934da71b" providerId="LiveId" clId="{8B0F6663-749F-4A9A-B8BA-00C2AC02AAA5}" dt="2021-09-12T16:36:34.724" v="2918" actId="478"/>
          <ac:spMkLst>
            <pc:docMk/>
            <pc:sldMk cId="72828" sldId="404"/>
            <ac:spMk id="56" creationId="{A7F5445E-BFB4-4C74-9562-7B70D37B80BC}"/>
          </ac:spMkLst>
        </pc:spChg>
        <pc:spChg chg="del">
          <ac:chgData name="Syphax Ait oubelli" userId="ecf726b1934da71b" providerId="LiveId" clId="{8B0F6663-749F-4A9A-B8BA-00C2AC02AAA5}" dt="2021-09-12T16:36:34.724" v="2918" actId="478"/>
          <ac:spMkLst>
            <pc:docMk/>
            <pc:sldMk cId="72828" sldId="404"/>
            <ac:spMk id="57" creationId="{05254600-73DA-4F18-8904-601C08F32CB7}"/>
          </ac:spMkLst>
        </pc:spChg>
        <pc:spChg chg="del">
          <ac:chgData name="Syphax Ait oubelli" userId="ecf726b1934da71b" providerId="LiveId" clId="{8B0F6663-749F-4A9A-B8BA-00C2AC02AAA5}" dt="2021-09-12T16:36:34.724" v="2918" actId="478"/>
          <ac:spMkLst>
            <pc:docMk/>
            <pc:sldMk cId="72828" sldId="404"/>
            <ac:spMk id="58" creationId="{98778FCC-E001-4742-B924-6987A686EC66}"/>
          </ac:spMkLst>
        </pc:spChg>
        <pc:spChg chg="del">
          <ac:chgData name="Syphax Ait oubelli" userId="ecf726b1934da71b" providerId="LiveId" clId="{8B0F6663-749F-4A9A-B8BA-00C2AC02AAA5}" dt="2021-09-12T16:36:34.724" v="2918" actId="478"/>
          <ac:spMkLst>
            <pc:docMk/>
            <pc:sldMk cId="72828" sldId="404"/>
            <ac:spMk id="59" creationId="{408EF320-8C02-4685-ABC5-389F81E7FE50}"/>
          </ac:spMkLst>
        </pc:spChg>
        <pc:spChg chg="del">
          <ac:chgData name="Syphax Ait oubelli" userId="ecf726b1934da71b" providerId="LiveId" clId="{8B0F6663-749F-4A9A-B8BA-00C2AC02AAA5}" dt="2021-09-12T16:36:34.724" v="2918" actId="478"/>
          <ac:spMkLst>
            <pc:docMk/>
            <pc:sldMk cId="72828" sldId="404"/>
            <ac:spMk id="60" creationId="{5C21CC66-7776-4626-8A79-AB114576581B}"/>
          </ac:spMkLst>
        </pc:spChg>
        <pc:spChg chg="del">
          <ac:chgData name="Syphax Ait oubelli" userId="ecf726b1934da71b" providerId="LiveId" clId="{8B0F6663-749F-4A9A-B8BA-00C2AC02AAA5}" dt="2021-09-12T16:36:34.724" v="2918" actId="478"/>
          <ac:spMkLst>
            <pc:docMk/>
            <pc:sldMk cId="72828" sldId="404"/>
            <ac:spMk id="61" creationId="{C9B12B1C-D5D1-47BC-90DD-B901C7C902A4}"/>
          </ac:spMkLst>
        </pc:spChg>
        <pc:spChg chg="del">
          <ac:chgData name="Syphax Ait oubelli" userId="ecf726b1934da71b" providerId="LiveId" clId="{8B0F6663-749F-4A9A-B8BA-00C2AC02AAA5}" dt="2021-09-12T16:36:34.724" v="2918" actId="478"/>
          <ac:spMkLst>
            <pc:docMk/>
            <pc:sldMk cId="72828" sldId="404"/>
            <ac:spMk id="62" creationId="{3A6FD462-0FF1-49E6-BC15-04A8DBCC5E41}"/>
          </ac:spMkLst>
        </pc:spChg>
        <pc:spChg chg="del">
          <ac:chgData name="Syphax Ait oubelli" userId="ecf726b1934da71b" providerId="LiveId" clId="{8B0F6663-749F-4A9A-B8BA-00C2AC02AAA5}" dt="2021-09-12T16:36:34.724" v="2918" actId="478"/>
          <ac:spMkLst>
            <pc:docMk/>
            <pc:sldMk cId="72828" sldId="404"/>
            <ac:spMk id="63" creationId="{741E3C85-A9F5-49D5-927B-7FF00C865BAA}"/>
          </ac:spMkLst>
        </pc:spChg>
        <pc:spChg chg="del">
          <ac:chgData name="Syphax Ait oubelli" userId="ecf726b1934da71b" providerId="LiveId" clId="{8B0F6663-749F-4A9A-B8BA-00C2AC02AAA5}" dt="2021-09-12T16:36:34.724" v="2918" actId="478"/>
          <ac:spMkLst>
            <pc:docMk/>
            <pc:sldMk cId="72828" sldId="404"/>
            <ac:spMk id="64" creationId="{87853643-F646-4ACA-A704-10855F0F5D05}"/>
          </ac:spMkLst>
        </pc:spChg>
        <pc:spChg chg="del">
          <ac:chgData name="Syphax Ait oubelli" userId="ecf726b1934da71b" providerId="LiveId" clId="{8B0F6663-749F-4A9A-B8BA-00C2AC02AAA5}" dt="2021-09-12T16:36:34.724" v="2918" actId="478"/>
          <ac:spMkLst>
            <pc:docMk/>
            <pc:sldMk cId="72828" sldId="404"/>
            <ac:spMk id="65" creationId="{0247EC92-170A-4DD5-A783-72657954D35D}"/>
          </ac:spMkLst>
        </pc:spChg>
        <pc:spChg chg="del">
          <ac:chgData name="Syphax Ait oubelli" userId="ecf726b1934da71b" providerId="LiveId" clId="{8B0F6663-749F-4A9A-B8BA-00C2AC02AAA5}" dt="2021-09-12T16:36:34.724" v="2918" actId="478"/>
          <ac:spMkLst>
            <pc:docMk/>
            <pc:sldMk cId="72828" sldId="404"/>
            <ac:spMk id="66" creationId="{78B4B0CE-8F66-4F94-B536-050978745719}"/>
          </ac:spMkLst>
        </pc:spChg>
        <pc:spChg chg="del">
          <ac:chgData name="Syphax Ait oubelli" userId="ecf726b1934da71b" providerId="LiveId" clId="{8B0F6663-749F-4A9A-B8BA-00C2AC02AAA5}" dt="2021-09-12T16:36:34.724" v="2918" actId="478"/>
          <ac:spMkLst>
            <pc:docMk/>
            <pc:sldMk cId="72828" sldId="404"/>
            <ac:spMk id="67" creationId="{CE165F66-EF39-4E2E-AE10-A70A97221750}"/>
          </ac:spMkLst>
        </pc:spChg>
        <pc:spChg chg="del mod">
          <ac:chgData name="Syphax Ait oubelli" userId="ecf726b1934da71b" providerId="LiveId" clId="{8B0F6663-749F-4A9A-B8BA-00C2AC02AAA5}" dt="2021-09-12T16:36:32.230" v="2917" actId="478"/>
          <ac:spMkLst>
            <pc:docMk/>
            <pc:sldMk cId="72828" sldId="404"/>
            <ac:spMk id="72" creationId="{A59F8484-1CE9-4FC6-9897-18CCE4CDA817}"/>
          </ac:spMkLst>
        </pc:spChg>
        <pc:spChg chg="del">
          <ac:chgData name="Syphax Ait oubelli" userId="ecf726b1934da71b" providerId="LiveId" clId="{8B0F6663-749F-4A9A-B8BA-00C2AC02AAA5}" dt="2021-09-12T16:36:34.724" v="2918" actId="478"/>
          <ac:spMkLst>
            <pc:docMk/>
            <pc:sldMk cId="72828" sldId="404"/>
            <ac:spMk id="73" creationId="{89ADE84D-A383-4638-A3CE-60DCCF9C1106}"/>
          </ac:spMkLst>
        </pc:spChg>
      </pc:sldChg>
      <pc:sldChg chg="addSp delSp modSp add">
        <pc:chgData name="Syphax Ait oubelli" userId="ecf726b1934da71b" providerId="LiveId" clId="{8B0F6663-749F-4A9A-B8BA-00C2AC02AAA5}" dt="2021-10-01T20:54:41.843" v="3169"/>
        <pc:sldMkLst>
          <pc:docMk/>
          <pc:sldMk cId="567193806" sldId="405"/>
        </pc:sldMkLst>
        <pc:spChg chg="mod">
          <ac:chgData name="Syphax Ait oubelli" userId="ecf726b1934da71b" providerId="LiveId" clId="{8B0F6663-749F-4A9A-B8BA-00C2AC02AAA5}" dt="2021-09-12T16:37:09.534" v="2947" actId="20577"/>
          <ac:spMkLst>
            <pc:docMk/>
            <pc:sldMk cId="567193806" sldId="405"/>
            <ac:spMk id="2" creationId="{6A676BEF-6DEE-4255-91DF-FC051ADCBDFE}"/>
          </ac:spMkLst>
        </pc:spChg>
        <pc:spChg chg="del">
          <ac:chgData name="Syphax Ait oubelli" userId="ecf726b1934da71b" providerId="LiveId" clId="{8B0F6663-749F-4A9A-B8BA-00C2AC02AAA5}" dt="2021-10-01T20:54:02.634" v="3163" actId="478"/>
          <ac:spMkLst>
            <pc:docMk/>
            <pc:sldMk cId="567193806" sldId="405"/>
            <ac:spMk id="3" creationId="{96297C50-8930-441B-8EBC-0BF480A4D43C}"/>
          </ac:spMkLst>
        </pc:spChg>
        <pc:spChg chg="add del mod">
          <ac:chgData name="Syphax Ait oubelli" userId="ecf726b1934da71b" providerId="LiveId" clId="{8B0F6663-749F-4A9A-B8BA-00C2AC02AAA5}" dt="2021-10-01T20:54:41.563" v="3168" actId="478"/>
          <ac:spMkLst>
            <pc:docMk/>
            <pc:sldMk cId="567193806" sldId="405"/>
            <ac:spMk id="4" creationId="{7C8130CA-194A-4A6B-A9EC-E6A45F32187F}"/>
          </ac:spMkLst>
        </pc:spChg>
        <pc:spChg chg="add mod">
          <ac:chgData name="Syphax Ait oubelli" userId="ecf726b1934da71b" providerId="LiveId" clId="{8B0F6663-749F-4A9A-B8BA-00C2AC02AAA5}" dt="2021-10-01T20:54:41.843" v="3169"/>
          <ac:spMkLst>
            <pc:docMk/>
            <pc:sldMk cId="567193806" sldId="405"/>
            <ac:spMk id="5" creationId="{D032D551-374C-4DCE-B27D-77A59844C909}"/>
          </ac:spMkLst>
        </pc:spChg>
      </pc:sldChg>
      <pc:sldChg chg="add">
        <pc:chgData name="Syphax Ait oubelli" userId="ecf726b1934da71b" providerId="LiveId" clId="{8B0F6663-749F-4A9A-B8BA-00C2AC02AAA5}" dt="2021-09-12T16:37:43.118" v="2948"/>
        <pc:sldMkLst>
          <pc:docMk/>
          <pc:sldMk cId="3460072867" sldId="406"/>
        </pc:sldMkLst>
      </pc:sldChg>
      <pc:sldChg chg="addSp delSp modSp add mod">
        <pc:chgData name="Syphax Ait oubelli" userId="ecf726b1934da71b" providerId="LiveId" clId="{8B0F6663-749F-4A9A-B8BA-00C2AC02AAA5}" dt="2021-10-13T13:02:38.745" v="3183" actId="1076"/>
        <pc:sldMkLst>
          <pc:docMk/>
          <pc:sldMk cId="1124287762" sldId="407"/>
        </pc:sldMkLst>
        <pc:spChg chg="mod">
          <ac:chgData name="Syphax Ait oubelli" userId="ecf726b1934da71b" providerId="LiveId" clId="{8B0F6663-749F-4A9A-B8BA-00C2AC02AAA5}" dt="2021-10-13T13:02:35.879" v="3182" actId="1076"/>
          <ac:spMkLst>
            <pc:docMk/>
            <pc:sldMk cId="1124287762" sldId="407"/>
            <ac:spMk id="2" creationId="{6A676BEF-6DEE-4255-91DF-FC051ADCBDFE}"/>
          </ac:spMkLst>
        </pc:spChg>
        <pc:spChg chg="add mod">
          <ac:chgData name="Syphax Ait oubelli" userId="ecf726b1934da71b" providerId="LiveId" clId="{8B0F6663-749F-4A9A-B8BA-00C2AC02AAA5}" dt="2021-10-13T13:02:38.745" v="3183" actId="1076"/>
          <ac:spMkLst>
            <pc:docMk/>
            <pc:sldMk cId="1124287762" sldId="407"/>
            <ac:spMk id="3" creationId="{F722FD01-9098-4A62-89A8-811CCDE1E121}"/>
          </ac:spMkLst>
        </pc:spChg>
        <pc:spChg chg="del">
          <ac:chgData name="Syphax Ait oubelli" userId="ecf726b1934da71b" providerId="LiveId" clId="{8B0F6663-749F-4A9A-B8BA-00C2AC02AAA5}" dt="2021-10-13T13:02:28.659" v="3172" actId="478"/>
          <ac:spMkLst>
            <pc:docMk/>
            <pc:sldMk cId="1124287762" sldId="407"/>
            <ac:spMk id="5" creationId="{D032D551-374C-4DCE-B27D-77A59844C909}"/>
          </ac:spMkLst>
        </pc:spChg>
      </pc:sldChg>
    </pc:docChg>
  </pc:docChgLst>
  <pc:docChgLst>
    <pc:chgData name="Syphax Ait oubelli" userId="ecf726b1934da71b" providerId="LiveId" clId="{6A633F21-98A5-46F1-AF5C-7D6517485588}"/>
    <pc:docChg chg="undo redo custSel addSld delSld modSld sldOrd modSection">
      <pc:chgData name="Syphax Ait oubelli" userId="ecf726b1934da71b" providerId="LiveId" clId="{6A633F21-98A5-46F1-AF5C-7D6517485588}" dt="2021-08-29T14:46:28.596" v="1692"/>
      <pc:docMkLst>
        <pc:docMk/>
      </pc:docMkLst>
      <pc:sldChg chg="add">
        <pc:chgData name="Syphax Ait oubelli" userId="ecf726b1934da71b" providerId="LiveId" clId="{6A633F21-98A5-46F1-AF5C-7D6517485588}" dt="2021-08-29T13:29:01.067" v="327"/>
        <pc:sldMkLst>
          <pc:docMk/>
          <pc:sldMk cId="1409591619" sldId="263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865906171" sldId="264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661684508" sldId="265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831612049" sldId="277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4278901722" sldId="278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8401496" sldId="279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2155605615" sldId="280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4077835588" sldId="281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209315333" sldId="282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4152205712" sldId="283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3771190954" sldId="284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2942397423" sldId="285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1486091988" sldId="286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183101562" sldId="287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3137870273" sldId="288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995479322" sldId="289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4207941430" sldId="290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2662306416" sldId="291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3191143816" sldId="292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84014031" sldId="293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3559390697" sldId="294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3824773123" sldId="295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2375022841" sldId="296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1096507637" sldId="297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1289970130" sldId="298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2304745696" sldId="299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2330548844" sldId="300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2410286037" sldId="301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4201236911" sldId="302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1467655554" sldId="303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2540630153" sldId="304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617094901" sldId="305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3300225530" sldId="306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864418925" sldId="307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1979779805" sldId="308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2261563342" sldId="309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1425968039" sldId="310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3977637411" sldId="311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142018274" sldId="312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1571968658" sldId="313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3729686096" sldId="314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2264473464" sldId="315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3006155254" sldId="316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2203697662" sldId="317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1185284918" sldId="318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682867618" sldId="319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155448609" sldId="320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381643281" sldId="321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3139229797" sldId="322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2844208628" sldId="323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957791718" sldId="324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4005593065" sldId="326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3421618305" sldId="327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569493229" sldId="328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2812219612" sldId="329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570852428" sldId="330"/>
        </pc:sldMkLst>
      </pc:sldChg>
      <pc:sldChg chg="addSp delSp modSp mod">
        <pc:chgData name="Syphax Ait oubelli" userId="ecf726b1934da71b" providerId="LiveId" clId="{6A633F21-98A5-46F1-AF5C-7D6517485588}" dt="2021-08-29T13:10:15.177" v="37" actId="14100"/>
        <pc:sldMkLst>
          <pc:docMk/>
          <pc:sldMk cId="14798839" sldId="332"/>
        </pc:sldMkLst>
        <pc:spChg chg="mod">
          <ac:chgData name="Syphax Ait oubelli" userId="ecf726b1934da71b" providerId="LiveId" clId="{6A633F21-98A5-46F1-AF5C-7D6517485588}" dt="2021-08-29T13:10:15.177" v="37" actId="14100"/>
          <ac:spMkLst>
            <pc:docMk/>
            <pc:sldMk cId="14798839" sldId="332"/>
            <ac:spMk id="2" creationId="{3B058406-6079-4C6C-B29B-FFE8036C3DA8}"/>
          </ac:spMkLst>
        </pc:spChg>
        <pc:picChg chg="del">
          <ac:chgData name="Syphax Ait oubelli" userId="ecf726b1934da71b" providerId="LiveId" clId="{6A633F21-98A5-46F1-AF5C-7D6517485588}" dt="2021-08-29T13:08:36.120" v="7" actId="478"/>
          <ac:picMkLst>
            <pc:docMk/>
            <pc:sldMk cId="14798839" sldId="332"/>
            <ac:picMk id="4" creationId="{29234410-017A-4BA5-8502-83B22951A241}"/>
          </ac:picMkLst>
        </pc:picChg>
        <pc:picChg chg="add mod">
          <ac:chgData name="Syphax Ait oubelli" userId="ecf726b1934da71b" providerId="LiveId" clId="{6A633F21-98A5-46F1-AF5C-7D6517485588}" dt="2021-08-29T13:09:46.403" v="11" actId="1076"/>
          <ac:picMkLst>
            <pc:docMk/>
            <pc:sldMk cId="14798839" sldId="332"/>
            <ac:picMk id="5" creationId="{29A6F10B-C0C9-4447-9CB0-9575E354D977}"/>
          </ac:picMkLst>
        </pc:picChg>
      </pc:sldChg>
      <pc:sldChg chg="add">
        <pc:chgData name="Syphax Ait oubelli" userId="ecf726b1934da71b" providerId="LiveId" clId="{6A633F21-98A5-46F1-AF5C-7D6517485588}" dt="2021-08-29T13:10:00.958" v="12" actId="2890"/>
        <pc:sldMkLst>
          <pc:docMk/>
          <pc:sldMk cId="1872447348" sldId="333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2971203194" sldId="333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4110083885" sldId="334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3759032452" sldId="335"/>
        </pc:sldMkLst>
      </pc:sldChg>
      <pc:sldChg chg="add">
        <pc:chgData name="Syphax Ait oubelli" userId="ecf726b1934da71b" providerId="LiveId" clId="{6A633F21-98A5-46F1-AF5C-7D6517485588}" dt="2021-08-29T13:13:41.844" v="52"/>
        <pc:sldMkLst>
          <pc:docMk/>
          <pc:sldMk cId="3828117253" sldId="335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3183755414" sldId="336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3760507734" sldId="336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949057661" sldId="337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2496962250" sldId="337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3887476093" sldId="338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2147634980" sldId="339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4161960488" sldId="339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158172455" sldId="340"/>
        </pc:sldMkLst>
      </pc:sldChg>
      <pc:sldChg chg="add">
        <pc:chgData name="Syphax Ait oubelli" userId="ecf726b1934da71b" providerId="LiveId" clId="{6A633F21-98A5-46F1-AF5C-7D6517485588}" dt="2021-08-29T13:14:16.049" v="53"/>
        <pc:sldMkLst>
          <pc:docMk/>
          <pc:sldMk cId="734458336" sldId="341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1160893677" sldId="341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3458070502" sldId="342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3830773373" sldId="342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3351165044" sldId="343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3388370669" sldId="343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2238184753" sldId="344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161392630" sldId="345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1712987891" sldId="346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796176509" sldId="347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3928348151" sldId="348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4072128973" sldId="350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3017242487" sldId="351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609537760" sldId="352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2778068555" sldId="353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3564388238" sldId="354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1155243116" sldId="355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1593183418" sldId="356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4039849417" sldId="357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4039584223" sldId="358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4134808615" sldId="359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2994011422" sldId="360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2773429937" sldId="361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1419898474" sldId="362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461291826" sldId="363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355326313" sldId="364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3647836904" sldId="365"/>
        </pc:sldMkLst>
      </pc:sldChg>
      <pc:sldChg chg="addSp delSp modSp add del mod">
        <pc:chgData name="Syphax Ait oubelli" userId="ecf726b1934da71b" providerId="LiveId" clId="{6A633F21-98A5-46F1-AF5C-7D6517485588}" dt="2021-08-29T13:37:24.416" v="526" actId="165"/>
        <pc:sldMkLst>
          <pc:docMk/>
          <pc:sldMk cId="4082866921" sldId="366"/>
        </pc:sldMkLst>
        <pc:spChg chg="mod topLvl">
          <ac:chgData name="Syphax Ait oubelli" userId="ecf726b1934da71b" providerId="LiveId" clId="{6A633F21-98A5-46F1-AF5C-7D6517485588}" dt="2021-08-29T13:37:24.416" v="526" actId="165"/>
          <ac:spMkLst>
            <pc:docMk/>
            <pc:sldMk cId="4082866921" sldId="366"/>
            <ac:spMk id="2" creationId="{BE11999B-13D7-4C1C-8945-8322ADF8E4B8}"/>
          </ac:spMkLst>
        </pc:spChg>
        <pc:spChg chg="mod topLvl">
          <ac:chgData name="Syphax Ait oubelli" userId="ecf726b1934da71b" providerId="LiveId" clId="{6A633F21-98A5-46F1-AF5C-7D6517485588}" dt="2021-08-29T13:37:24.416" v="526" actId="165"/>
          <ac:spMkLst>
            <pc:docMk/>
            <pc:sldMk cId="4082866921" sldId="366"/>
            <ac:spMk id="6" creationId="{C199DEAE-E246-465A-8286-BB77B7369019}"/>
          </ac:spMkLst>
        </pc:spChg>
        <pc:spChg chg="mod topLvl">
          <ac:chgData name="Syphax Ait oubelli" userId="ecf726b1934da71b" providerId="LiveId" clId="{6A633F21-98A5-46F1-AF5C-7D6517485588}" dt="2021-08-29T13:37:24.416" v="526" actId="165"/>
          <ac:spMkLst>
            <pc:docMk/>
            <pc:sldMk cId="4082866921" sldId="366"/>
            <ac:spMk id="7" creationId="{A004048C-BBEB-4B13-B4F9-533A469E6FD7}"/>
          </ac:spMkLst>
        </pc:spChg>
        <pc:spChg chg="mod topLvl">
          <ac:chgData name="Syphax Ait oubelli" userId="ecf726b1934da71b" providerId="LiveId" clId="{6A633F21-98A5-46F1-AF5C-7D6517485588}" dt="2021-08-29T13:37:24.416" v="526" actId="165"/>
          <ac:spMkLst>
            <pc:docMk/>
            <pc:sldMk cId="4082866921" sldId="366"/>
            <ac:spMk id="8" creationId="{F2733163-3E37-4C11-82E1-5934FC7C3AAD}"/>
          </ac:spMkLst>
        </pc:spChg>
        <pc:spChg chg="mod topLvl">
          <ac:chgData name="Syphax Ait oubelli" userId="ecf726b1934da71b" providerId="LiveId" clId="{6A633F21-98A5-46F1-AF5C-7D6517485588}" dt="2021-08-29T13:37:24.416" v="526" actId="165"/>
          <ac:spMkLst>
            <pc:docMk/>
            <pc:sldMk cId="4082866921" sldId="366"/>
            <ac:spMk id="9" creationId="{9C0AD0D8-71A4-417C-BBD4-0ADE5C537A6E}"/>
          </ac:spMkLst>
        </pc:spChg>
        <pc:spChg chg="mod topLvl">
          <ac:chgData name="Syphax Ait oubelli" userId="ecf726b1934da71b" providerId="LiveId" clId="{6A633F21-98A5-46F1-AF5C-7D6517485588}" dt="2021-08-29T13:37:24.416" v="526" actId="165"/>
          <ac:spMkLst>
            <pc:docMk/>
            <pc:sldMk cId="4082866921" sldId="366"/>
            <ac:spMk id="10" creationId="{557B01FF-B53C-441D-9893-1E8299348E35}"/>
          </ac:spMkLst>
        </pc:spChg>
        <pc:spChg chg="mod topLvl">
          <ac:chgData name="Syphax Ait oubelli" userId="ecf726b1934da71b" providerId="LiveId" clId="{6A633F21-98A5-46F1-AF5C-7D6517485588}" dt="2021-08-29T13:37:24.416" v="526" actId="165"/>
          <ac:spMkLst>
            <pc:docMk/>
            <pc:sldMk cId="4082866921" sldId="366"/>
            <ac:spMk id="11" creationId="{D417C1D1-36FE-462F-A1C1-281F4EE1C077}"/>
          </ac:spMkLst>
        </pc:spChg>
        <pc:spChg chg="del mod">
          <ac:chgData name="Syphax Ait oubelli" userId="ecf726b1934da71b" providerId="LiveId" clId="{6A633F21-98A5-46F1-AF5C-7D6517485588}" dt="2021-08-29T13:37:17.729" v="523" actId="478"/>
          <ac:spMkLst>
            <pc:docMk/>
            <pc:sldMk cId="4082866921" sldId="366"/>
            <ac:spMk id="12" creationId="{5C717CC4-FD7A-4250-810C-623B37903E38}"/>
          </ac:spMkLst>
        </pc:spChg>
        <pc:grpChg chg="add del mod">
          <ac:chgData name="Syphax Ait oubelli" userId="ecf726b1934da71b" providerId="LiveId" clId="{6A633F21-98A5-46F1-AF5C-7D6517485588}" dt="2021-08-29T13:37:24.416" v="526" actId="165"/>
          <ac:grpSpMkLst>
            <pc:docMk/>
            <pc:sldMk cId="4082866921" sldId="366"/>
            <ac:grpSpMk id="3" creationId="{D82D9D0D-6DA8-432A-BA57-1A8091AD8D98}"/>
          </ac:grpSpMkLst>
        </pc:grpChg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4156340816" sldId="367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3849361227" sldId="368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888838979" sldId="369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1063024655" sldId="370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2107822401" sldId="371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2911179652" sldId="372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522816800" sldId="376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2533686422" sldId="377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829546539" sldId="378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847740859" sldId="379"/>
        </pc:sldMkLst>
      </pc:sldChg>
      <pc:sldChg chg="modSp add del mod">
        <pc:chgData name="Syphax Ait oubelli" userId="ecf726b1934da71b" providerId="LiveId" clId="{6A633F21-98A5-46F1-AF5C-7D6517485588}" dt="2021-08-29T14:00:04.925" v="1003" actId="1076"/>
        <pc:sldMkLst>
          <pc:docMk/>
          <pc:sldMk cId="726586084" sldId="380"/>
        </pc:sldMkLst>
        <pc:spChg chg="mod">
          <ac:chgData name="Syphax Ait oubelli" userId="ecf726b1934da71b" providerId="LiveId" clId="{6A633F21-98A5-46F1-AF5C-7D6517485588}" dt="2021-08-29T13:59:58.444" v="1001" actId="1076"/>
          <ac:spMkLst>
            <pc:docMk/>
            <pc:sldMk cId="726586084" sldId="380"/>
            <ac:spMk id="2" creationId="{1D8C653D-C082-4CE2-AC2C-67E608E75A4F}"/>
          </ac:spMkLst>
        </pc:spChg>
        <pc:spChg chg="mod">
          <ac:chgData name="Syphax Ait oubelli" userId="ecf726b1934da71b" providerId="LiveId" clId="{6A633F21-98A5-46F1-AF5C-7D6517485588}" dt="2021-08-29T14:00:00.906" v="1002" actId="1076"/>
          <ac:spMkLst>
            <pc:docMk/>
            <pc:sldMk cId="726586084" sldId="380"/>
            <ac:spMk id="12" creationId="{57A67FBC-6CD6-41DD-B3E7-D9CA3025395A}"/>
          </ac:spMkLst>
        </pc:spChg>
        <pc:spChg chg="mod">
          <ac:chgData name="Syphax Ait oubelli" userId="ecf726b1934da71b" providerId="LiveId" clId="{6A633F21-98A5-46F1-AF5C-7D6517485588}" dt="2021-08-29T14:00:04.925" v="1003" actId="1076"/>
          <ac:spMkLst>
            <pc:docMk/>
            <pc:sldMk cId="726586084" sldId="380"/>
            <ac:spMk id="13" creationId="{64C1D654-17A1-4874-8F5C-A5F455EE6982}"/>
          </ac:spMkLst>
        </pc:spChg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4101763229" sldId="381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3245718150" sldId="382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520919287" sldId="383"/>
        </pc:sldMkLst>
      </pc:sldChg>
      <pc:sldChg chg="modSp add mod">
        <pc:chgData name="Syphax Ait oubelli" userId="ecf726b1934da71b" providerId="LiveId" clId="{6A633F21-98A5-46F1-AF5C-7D6517485588}" dt="2021-08-29T13:11:51.424" v="51" actId="14100"/>
        <pc:sldMkLst>
          <pc:docMk/>
          <pc:sldMk cId="1522942258" sldId="383"/>
        </pc:sldMkLst>
        <pc:spChg chg="mod">
          <ac:chgData name="Syphax Ait oubelli" userId="ecf726b1934da71b" providerId="LiveId" clId="{6A633F21-98A5-46F1-AF5C-7D6517485588}" dt="2021-08-29T13:11:02.890" v="48" actId="14100"/>
          <ac:spMkLst>
            <pc:docMk/>
            <pc:sldMk cId="1522942258" sldId="383"/>
            <ac:spMk id="794" creationId="{550FD1BC-CD19-4A2B-8F7F-4E92A1548DBD}"/>
          </ac:spMkLst>
        </pc:spChg>
        <pc:spChg chg="mod">
          <ac:chgData name="Syphax Ait oubelli" userId="ecf726b1934da71b" providerId="LiveId" clId="{6A633F21-98A5-46F1-AF5C-7D6517485588}" dt="2021-08-29T13:11:51.424" v="51" actId="14100"/>
          <ac:spMkLst>
            <pc:docMk/>
            <pc:sldMk cId="1522942258" sldId="383"/>
            <ac:spMk id="795" creationId="{09AED3CC-0E27-4A5C-B039-3B30F340A42F}"/>
          </ac:spMkLst>
        </pc:spChg>
        <pc:spChg chg="mod">
          <ac:chgData name="Syphax Ait oubelli" userId="ecf726b1934da71b" providerId="LiveId" clId="{6A633F21-98A5-46F1-AF5C-7D6517485588}" dt="2021-08-29T13:11:43.937" v="50" actId="6559"/>
          <ac:spMkLst>
            <pc:docMk/>
            <pc:sldMk cId="1522942258" sldId="383"/>
            <ac:spMk id="796" creationId="{FCE8EDF0-E12D-471B-AF38-EB7224E6AC3C}"/>
          </ac:spMkLst>
        </pc:spChg>
        <pc:spChg chg="mod">
          <ac:chgData name="Syphax Ait oubelli" userId="ecf726b1934da71b" providerId="LiveId" clId="{6A633F21-98A5-46F1-AF5C-7D6517485588}" dt="2021-08-29T13:11:43.937" v="50" actId="6559"/>
          <ac:spMkLst>
            <pc:docMk/>
            <pc:sldMk cId="1522942258" sldId="383"/>
            <ac:spMk id="797" creationId="{9B18F9B1-6BC3-4BB6-B75A-074DBB8A51DF}"/>
          </ac:spMkLst>
        </pc:spChg>
        <pc:spChg chg="mod">
          <ac:chgData name="Syphax Ait oubelli" userId="ecf726b1934da71b" providerId="LiveId" clId="{6A633F21-98A5-46F1-AF5C-7D6517485588}" dt="2021-08-29T13:11:43.937" v="50" actId="6559"/>
          <ac:spMkLst>
            <pc:docMk/>
            <pc:sldMk cId="1522942258" sldId="383"/>
            <ac:spMk id="798" creationId="{6A13D39D-0E65-41D8-A04E-4A2ADCAF6634}"/>
          </ac:spMkLst>
        </pc:spChg>
        <pc:spChg chg="mod">
          <ac:chgData name="Syphax Ait oubelli" userId="ecf726b1934da71b" providerId="LiveId" clId="{6A633F21-98A5-46F1-AF5C-7D6517485588}" dt="2021-08-29T13:11:43.937" v="50" actId="6559"/>
          <ac:spMkLst>
            <pc:docMk/>
            <pc:sldMk cId="1522942258" sldId="383"/>
            <ac:spMk id="799" creationId="{AE8D0BF3-2652-4879-B465-0AC949325EE0}"/>
          </ac:spMkLst>
        </pc:spChg>
        <pc:spChg chg="mod">
          <ac:chgData name="Syphax Ait oubelli" userId="ecf726b1934da71b" providerId="LiveId" clId="{6A633F21-98A5-46F1-AF5C-7D6517485588}" dt="2021-08-29T13:11:43.937" v="50" actId="6559"/>
          <ac:spMkLst>
            <pc:docMk/>
            <pc:sldMk cId="1522942258" sldId="383"/>
            <ac:spMk id="800" creationId="{D000EA4D-3AB5-49D1-B911-EE18FF1D1E30}"/>
          </ac:spMkLst>
        </pc:spChg>
        <pc:spChg chg="mod">
          <ac:chgData name="Syphax Ait oubelli" userId="ecf726b1934da71b" providerId="LiveId" clId="{6A633F21-98A5-46F1-AF5C-7D6517485588}" dt="2021-08-29T13:11:43.937" v="50" actId="6559"/>
          <ac:spMkLst>
            <pc:docMk/>
            <pc:sldMk cId="1522942258" sldId="383"/>
            <ac:spMk id="801" creationId="{C5C8E020-839E-469E-91D8-2BB13573E3DC}"/>
          </ac:spMkLst>
        </pc:spChg>
        <pc:spChg chg="mod">
          <ac:chgData name="Syphax Ait oubelli" userId="ecf726b1934da71b" providerId="LiveId" clId="{6A633F21-98A5-46F1-AF5C-7D6517485588}" dt="2021-08-29T13:11:43.937" v="50" actId="6559"/>
          <ac:spMkLst>
            <pc:docMk/>
            <pc:sldMk cId="1522942258" sldId="383"/>
            <ac:spMk id="802" creationId="{1EF7DA54-F9EB-4B15-8C06-0A14048E25CE}"/>
          </ac:spMkLst>
        </pc:spChg>
        <pc:spChg chg="mod">
          <ac:chgData name="Syphax Ait oubelli" userId="ecf726b1934da71b" providerId="LiveId" clId="{6A633F21-98A5-46F1-AF5C-7D6517485588}" dt="2021-08-29T13:11:43.937" v="50" actId="6559"/>
          <ac:spMkLst>
            <pc:docMk/>
            <pc:sldMk cId="1522942258" sldId="383"/>
            <ac:spMk id="803" creationId="{BBB7AA58-FD87-4AE3-819B-493B4541130F}"/>
          </ac:spMkLst>
        </pc:spChg>
        <pc:spChg chg="mod">
          <ac:chgData name="Syphax Ait oubelli" userId="ecf726b1934da71b" providerId="LiveId" clId="{6A633F21-98A5-46F1-AF5C-7D6517485588}" dt="2021-08-29T13:11:43.937" v="50" actId="6559"/>
          <ac:spMkLst>
            <pc:docMk/>
            <pc:sldMk cId="1522942258" sldId="383"/>
            <ac:spMk id="804" creationId="{1D236BEA-9BC1-4919-AEF2-7621929D85D6}"/>
          </ac:spMkLst>
        </pc:spChg>
        <pc:spChg chg="mod">
          <ac:chgData name="Syphax Ait oubelli" userId="ecf726b1934da71b" providerId="LiveId" clId="{6A633F21-98A5-46F1-AF5C-7D6517485588}" dt="2021-08-29T13:11:43.937" v="50" actId="6559"/>
          <ac:spMkLst>
            <pc:docMk/>
            <pc:sldMk cId="1522942258" sldId="383"/>
            <ac:spMk id="805" creationId="{D491F9BF-C9B2-4ECE-B97A-E133A04636E1}"/>
          </ac:spMkLst>
        </pc:spChg>
      </pc:sldChg>
      <pc:sldChg chg="addSp delSp modSp add mod ord">
        <pc:chgData name="Syphax Ait oubelli" userId="ecf726b1934da71b" providerId="LiveId" clId="{6A633F21-98A5-46F1-AF5C-7D6517485588}" dt="2021-08-29T13:15:50.078" v="121" actId="207"/>
        <pc:sldMkLst>
          <pc:docMk/>
          <pc:sldMk cId="297730008" sldId="384"/>
        </pc:sldMkLst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" creationId="{D07AD720-9394-4AA9-A133-8FFA35E70A2A}"/>
          </ac:spMkLst>
        </pc:spChg>
        <pc:spChg chg="add mod">
          <ac:chgData name="Syphax Ait oubelli" userId="ecf726b1934da71b" providerId="LiveId" clId="{6A633F21-98A5-46F1-AF5C-7D6517485588}" dt="2021-08-29T13:15:50.078" v="121" actId="207"/>
          <ac:spMkLst>
            <pc:docMk/>
            <pc:sldMk cId="297730008" sldId="384"/>
            <ac:spMk id="3" creationId="{84B9EB7D-AF1A-4FEB-8767-D1DE8AF0FA7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" creationId="{251D8278-DEB1-4DEA-9845-E0069419E2D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" creationId="{8C64B7FA-59DA-4833-B9B1-3D7F1E79FD4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" creationId="{BEE95480-37C0-4C1F-8704-32E4CAE9C69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8" creationId="{89D84E1D-429D-4B3A-8263-19BDA26EBE6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9" creationId="{2397A04C-883B-4DD9-B001-3D84C56927B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10" creationId="{17429AD8-1F7D-4FDD-83B9-5A39BD1FC984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11" creationId="{7B9E3971-F60D-4833-A08A-9FC24C38E32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12" creationId="{A31CCB19-CB3E-45E7-8525-33DDFC7560A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13" creationId="{34DEB9F4-7983-42A8-A5B6-439C2A9E188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14" creationId="{C413A7D1-0ED3-4413-9F80-FBD164442C94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15" creationId="{F6F16FEB-8EFF-4FAC-BC92-F75769F2DBD6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16" creationId="{4568CEE9-A497-478B-ADA3-A5982E71E8B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17" creationId="{142C93F4-38BE-4D7F-B53D-1B79D16B8C6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18" creationId="{845FE22B-681E-421B-A3AC-4CFD9AA38739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19" creationId="{8574257A-577E-4198-A8B4-44D2288D9B8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0" creationId="{F345E5D3-C166-4D46-B717-C2E95B9324D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1" creationId="{187401E1-A08E-4C70-BD45-CE21D0B7D67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2" creationId="{7CCF5909-4CD8-42E1-808F-13140BA6F36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3" creationId="{18896A07-6FD7-4F73-AF8C-C7EF4FFACC4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4" creationId="{95DA6096-D7E4-4B78-B2CC-39E0F0267D3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5" creationId="{111B700E-72C4-4197-BAE4-3009368E834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6" creationId="{0472E48F-BCDA-47A2-B9FA-5900C579B32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7" creationId="{8E0CC418-966E-4C21-B4AA-06CB593DABA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8" creationId="{923C0C9F-046F-468B-A80C-780543FAEA8B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9" creationId="{D717589F-1703-4A4E-B9C4-9466B9A8813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0" creationId="{0C30E207-FEB9-48B4-BC7C-46F04FC3E4F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1" creationId="{7F22788F-FE7A-44E7-B969-16136ACD66E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2" creationId="{CEE2EECE-5938-4F38-95CD-889E0B42D9D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3" creationId="{96BC3238-443B-494C-868B-26B39E42CD5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4" creationId="{A070E9B1-FADE-49F3-8CC3-C6F81956EFC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5" creationId="{91ECA375-02E7-4814-83E2-C9B74AF49CF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6" creationId="{B7D7D6FA-7001-496E-8FD2-092E2D8844C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7" creationId="{B2D9839A-C1D5-4524-A4AE-7B0089F0B40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8" creationId="{3C07FF9B-4205-4030-ACFC-0C83104B0A2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9" creationId="{5A91A7F0-08D9-4D25-9DB3-F571B0B6711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0" creationId="{D6FB3839-CFF3-45C2-9C12-7048FEFCCB34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1" creationId="{256297D6-0420-439E-9830-0E008765C9F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2" creationId="{46AB5169-2346-44CB-A0D2-31AE6C014F5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3" creationId="{E92E02C6-0BE8-42D0-B228-64D51BB94D8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4" creationId="{FCCF22C6-8D39-47DC-83BF-F374FAF7487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5" creationId="{B39025C3-F751-4FA3-8E68-29AD49C7328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6" creationId="{5D6775F9-02D1-4AA2-B5B1-6C3DD3CAC68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7" creationId="{1AB0EE44-3B31-43A1-A407-EACD2D16B52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8" creationId="{EEB64D51-A676-4D1B-A907-412154BF05A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0" creationId="{0A3E7378-AF89-4E25-A3B0-CDF1B98FDE9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1" creationId="{6AD221EC-7328-404D-A4C7-6598FB73239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2" creationId="{42F53CEF-3F4B-4847-92A9-D27F8F355BF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3" creationId="{C05FD6FC-18A5-4255-AB2D-37F38C7B59D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4" creationId="{93CAB528-A193-436B-870C-3C7F19C88EC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5" creationId="{AEC83C64-27C5-4AD1-833E-851E70C69FC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6" creationId="{A3767927-4FC9-4785-BF67-F54E10D70D6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7" creationId="{AE906379-C5CE-42D8-9BE0-348E9796E27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8" creationId="{5C257DD5-6A42-4B40-81A0-45431F827E2B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9" creationId="{796CF353-2E79-49C5-8F7C-2059101F3B9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180" creationId="{331BD8D5-442F-4060-A3E6-ECC5389E8E0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181" creationId="{7538DACF-90A9-405B-B7D8-5CF8039D64C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182" creationId="{E54B9FF1-7AA2-4B04-BABC-D650D2D7825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183" creationId="{88CA8187-62AF-4C17-BCFD-268F4095C81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184" creationId="{17AA2BB6-4CD3-4A06-BD9A-781C002528D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185" creationId="{9DB142F5-AB08-45D4-B949-CA06A1899E4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186" creationId="{4078395A-F80D-49CC-81DE-BEBB2F7E5AE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187" creationId="{616B34D7-A6EB-4D59-AF09-A91497FA1A7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188" creationId="{0D4B247C-522F-4675-8B71-465118C9093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189" creationId="{9FFA07B6-9DEE-4D73-B1AE-BF132C073A8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190" creationId="{1ECC1B06-B351-4BE6-8225-DB1C728E7C5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191" creationId="{640721A7-5A03-42B0-BE35-A75E77CFC1A9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192" creationId="{CDD7AF49-A8AA-4124-9A43-BE6470CE40C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193" creationId="{85949631-4391-42AF-9BD0-363C369CD83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194" creationId="{04C15BCE-3241-49F9-8093-9153B4459F9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195" creationId="{06580582-3B64-443E-9578-9624A54B763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196" creationId="{6AFA66AF-930F-4933-8D82-02FA6CF9FD9B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197" creationId="{CC436FA8-5664-4CE2-94D1-1ECE6CBC7FD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198" creationId="{0BCF8252-4930-4F10-887B-DE4CCC04D12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199" creationId="{095C1E4F-4773-4C92-9DEC-0617B4FA17D4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00" creationId="{7AB259E7-52C2-4C26-A459-90392DDB6B5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01" creationId="{F0C537A2-0655-4A68-B5C0-35B61021FD0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02" creationId="{D679F4EC-C68B-4CCD-97D9-2A61A6EE130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03" creationId="{A0A827FE-EC41-4DB8-9975-1D42554FC754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04" creationId="{078C32A7-20BA-417D-B1B7-A79A585A2ED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05" creationId="{001D518D-4E8F-4ABC-9776-C753A6ED670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06" creationId="{AC29AB8A-4A38-401A-9BB2-098D5E75875B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07" creationId="{AB29B686-C15F-48D8-9FF3-2370826CB4D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08" creationId="{BA5156C2-E27F-4960-AB5C-FCD51FEC65C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09" creationId="{10E1CADE-E545-4453-9CC3-AA38F6295C6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10" creationId="{2A33B8F4-821B-41D0-97DE-209BA1920B9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11" creationId="{714B64FE-7F5D-4DD8-AE80-836C0532DB9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12" creationId="{55B7B44F-7C1C-40A5-9773-9E90DD7CC9F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13" creationId="{8885654A-4957-4D8C-B55C-E53D5DD19CB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14" creationId="{116F9558-4698-4627-A42C-2FF0614C224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15" creationId="{5573F58B-D7CF-4C5B-8029-02B47ABE5D99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16" creationId="{AF01896C-B5DB-4BC8-88D6-4EEBE312A68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17" creationId="{D4C2A317-969B-4E9A-8860-3E7985EF0E3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18" creationId="{DE6FEFDA-9BDF-4C61-A21A-5D023DFCDD8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19" creationId="{44113D8C-0C4A-4C98-99A5-02B4CB27907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20" creationId="{2869F1C9-FD80-4110-9D95-2A4D04491BE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21" creationId="{B748BB21-B555-4647-B605-333011EF8EE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22" creationId="{9A6F9EA8-7D09-471C-8BA3-FBAB8483911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23" creationId="{8B74D7BE-D3C8-49C6-BE19-909DBDD29B5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24" creationId="{380BE1AF-7259-472E-BBF8-155EB04B20A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25" creationId="{6DD00A39-547D-480D-B044-72F9BF6EF23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26" creationId="{67755512-2D84-4959-9C30-40F4128860B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27" creationId="{C9314983-F4BC-457F-8DD9-273EE685525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28" creationId="{CF87750E-2E87-47EE-A5E2-BFAD21D1154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29" creationId="{6E7446CC-032E-4874-BA04-21D8FCBBB93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30" creationId="{BC193D38-1882-4980-84DB-6FF71EDC30D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31" creationId="{B63826FD-1497-405B-A499-53983A48203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32" creationId="{97408974-DB22-463D-9DE2-C935E8C61969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33" creationId="{87409DDF-D0AE-4D64-91A8-B5877094037B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34" creationId="{84ABE672-C6DB-41CF-8450-FD43EEC6EB8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92" creationId="{FD665A9C-2E87-4F50-8517-C014B27C4D6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93" creationId="{500BEA85-D3B9-405C-83F8-98F713A06124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94" creationId="{BC4E1F89-439F-4197-8660-FCC127C87614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95" creationId="{11B27320-938E-47CB-95C3-27ACE83C630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96" creationId="{AF9675F9-0673-41FB-BC39-C599C3BF1AF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97" creationId="{59FCFD63-B784-40F8-8F55-312E61C599A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98" creationId="{D624831F-70F7-47C1-860C-D0F97BADF07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99" creationId="{6E24A11A-8E40-40E8-879D-638E34A3785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00" creationId="{A0FA6266-ECD1-4233-9F97-95E3D0457BC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01" creationId="{4F3A2678-8EE7-4724-930D-B620355B0F5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02" creationId="{D50E1DB8-C9C1-4A19-A63A-BFB14D95213B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03" creationId="{8C248626-E580-4757-8A5B-387A892C08D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04" creationId="{335F12AD-2319-4D88-8368-B16A38D2F5F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05" creationId="{30DAD254-2FDD-4EF2-BDD4-F56E1A3094C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06" creationId="{6986E3E8-671B-4853-85B3-C4B3A732A40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07" creationId="{D0C13A8D-2F6D-4F8B-BBA3-2B81CBAF7F5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08" creationId="{BA3E02A9-A6D7-4ADC-8E47-AF18542D4E9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09" creationId="{A3602B83-997A-4D88-97F8-F12ECF9C5D5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10" creationId="{5A180D48-AF4D-43A0-B9E5-D00167E7F5B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11" creationId="{81F783BE-805F-411A-A66F-2CE32308963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12" creationId="{55AA4A11-19DB-4FB2-9F7B-EE0EDD29AF6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13" creationId="{26E20EC4-867E-4DE6-A939-47E8F8E14A39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14" creationId="{2E0C4ABE-080B-4F82-8703-51884ED0965B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15" creationId="{90928D1D-3257-41A1-AB40-8E648F7096D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16" creationId="{3F327F4B-6911-4FE1-AFF1-007CD7436A46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17" creationId="{0EA60972-54AE-4216-B2D0-D1764B163529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18" creationId="{EBC77B78-0AB0-460B-A84D-E95B0C9AE2B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19" creationId="{296B2BA7-3FA7-4D6F-A79D-0D90E49EB95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20" creationId="{BEF4CC53-8494-43C0-AA94-D290C190649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21" creationId="{3C023918-28DD-43CB-9617-EF610E9A4D8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22" creationId="{0D8EEE17-0736-483D-97FC-DCCFE499B27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23" creationId="{DF98034E-4847-4B76-BADD-30D7D7366E5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24" creationId="{D91CD162-3621-4C11-8510-0F1F0C25058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25" creationId="{35D96B72-E63A-4E01-A04F-0F7EC7E68BF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26" creationId="{AFC01740-15F4-4551-A3BC-1029BC9102B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27" creationId="{666206B4-00AE-4B58-8AB3-78F6CD3C091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28" creationId="{AF81EB7F-DD95-4BAD-953F-ED5D8979974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29" creationId="{FD20217E-4D6C-430A-BE1E-1E48F09AF1B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30" creationId="{9814B2DB-355E-4400-AD0E-6396AABD0A7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31" creationId="{FD45239C-48F6-4A6C-BCE5-2328B047E77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32" creationId="{508B5090-3A29-4554-A237-672C849951C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33" creationId="{0A92EE79-57A5-40BD-AD7C-143D7F5BF43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34" creationId="{5D97780B-08B3-4BDE-A8E4-BAD6F6E10A06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35" creationId="{A4FAF054-D96E-44AC-9B72-AF23D94644D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36" creationId="{EDF007AC-C33E-4300-9F1C-E948B4E230B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37" creationId="{097EDE14-259A-4855-9DCF-34C08342370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38" creationId="{764D9C7E-697E-494F-B6B5-D529F0FC69F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39" creationId="{D5E90DAE-7B55-4602-AB51-26553C6A8C7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40" creationId="{BA89E866-1701-4CE4-9228-0F4B7279CC5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41" creationId="{086027BA-6B18-48F5-A692-2EF660708F6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42" creationId="{989321F8-E72E-4DA5-9680-E0CC996CCBE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43" creationId="{42A80789-7ABF-458A-855D-7C28F38C985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44" creationId="{2A50F60C-6DC1-43A3-8AEC-FFEA82FF6F7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45" creationId="{BF1560AA-8541-4E79-A79A-C82EA098D6B6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46" creationId="{33EDDD2F-23ED-4D17-ADE7-367F5A12E6C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48" creationId="{2B300D78-3654-4881-98ED-339516DC4EE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49" creationId="{A49F19CA-E49F-41E1-AE90-69601B8D9A3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50" creationId="{E6E410E2-794B-4621-BCD4-3D14FD9E126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51" creationId="{B22FB5B8-4F6E-4C6C-82C8-C00F9EF76E4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52" creationId="{DC6AF01B-2800-4C04-9EEA-6DA20B10ED4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53" creationId="{371C8F31-0187-4B93-87A8-149DE9FE34E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54" creationId="{567A3DE7-7F8A-489E-AF69-2F19AAF1E1B4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55" creationId="{F1B52FCA-8BB6-45F5-BC14-9B1E687CB42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56" creationId="{3D78D410-73F9-47F7-8DAD-C5C02DE18AA6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57" creationId="{62632490-38DA-4C50-9BEC-C9F8D26DF564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58" creationId="{5B03691F-66E2-4F91-A14F-272AD045928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59" creationId="{E55FCF0F-32A2-4FA2-985E-4352D82484C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60" creationId="{63660DAC-0809-4F76-BFB8-44069021360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61" creationId="{1DED721E-A493-43D6-ABCA-F00D73E423A9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62" creationId="{52681678-8E4A-4A48-BE47-9160B3560354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63" creationId="{DD696EC5-C848-4890-9525-DDF6816A8D0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64" creationId="{C1A80FD1-7A8A-48A9-9D5F-304B8A620F0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65" creationId="{9D9E8440-3DC6-4C39-B9D5-7DFAD27EC574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66" creationId="{825363CC-1E53-4E69-99CC-85FE79BCCA6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67" creationId="{AA724A6A-9395-464D-BF42-CFFA80425D0B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68" creationId="{0669EF7C-48FB-4915-86E6-8E680607FA4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69" creationId="{D4394EF3-B97B-4CFD-A3E2-33C4890B873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70" creationId="{B38B777F-B1EA-400F-BE5B-A85F1968605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71" creationId="{633DD1B2-6CB7-4E70-B1C4-E2E84CAE369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72" creationId="{6FD4CB1D-B18D-4A7F-BF9B-86A149C077A6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73" creationId="{F1F76BB6-4E31-426C-8225-3EB720CC7D1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74" creationId="{A0A5D2F3-3338-4EEE-AE1A-E4E6AE7F313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75" creationId="{8E66AEEC-356A-4123-A0E3-6B03A66C41A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76" creationId="{8CC338C4-282E-4999-83BD-CE66EF51C29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77" creationId="{B12CA13A-91F0-4BC7-91FA-35649E9FE00B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78" creationId="{0D29C236-8D4F-470D-A30D-5D7C4580C1A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79" creationId="{97F03019-FA9A-4420-B86C-A9239A95D10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80" creationId="{FB98E27C-08A1-474C-9366-FA435081D32B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81" creationId="{2CB3E66D-04AD-4730-BD72-EC5F2216204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82" creationId="{8739F397-7054-4B1D-A68E-DF7BBC4A439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83" creationId="{FDACA6D4-C7A2-4FEE-950B-60FA9CC32439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84" creationId="{4A8D2E0D-42DA-48BB-99AB-A8DBBB6FC00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85" creationId="{B16E9E77-D3BC-4411-BAA1-AD868E65C8D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86" creationId="{FCF4ECBA-36F4-453D-A516-E571645F610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87" creationId="{47EDBBF7-ECFC-449E-BB27-79C2AD460FD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88" creationId="{8D88EB6C-2887-45BD-A88C-0EC14FE3C164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89" creationId="{31F2B290-EB22-4333-9EA2-7B4C219582A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90" creationId="{A9C80450-1524-46CA-A186-3E5AAD9799C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91" creationId="{DFAB3082-D32F-4E63-8656-3CB85ED3F4DB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92" creationId="{2FEF080E-BE34-4B34-A504-CB3F096CD9A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93" creationId="{898EAC74-2148-4B50-9704-0FF763B8BE14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94" creationId="{9B1D5FA6-461C-43EB-9EA2-0278D35F3BB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95" creationId="{0B8F4351-6D2D-430B-8288-1A5DD65F5F2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96" creationId="{AF954029-6F63-405D-A02C-93C2B9E0AA7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97" creationId="{2C65661C-5F8A-46E1-ABC8-D496953107E9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98" creationId="{0C4CF501-AC34-4905-A07C-0B010081790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99" creationId="{1BFDD54F-3644-4EE5-923C-9F95E0608DD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00" creationId="{BB694C9B-645E-4E19-944F-D9AB4DD403B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01" creationId="{022495DF-B984-4220-8760-9C36B485923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02" creationId="{D27C0197-D61C-4E4D-B36C-C656889B6E6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04" creationId="{CAE50490-7338-4CF0-8752-32A5D8A50D7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05" creationId="{318BC71C-1455-44AA-A05F-00803A8EF99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06" creationId="{01872020-5515-4D6A-A986-449F942325A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07" creationId="{F244EED9-AB96-4193-B178-B562611F808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08" creationId="{304C5E88-F06B-4BDF-9CFF-0235B472A5A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09" creationId="{AF6D1C0C-815F-4530-B0AB-B634CA467BFB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10" creationId="{9A16A7F1-9863-4555-AB20-ADB9D2371FB9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11" creationId="{23CC748A-57CB-4951-AA71-8565BA21A5D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12" creationId="{97103F85-C29A-4FD5-81E3-AA0EFEA7B916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13" creationId="{0F4BFB0C-3109-4A94-B709-BAF834D2AAD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14" creationId="{0E1B22A2-748C-437A-9D11-D8F642BC4CCB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15" creationId="{ACDC3D7E-AD3E-44AE-83C1-7BACFA5BAD46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16" creationId="{782282B3-A6FE-4E7A-91FB-E623D391703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17" creationId="{7460D71E-B160-4FD9-B52B-C5664835C8A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18" creationId="{CC110445-5230-4A37-AA9E-D5B9562F372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19" creationId="{E59D9288-03D6-4A1D-B615-121988CD2E99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20" creationId="{DB2A730D-5DDF-4C56-AEE1-DD21616B8864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21" creationId="{EA70B0AD-DAE9-4E4D-BA59-592ABA0416F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22" creationId="{8286FFDB-624F-47AE-8D1F-D86F2917857B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23" creationId="{28E1C221-C267-40D4-AF7D-73D32D64F57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24" creationId="{A7DE5794-C081-4916-B424-CC064944AD8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25" creationId="{38F0F160-AFF4-4BD1-903E-4B4577148A9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26" creationId="{E2CCF1AE-A5B6-4597-BE3A-726EDE23224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27" creationId="{F45BEE0A-4D5F-4111-ACC0-8CB7BEA6742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28" creationId="{326665AE-221F-44AB-A432-DCFA0ECBE19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29" creationId="{14077392-00E8-45F7-99D9-6E058EF33D0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30" creationId="{8D4B7EE9-2C88-4DE6-AAEC-2E27CA4546D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31" creationId="{6D99F0F4-2290-4E49-843D-3B3248948C3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32" creationId="{9DB0FCC2-0C15-44D3-9B8D-A22EFF5427F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33" creationId="{C9F78341-CA9B-4159-B913-1899844689A6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34" creationId="{EA0EACD7-A8BA-423C-B808-9B17B5F692CB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35" creationId="{35E668E2-E019-4F0E-AB6E-015B766DFC2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36" creationId="{E53014C8-871A-4891-ABE0-BB193118971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37" creationId="{4BC7C39C-282A-440A-83AA-54797C1F917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38" creationId="{1035B0BA-4D8E-4604-A473-AA1421A6B89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39" creationId="{B021309F-B9D0-4829-96EA-AC0BA764FCC6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40" creationId="{0FCB2AEE-98EB-4C82-8001-1FFB687A891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41" creationId="{C6A07841-C188-4AC3-B5D4-1625BB98AB6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42" creationId="{CD590228-7C88-412F-9F1E-0A191D77025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43" creationId="{77AA8665-96F5-4202-A31F-C619A35EA236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44" creationId="{989F1C6B-2CBE-4CE0-8151-95183AE52E1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45" creationId="{13CF7DD8-325A-4D73-BA0F-C75A39D4846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46" creationId="{6CBA3B4C-613D-40BE-ACEA-379A1ABFE029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47" creationId="{3C27A853-5C54-446F-80AF-7473DA628BC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48" creationId="{5948E3E4-FFCC-4735-88E4-9F32EBC403A6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49" creationId="{966C494B-D2DE-4015-B56E-571299ECF0A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50" creationId="{B55EFF47-EEC8-49EC-BF6A-E01F94B136F6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51" creationId="{3538D5BE-6124-4678-8362-7F8C32B1C98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52" creationId="{008CCB1C-8023-4349-8063-24B330793DC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53" creationId="{4A051D94-061F-4F18-9696-8747EA96233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54" creationId="{53C172D4-34C0-4890-B2B8-2D45BF7CBED4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55" creationId="{EBED4708-77CA-4B8D-84FD-F80DE3EA2534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56" creationId="{F275F365-F3F5-4B51-9F77-F960878D16E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57" creationId="{832BA0FB-4995-4AA7-9043-0D1BAA66551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58" creationId="{B7F39E4A-5364-4071-A1D0-4F3B5C2B3ED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60" creationId="{F4776516-9BA5-4CF5-ABBC-4ACCCC9C6AF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61" creationId="{2AA77337-C557-4587-B546-5EC00526DB0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62" creationId="{9D2CE94F-549F-450D-B12A-3F44F56FAF2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63" creationId="{9A9ACADA-41DF-4EB9-80DF-38010EE20396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64" creationId="{0AEC4F6F-D4C8-4A45-A787-6AADF65B9CE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65" creationId="{F548B41C-0EDD-4D9C-A36B-6535251D8E2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66" creationId="{41569805-7928-4A8C-85A2-8E23577F37D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67" creationId="{66BBE1AF-7FFD-40CE-B2CA-FEF0FD864C5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68" creationId="{8FCA6348-33E5-4EFB-91FA-8AC37BB5B1C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69" creationId="{06A3FC37-2944-41D5-9E08-12DA5D8E663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70" creationId="{39AB2D7C-34F5-4DAE-8AD7-0CBAE827355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71" creationId="{70000995-0E80-4D4F-8FE8-6FC54BFDD83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72" creationId="{CBFD3342-C413-49E0-8452-32B3B6638DB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73" creationId="{DCC1BF21-C6CB-4CF4-B341-FF9169ACBF94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74" creationId="{73495AE3-B1BD-47B1-8B18-84BDDA6A72E4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75" creationId="{719ADC05-D0BE-476A-AD72-B38E37FB464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76" creationId="{C8955A65-D256-47BB-945B-931F406AC2D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77" creationId="{5A2298B3-7DCA-440C-95C2-1770F1CADFF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78" creationId="{91693207-5B54-4138-9BFE-A15904C984F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79" creationId="{19EEBB21-E42D-46A1-99A7-92763E0E2DC6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80" creationId="{3A3B4C7C-50B8-4D8A-8C3F-267BBA23099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81" creationId="{A0019871-F08F-4A9F-A8DD-2A013EF1FFE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82" creationId="{7785753D-3672-4024-A3D4-BE9FF83B9FA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83" creationId="{C9B00498-39C0-4C0B-BD91-A0523B316B7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84" creationId="{73AF7381-6A6B-4D81-90C6-21C39F0148F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85" creationId="{1BF37AC1-4793-42AF-A031-CEF81EC7533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86" creationId="{3C2F4993-39A2-4639-B5D1-DB7BBFCF7DB9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87" creationId="{4F2210E9-5D93-463F-B134-86CE25CE4FF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88" creationId="{0F0226AF-E73A-4D1C-AA2F-9052FD0AD59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89" creationId="{7056905F-F740-487A-8C89-C580C0F10E8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90" creationId="{9ED55673-47AF-4C7E-BA6A-C673D0758426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91" creationId="{BBA88DA4-5194-4C44-A2BC-0A543A5FC5F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92" creationId="{9FF7ABFE-EEAF-4966-B24A-111A7D5036A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93" creationId="{84939E7B-F5C7-426A-B5AE-A71A3C143E5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94" creationId="{ABE72635-F137-4C26-B7DF-A0F252DF710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95" creationId="{B0DCD569-39C7-40D9-A539-FE71908729FB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96" creationId="{A96BF3FD-704F-45AD-8FC9-D50243C016D6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97" creationId="{DB0FA604-C9F5-4E03-A53C-2FC07572B3D4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98" creationId="{90AA7ECA-494F-4970-8B6D-AD6AB2BA988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99" creationId="{F78B4DD8-E66F-4834-B381-C2CD8898A07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00" creationId="{BE7E3771-9397-42EE-B1E6-A78404C3D6E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01" creationId="{3776EC00-8603-4F9C-839D-C3E08D9A99B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02" creationId="{6210F00D-B839-44DB-A26C-96901E14F85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03" creationId="{26DDF8C9-6BF7-49F0-95D4-8734F344D3B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04" creationId="{B0E73DB6-A0A9-4E7B-8325-3CC73E537D6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05" creationId="{20723D77-E98C-464B-9DE0-36BDE0F7391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06" creationId="{E5471D26-76CC-4A08-870E-FEC344449FC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07" creationId="{126B4A29-D310-4350-AA22-4FC5492ED48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08" creationId="{442F3099-4894-4CDC-B5FC-18D9BC4B4C3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09" creationId="{F2437FCF-8BF3-479A-BB09-C5687584F94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10" creationId="{46F19FF7-EE6D-450E-AC66-0EFA57557BD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11" creationId="{FBD8F305-D76E-4733-A2B1-5BF4FF0B4A7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12" creationId="{85413CDA-636E-4A3D-A92A-88963C7D160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13" creationId="{AFB415D4-87FD-4693-A35D-CFFF64E4DD2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14" creationId="{E348FCA2-FE04-4095-ACAE-E83CD863A21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16" creationId="{2886C928-12BE-46A5-B069-2E980006546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17" creationId="{70961EE7-6693-4FB7-9D7C-E57F84EB788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18" creationId="{640966B6-31BC-4688-B1DC-5BB8BEE1234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19" creationId="{AE6101D9-B385-4CA5-BADD-745B1257DAF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20" creationId="{E53D9150-3A10-4BAE-8266-346D54D270D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21" creationId="{72937EAA-FC74-4607-A458-8CB4417118D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22" creationId="{4F1D5333-775D-41AC-9F21-85A9FEA85AE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23" creationId="{4D7ECDF1-DD66-4FE7-80E3-74B7CC2EBFB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24" creationId="{C221BDBA-7C55-4D0E-8DCF-287A010B03E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25" creationId="{26A96815-7277-4874-BF34-F303551F2DB9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26" creationId="{4185FA9A-A552-43DB-8518-DFB66EDB8FF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27" creationId="{C9449CEF-CDD1-478C-A558-C3606F49E286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28" creationId="{35C89628-37A1-4515-808F-8191FAB73006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29" creationId="{3F542AAC-3CFB-4FDE-9C18-3645EE25BD0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30" creationId="{74E3E9C3-1FFC-4F94-B9FA-CF2A60F58FF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31" creationId="{DACE5F45-097D-443F-9D79-D865EE5006F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32" creationId="{E53B85C6-E44A-49A8-BABF-F9107A8D32F4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33" creationId="{9DEA24C2-07C4-4686-99E8-1341053F2FE6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34" creationId="{8EF7E330-1548-438D-B096-4FCDF98ED38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35" creationId="{105D8079-609D-4C4C-9058-99B7FCAD193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36" creationId="{E6F7F042-4434-495C-9097-9B5261B0096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37" creationId="{420C66DE-ED82-4154-BAB8-72490DBA952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38" creationId="{6ED5A95E-E6F2-4531-923A-30082FCC4B5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39" creationId="{D58A75D2-896B-4A35-97CA-52417E0938F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40" creationId="{CBA9188F-5549-4087-9D3A-E8E2685BF71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41" creationId="{2E07F388-CE5E-40DF-A355-38F1490A7D94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42" creationId="{4A461B61-85E3-412A-9187-C00B92E1497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43" creationId="{CFB947BD-28FB-4818-B75E-11C7AD6CE9D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44" creationId="{93FE182A-0DEA-4C3D-8BEF-6AB5B71C2039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45" creationId="{3A4FF87A-722A-46B5-828E-879E693AA64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46" creationId="{2D1AD8C6-7D8E-4FFD-B359-288A49F0530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47" creationId="{8FFF2708-1AE8-4829-97BE-46C3F8A4D2E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48" creationId="{BCEB0414-335A-466D-A0FE-CE8481C82089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49" creationId="{BF7BED8E-1B00-4393-8E70-C0BE1A1F0DA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50" creationId="{06CC8662-BD11-4059-9612-8B722EE2F9B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51" creationId="{80D533AE-B01B-47DE-AF25-69C6B65301E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52" creationId="{E4BF03B5-49CC-4910-AAD3-4CC8D003F769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53" creationId="{DB9DFF85-8ADB-4575-B09E-709E0BEBBDB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54" creationId="{0DE18615-85C8-44E1-897A-189B9B6EADF4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55" creationId="{186F032B-0DBC-433D-8F6E-8FC6AFBBD43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56" creationId="{72C8F7D9-BAF2-4CD2-9C0B-512F7CBF61F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57" creationId="{47EC00F3-DB3B-4D33-9F56-64AB28CD134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58" creationId="{3D7A05D7-5139-46F8-B5E0-36E9E4DAEEB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59" creationId="{6C5389A8-4A6F-4F36-8B38-93B9F244B3F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60" creationId="{FA3358E9-3E63-40B0-A29E-89B350D3EAA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61" creationId="{5C95F5BA-3C42-402D-9424-1C029B6BC7A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62" creationId="{F0B7550A-3FE2-413C-AF25-1BED3276FCE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63" creationId="{FA66F4B6-9DA0-415F-A449-26E5D35548B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64" creationId="{D01FF8B0-62D0-4B4D-AAB4-98C35E15DD0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65" creationId="{7E800BAB-C50C-479C-849F-812E0854349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66" creationId="{CA253C9C-05EC-41DD-AC8C-529B926F9E3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67" creationId="{559BEDDC-7A4C-4386-A312-094CB0A8FA7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68" creationId="{7B1FA384-2127-4192-A96B-EAB4CBBB6F7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69" creationId="{05AD10FF-E23A-4DBB-97BB-73E31CE03AC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70" creationId="{4887BC77-FD83-4EA4-9279-EF825256B8F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72" creationId="{E7246D66-E250-4E32-AFBE-7D8A2788250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73" creationId="{EDD9045A-5E99-4C41-A2C8-1B4198923EA4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74" creationId="{E8B2E207-C9A8-4E4E-A6E6-C5FA471F9FA4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75" creationId="{30EE986A-DF7C-4F2A-874F-9776DD587964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76" creationId="{11E8ADF0-08DF-4980-9A49-7B05528DE716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77" creationId="{8A1BFB04-D83C-4A54-8A60-633C01526CC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78" creationId="{B50357FD-99EE-40CD-9B32-9FD428EBF199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79" creationId="{86B1D623-36E7-4C3F-A4EC-0B2B1AB2D06B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80" creationId="{6DA1FF63-E785-492E-9AF9-4B81F545C94B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81" creationId="{F267D52C-EB99-4DE0-8A8C-2707ECBAE01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82" creationId="{F929DDAE-A3E9-42B5-8B3A-8FCDD7BE168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83" creationId="{25B7E2DD-A2A9-4B1F-BDDD-90BDA434013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84" creationId="{7FE174F1-9724-4CA7-BB27-9015424F112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85" creationId="{3E9B0CCD-7EA8-49CB-9E1A-955967F3831B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86" creationId="{94EE0D38-DAA3-4FE6-9764-7B6B7526133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87" creationId="{5760DBA6-CBD5-4E9A-9336-8C29E0D9504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88" creationId="{AAF8D29A-05F7-4EDF-8B7A-7C827DBA22C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89" creationId="{909DEEC6-041B-4C9C-B530-BA5CE3E16A0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90" creationId="{20EF32A4-8615-4875-8749-33214EFF390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91" creationId="{30A32E51-86F8-40E1-AA35-BC8E9DC39A6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92" creationId="{47B7FE2D-22A6-46F9-A00C-4EEEDCC1D04B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93" creationId="{467082E7-0382-4C7E-AD67-95A736D6A95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94" creationId="{02D09013-3022-4C5A-BEA4-D3E083BAEF24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95" creationId="{458B93FF-944C-4115-9CFE-3DA49C46AD4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96" creationId="{0283F9FE-5F1E-46F8-8135-3AC3B860F64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97" creationId="{61D15B2B-FBF9-44B0-81D4-BB342BC61496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98" creationId="{6DDD232C-111B-4FBB-B657-402FDA6B00A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99" creationId="{3D6F8B79-72AC-4624-A1F4-55054054A19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00" creationId="{39A8AA6C-0C9F-466A-A261-B49E369AFAA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01" creationId="{58169A02-A1FD-4A7B-97F2-CC7343CBE71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02" creationId="{D2F88BEE-D894-48EB-86B9-93551AF469F9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03" creationId="{74D681B4-98EB-4BDA-80CD-7DF8E6CC8FF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04" creationId="{B851FC97-7ACE-401A-BDCF-D974B87EB33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05" creationId="{9541C187-D1D6-41F4-9ACD-3904A4E5412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06" creationId="{B9B34544-43DE-474B-A368-6AC50953D2C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07" creationId="{1B47215A-0357-4D9F-A097-8640D7D6ABC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08" creationId="{FC71C1CE-9C7B-486B-B048-03D2251470B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09" creationId="{F7437127-C84D-492F-A51A-23352E8D6D5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10" creationId="{D8D9A783-18D6-4681-9AF3-E54064502BD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11" creationId="{2D897CE8-8A19-4AD9-8BCC-BF45505FD04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12" creationId="{947EA2C2-174B-4466-B620-F48E5D26C4AB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13" creationId="{A76A7A07-3AC1-4143-AD86-8951D1736D2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14" creationId="{484C2024-E7F7-424B-93F2-1A1E9B2CECD4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15" creationId="{14AFF1AB-7195-4881-A7FA-9A83F022515B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16" creationId="{8AE13AB4-6F6C-4B6F-9C04-61EE1E4DEA1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17" creationId="{9D762F63-A5F7-4140-A2FE-50925BE1C0A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18" creationId="{B1819EA7-0D10-4F57-A04E-39431D65B4E6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19" creationId="{483C8C43-2FF5-43E8-90C7-71BE79AD9A7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20" creationId="{AE95C7E6-861A-44B8-95E3-63C240DA00B9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21" creationId="{3C0C2A25-BDA4-4A05-81A8-16E2AA7B720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22" creationId="{5629DDFA-1693-4C41-AB43-04B10794A5D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23" creationId="{C7B8B194-2A48-4019-B18B-08E885522E2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24" creationId="{EBFF4443-5323-4BC5-898C-7D52F0F99FC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25" creationId="{9A70B75A-8BCB-4737-A100-B9B6E7B5DC29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26" creationId="{B2978D1D-4C4C-4514-9C48-4C9B9842DE0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28" creationId="{69D1ACF3-A6C6-4E43-9431-4D54E6AF2B2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29" creationId="{E9702EC2-7551-48A8-ADEB-50E70D9F22E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30" creationId="{2D0713DB-529B-4EC5-B8F7-6DA23DA3F33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31" creationId="{62CB7532-3E6F-419A-9EE9-46EAF491EBB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32" creationId="{B8047550-667B-4B2B-AB39-56A4D32A8F76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33" creationId="{9C3FE0AB-0B5B-4E73-8707-C91BE4FD08E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34" creationId="{7CA2B79A-4B0C-4681-9689-3B3F3E4D4EB6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35" creationId="{5B2996C6-F80F-4B76-A9BD-E02EC37082A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36" creationId="{52D2C2D1-9575-40FA-849B-8DDC73A6924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37" creationId="{085F4F45-A37D-4A2A-9F7D-F09116006B7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38" creationId="{FD08EC97-0B1B-4F8B-A395-04F1C732AAD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39" creationId="{80458DD5-910D-44D6-A3FA-18937E052F6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40" creationId="{5C2AED8E-8C51-4CAF-83D9-69B64A9918D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41" creationId="{EA9D8258-1956-40B9-82CA-645E8870FCD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42" creationId="{22031442-C0C0-4F41-A550-E168AB0A34C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43" creationId="{672DC3DA-92AA-434B-88F0-3B8E8834B40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44" creationId="{E2E621C9-EE11-4D47-8896-7ABE6791B14B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45" creationId="{59BAC140-0C00-4F83-9FF3-FA5E2FE3DDF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46" creationId="{C7CE27B2-3427-439F-80BD-F6AB0DF7D1A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47" creationId="{FF48C379-6A51-43AB-A366-79CCACACF96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48" creationId="{B1B5EAEA-3AEB-40BC-8CCF-D6AF756F480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49" creationId="{96485AFD-CF1C-44AC-8FC9-772FA1D1076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50" creationId="{8550F324-C96B-417F-89C7-34667050BA1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51" creationId="{CDF3E2A0-2B2E-4297-99AA-A85709B624F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52" creationId="{14329778-97EE-4254-A84D-5CB92439B8C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53" creationId="{D690F6BD-8C6B-4DC2-B7A8-7EEAB05C65A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54" creationId="{08163EC2-C26C-4979-8325-06625C55E08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55" creationId="{1B7AFC0F-DDAF-4B14-8907-0F070B26EB2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56" creationId="{0DE5F4ED-2AC0-4AB0-B122-22677BE21F0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57" creationId="{D54B6DC1-E1DF-4BCE-B89D-EF64898360D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58" creationId="{5A518919-2D9D-4C6A-B73C-6708C57B8259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59" creationId="{1AD512EA-7FDA-45FC-BFAF-9788D01BF409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60" creationId="{A0C67FA9-1254-418F-8FFC-CD607C1629E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61" creationId="{F819AA8A-E63D-4B31-B63E-A39C2D4EA776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62" creationId="{B1D66F34-F9AF-4B1A-999C-F1C798C42D39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63" creationId="{1BE87C4D-3B69-4509-8478-1327A6B6867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64" creationId="{BD1A6349-80D7-4D49-BE37-512F2A37575B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65" creationId="{9EDC111D-83AF-4E5A-AC64-DD9BAB7AA66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66" creationId="{43C3DD25-71DC-4122-AA87-B5F045ACE6A6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67" creationId="{0321C8B1-AE95-49CD-80BE-FCD9FD798E4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68" creationId="{BE9E4213-7E8B-456B-8B95-191AD384B33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69" creationId="{28B44C91-FE37-4EFE-8BBF-E22DB627D3E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70" creationId="{4A23E044-74FA-4D3F-8A06-520C4D63224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71" creationId="{C55DC84B-3561-4CAB-90EC-0AC5E12A575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72" creationId="{AF7C2552-BB3B-4C45-B1BC-BE4DBC62C3C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73" creationId="{507EA803-0234-48CB-9CC9-0786327F917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74" creationId="{FDED96E0-2F22-4076-8212-F25F8AC7252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75" creationId="{6B115A78-7EA0-4E45-A1F4-E7055E28B4E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76" creationId="{1D990D85-7C40-4771-AA7E-5A3C7E058F9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77" creationId="{CD3651E6-E2EB-499F-8BE3-6757180669F9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78" creationId="{C321BF5C-CF8D-4D27-809B-D42F5A7632EB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79" creationId="{F1B0A5C0-A0D6-494B-B945-AB50232513D9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80" creationId="{FAF2B793-6B13-4B42-9835-F7E8542957B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81" creationId="{0F388BCE-DAB1-4EF6-836C-4A18C004BC2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82" creationId="{BFE26477-9C65-4E2E-8323-7F555F10A8C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84" creationId="{610C84C5-BB5B-413A-A9A5-7B044B38D4B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85" creationId="{9F5EC292-5882-47E8-BEAA-7BCFC6D8C58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86" creationId="{8145F6C3-2D6B-499A-8A75-5307C01099C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87" creationId="{ADB9ED17-BFF6-4B6C-A74A-E7EC0202253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88" creationId="{CC7767B0-3F0C-4D2B-AB7D-33A2DE751EF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89" creationId="{2085AFBE-FBA7-4D8C-8BA1-01D7018C9E8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90" creationId="{6A26801C-8096-4059-85DB-C5E4C541CF7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91" creationId="{2757ADDD-B008-4BC3-A8F5-307314614A8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92" creationId="{3B3B4704-E061-4AC8-9821-13A57EB1FF3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93" creationId="{1BC17078-7D33-4AC8-AF09-F332AA97A8B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94" creationId="{E99F2942-1AC7-441A-812D-BDC06770E6A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95" creationId="{9E0EA0A4-768F-48DD-9B8C-0F505ACB91E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96" creationId="{28F26341-E148-4DB3-8E69-10887CC28B49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97" creationId="{DC706101-EA7F-4864-B4E4-5B494501E60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98" creationId="{ED4CA8F9-D5E4-4816-A0B0-AEF0D0F796D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99" creationId="{F36B8264-C09B-4B5D-BEE7-E34234DB874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00" creationId="{A16B190C-FF6A-42AC-9191-CABDAEE744B9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01" creationId="{5D0DC88D-C186-4BD4-B3D1-BF31773E1F5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02" creationId="{FB1225FA-6B44-476F-8B8A-443108F39C86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03" creationId="{6CFCBA14-F246-4AB2-9D5A-F32C2FCEF6C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04" creationId="{DB20059B-2589-48F8-B559-0834F8EF889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05" creationId="{E5E1E4A4-B642-4855-87C9-D0667775035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06" creationId="{A07751B5-7849-4C93-A8BA-84DF7A122FA4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07" creationId="{3506BA31-1917-42D5-B390-EAEB042BE5B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08" creationId="{C99E58E3-37BD-4C52-A6DD-8C63F2A2A8F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09" creationId="{C8F1661A-E603-4348-AA4D-6C98B94D977B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10" creationId="{6CC3B4F6-3240-41C1-AB15-E3DC231CA61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11" creationId="{06203BA7-EE5D-4281-9E9D-AE76BE1CD486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12" creationId="{4480864A-52A8-42AA-8B0B-02BBDA76DF6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13" creationId="{CBC807AA-55DD-4039-8A61-ADE85D14E1F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14" creationId="{E22EE4A1-C605-4FA5-BCCB-91B71C61967B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15" creationId="{71506DE8-B207-42F8-A533-60396DD928F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16" creationId="{77C30BC4-19CD-404A-8BB3-754274059A3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17" creationId="{0E416260-D7BA-467D-9E62-5E371C12892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18" creationId="{A3B820E8-068A-4D47-A33C-A017AEA937A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19" creationId="{BF18787F-8B83-461B-BED9-C433540BAED6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20" creationId="{5121F6BB-4A57-45C0-BE8C-B36A6CC9460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21" creationId="{63D092F8-C857-4413-835D-F856D4BE5D6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22" creationId="{105AF17F-DF05-4F50-8660-003D3940D8C9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23" creationId="{6A9C004E-2C5F-423F-9E88-4D34EB0F3CB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24" creationId="{3D5E38E0-6677-4C7E-913F-3FFB232CDDC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25" creationId="{9C213A73-0E00-4361-A270-07497AABA49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26" creationId="{E74FE258-F814-4C33-A7FF-B057FE766E3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27" creationId="{995057B8-FDB9-48A8-95F4-E86060D2CDA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28" creationId="{A22E69F8-07F8-4961-A2B8-2633717DD559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29" creationId="{370EE381-DD1F-42BA-9771-88B12278293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30" creationId="{E6CCC859-D957-4C59-BE49-410C444B715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31" creationId="{28D2C8E4-DCC2-47B9-81B9-95BC12037DF6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32" creationId="{36F164CD-D924-4B9B-BACA-7B74320CCA5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33" creationId="{B7CA3909-D5FB-4D3B-BEC7-7BD7CD0A795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34" creationId="{FF128901-A154-4788-809A-498A43A0274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35" creationId="{0F4F3151-D1AE-4E7E-A606-605DC6666E4B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36" creationId="{50E93CEE-E0EE-4C46-879B-093D07224C56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37" creationId="{B3BEE551-BB21-499F-B4E1-A68177188CB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38" creationId="{C6AC4D40-CA59-4B18-B583-AAF49456F0C4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39" creationId="{29AFF93B-655D-4824-8AAF-5FE706B93F7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40" creationId="{6AED00E7-7327-43FC-96A4-6F24C1C0849B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41" creationId="{EBAF3309-189F-4032-9480-F3CAF826B18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42" creationId="{FB17F1A5-43FB-47E5-9603-E3E03C2451A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43" creationId="{FE2BB220-DE24-4F5E-B389-186E3507126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44" creationId="{A7A63967-8205-4490-A85D-06068CE1F59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45" creationId="{BC9610E6-E894-41CA-A9C3-7CBEB622FDF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46" creationId="{086C8E9C-35CD-49DF-985E-4FE56D1ED17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47" creationId="{61FC91AC-1918-45D0-A090-D9FDE52D1CD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48" creationId="{6165110B-AFF7-4937-B99C-1A3D759C76B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49" creationId="{B02062C8-0BF0-4225-A389-302909401E9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50" creationId="{6161ABF9-D184-48C4-84E8-4276F8BDA7B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51" creationId="{9CF9C77D-3807-41CF-ABB2-C9B1F16383E4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52" creationId="{D1491344-74E0-49D8-8E99-7FD24BAF0BD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53" creationId="{D8398DA4-888A-4EF2-95D3-F6BEB6099DD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54" creationId="{B0A0B00D-361D-4850-A317-443A13B26589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55" creationId="{F4344988-1320-4F9C-A7A0-1C4B7D4E6DB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56" creationId="{4F64615C-EEEF-4181-9C67-E6223A47B05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57" creationId="{46E0A994-3046-4DF9-90BB-43C0B93CE72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58" creationId="{FBC8191F-E911-4AD4-AEE4-784429B029DB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59" creationId="{053CBBDB-BBDD-49BF-965A-0B88E7761C6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60" creationId="{E4156602-EF10-4A05-9BE7-919843DF99D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61" creationId="{A6B8D75C-E3B0-4FE1-B91A-08686709EDD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62" creationId="{8984CB14-33BE-43A0-B161-590D828D507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63" creationId="{8F03F542-F7D7-4066-8265-DD8742786C4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64" creationId="{9701A074-7D09-4987-B47D-66967D7F5E0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65" creationId="{AD10C4FD-69FA-45A5-BCA8-C2B10B160A1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66" creationId="{570F6930-4714-40B1-919A-8080E79B0CD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67" creationId="{07C3DD93-4817-4F5E-B697-8EF9E5C743E4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68" creationId="{55E01B00-0FF7-480C-ABC4-B245CF957FB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69" creationId="{2CCB8515-14F0-4885-90BD-0B8A02ACB35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70" creationId="{3AAE7F4F-C36C-491E-9E63-F900EDE2CBB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71" creationId="{E7C5AECA-0AE8-40C8-8432-CC85D61235E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72" creationId="{A22DBD6D-26A6-4113-999F-B77E2D99930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73" creationId="{15D7ADCF-A9F4-494E-996F-E6CD5E8DD4F9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74" creationId="{2900406B-8DC0-463C-8051-B304B335E39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75" creationId="{2FB63C0D-82AB-436C-906E-0285DAF9C39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76" creationId="{3A55C427-5457-4A31-A43B-9FF67CB7DA7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77" creationId="{F0FDA744-7631-4F55-8E90-30D5535B0E5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78" creationId="{CFDD838F-9072-43C3-AB2D-D317F2C82494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79" creationId="{4F3DC6BC-D9C7-4811-957D-BA800D6E0DC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80" creationId="{8DB29D2A-4894-4939-BBC2-02E048A7543B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81" creationId="{BD1A5815-971E-4240-81B8-C229658FD92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82" creationId="{8D40B76B-6A4C-469D-8B0D-3855F22FA9D6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83" creationId="{F8E1BB32-DE0E-46A7-BF85-B78C77F54FF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84" creationId="{31882918-840E-40B7-A818-3AB8E8D36D4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85" creationId="{E159A591-FBB4-4E22-945C-0A52C475D10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86" creationId="{4D266189-6916-4281-A619-FF1F71D78B7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87" creationId="{CF1D9F3B-207F-4D61-966A-6F5A2356662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88" creationId="{EBB66134-35E7-4598-AE2E-EB999C2BE37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89" creationId="{AF63B7F5-1BE2-49EA-92B5-4FC08A699EE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90" creationId="{A4698A82-4F84-4654-A89E-B7FBC343910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91" creationId="{16C14EC2-D048-412D-A209-3E86501898EB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92" creationId="{8C55FDD0-0AD8-47D4-B5D8-CF0F5C620DF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93" creationId="{52E1C02A-F2E4-43FC-8319-75B0EBB72B7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95" creationId="{09AED3CC-0E27-4A5C-B039-3B30F340A42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96" creationId="{FCE8EDF0-E12D-471B-AF38-EB7224E6AC3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97" creationId="{9B18F9B1-6BC3-4BB6-B75A-074DBB8A51D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98" creationId="{6A13D39D-0E65-41D8-A04E-4A2ADCAF6634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99" creationId="{AE8D0BF3-2652-4879-B465-0AC949325EE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800" creationId="{D000EA4D-3AB5-49D1-B911-EE18FF1D1E3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801" creationId="{C5C8E020-839E-469E-91D8-2BB13573E3D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802" creationId="{1EF7DA54-F9EB-4B15-8C06-0A14048E25C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803" creationId="{BBB7AA58-FD87-4AE3-819B-493B4541130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804" creationId="{1D236BEA-9BC1-4919-AEF2-7621929D85D6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805" creationId="{D491F9BF-C9B2-4ECE-B97A-E133A04636E1}"/>
          </ac:spMkLst>
        </pc:spChg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1796067798" sldId="384"/>
        </pc:sldMkLst>
      </pc:sldChg>
      <pc:sldChg chg="addSp delSp modSp add mod">
        <pc:chgData name="Syphax Ait oubelli" userId="ecf726b1934da71b" providerId="LiveId" clId="{6A633F21-98A5-46F1-AF5C-7D6517485588}" dt="2021-08-29T13:22:36.055" v="258" actId="1076"/>
        <pc:sldMkLst>
          <pc:docMk/>
          <pc:sldMk cId="2388928757" sldId="385"/>
        </pc:sldMkLst>
        <pc:spChg chg="add del mod">
          <ac:chgData name="Syphax Ait oubelli" userId="ecf726b1934da71b" providerId="LiveId" clId="{6A633F21-98A5-46F1-AF5C-7D6517485588}" dt="2021-08-29T13:22:20.825" v="250" actId="478"/>
          <ac:spMkLst>
            <pc:docMk/>
            <pc:sldMk cId="2388928757" sldId="385"/>
            <ac:spMk id="2" creationId="{91994FAA-87ED-418F-AFCF-08093141E581}"/>
          </ac:spMkLst>
        </pc:spChg>
        <pc:spChg chg="del">
          <ac:chgData name="Syphax Ait oubelli" userId="ecf726b1934da71b" providerId="LiveId" clId="{6A633F21-98A5-46F1-AF5C-7D6517485588}" dt="2021-08-29T13:15:57.447" v="123" actId="478"/>
          <ac:spMkLst>
            <pc:docMk/>
            <pc:sldMk cId="2388928757" sldId="385"/>
            <ac:spMk id="3" creationId="{84B9EB7D-AF1A-4FEB-8767-D1DE8AF0FA7A}"/>
          </ac:spMkLst>
        </pc:spChg>
        <pc:spChg chg="add mod">
          <ac:chgData name="Syphax Ait oubelli" userId="ecf726b1934da71b" providerId="LiveId" clId="{6A633F21-98A5-46F1-AF5C-7D6517485588}" dt="2021-08-29T13:22:36.055" v="258" actId="1076"/>
          <ac:spMkLst>
            <pc:docMk/>
            <pc:sldMk cId="2388928757" sldId="385"/>
            <ac:spMk id="5" creationId="{AC44522E-697B-4C0E-8D5E-BA13F5AD34E7}"/>
          </ac:spMkLst>
        </pc:spChg>
        <pc:spChg chg="add mod">
          <ac:chgData name="Syphax Ait oubelli" userId="ecf726b1934da71b" providerId="LiveId" clId="{6A633F21-98A5-46F1-AF5C-7D6517485588}" dt="2021-08-29T13:22:36.055" v="258" actId="1076"/>
          <ac:spMkLst>
            <pc:docMk/>
            <pc:sldMk cId="2388928757" sldId="385"/>
            <ac:spMk id="6" creationId="{5F8E9DDE-8273-4C0E-AC4C-4BDDE0B8C6A5}"/>
          </ac:spMkLst>
        </pc:spChg>
        <pc:spChg chg="del">
          <ac:chgData name="Syphax Ait oubelli" userId="ecf726b1934da71b" providerId="LiveId" clId="{6A633F21-98A5-46F1-AF5C-7D6517485588}" dt="2021-08-29T13:15:57.447" v="123" actId="478"/>
          <ac:spMkLst>
            <pc:docMk/>
            <pc:sldMk cId="2388928757" sldId="385"/>
            <ac:spMk id="794" creationId="{550FD1BC-CD19-4A2B-8F7F-4E92A1548DBD}"/>
          </ac:spMkLst>
        </pc:spChg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190129292" sldId="386"/>
        </pc:sldMkLst>
      </pc:sldChg>
      <pc:sldChg chg="addSp modSp add mod">
        <pc:chgData name="Syphax Ait oubelli" userId="ecf726b1934da71b" providerId="LiveId" clId="{6A633F21-98A5-46F1-AF5C-7D6517485588}" dt="2021-08-29T13:22:11.798" v="249" actId="1076"/>
        <pc:sldMkLst>
          <pc:docMk/>
          <pc:sldMk cId="3431338309" sldId="386"/>
        </pc:sldMkLst>
        <pc:spChg chg="mod">
          <ac:chgData name="Syphax Ait oubelli" userId="ecf726b1934da71b" providerId="LiveId" clId="{6A633F21-98A5-46F1-AF5C-7D6517485588}" dt="2021-08-29T13:22:11.798" v="249" actId="1076"/>
          <ac:spMkLst>
            <pc:docMk/>
            <pc:sldMk cId="3431338309" sldId="386"/>
            <ac:spMk id="2" creationId="{91994FAA-87ED-418F-AFCF-08093141E581}"/>
          </ac:spMkLst>
        </pc:spChg>
        <pc:spChg chg="add mod">
          <ac:chgData name="Syphax Ait oubelli" userId="ecf726b1934da71b" providerId="LiveId" clId="{6A633F21-98A5-46F1-AF5C-7D6517485588}" dt="2021-08-29T13:22:11.798" v="249" actId="1076"/>
          <ac:spMkLst>
            <pc:docMk/>
            <pc:sldMk cId="3431338309" sldId="386"/>
            <ac:spMk id="3" creationId="{F13CCDD6-F0A5-46BC-8115-B2CC8D106B11}"/>
          </ac:spMkLst>
        </pc:spChg>
        <pc:spChg chg="add mod">
          <ac:chgData name="Syphax Ait oubelli" userId="ecf726b1934da71b" providerId="LiveId" clId="{6A633F21-98A5-46F1-AF5C-7D6517485588}" dt="2021-08-29T13:22:11.798" v="249" actId="1076"/>
          <ac:spMkLst>
            <pc:docMk/>
            <pc:sldMk cId="3431338309" sldId="386"/>
            <ac:spMk id="4" creationId="{3B08B611-3B96-4D34-94E9-13B64880B471}"/>
          </ac:spMkLst>
        </pc:spChg>
        <pc:spChg chg="add mod">
          <ac:chgData name="Syphax Ait oubelli" userId="ecf726b1934da71b" providerId="LiveId" clId="{6A633F21-98A5-46F1-AF5C-7D6517485588}" dt="2021-08-29T13:22:11.798" v="249" actId="1076"/>
          <ac:spMkLst>
            <pc:docMk/>
            <pc:sldMk cId="3431338309" sldId="386"/>
            <ac:spMk id="6" creationId="{FCDD08AD-CB6D-4791-BE91-1E676B87A8E7}"/>
          </ac:spMkLst>
        </pc:spChg>
        <pc:spChg chg="add mod">
          <ac:chgData name="Syphax Ait oubelli" userId="ecf726b1934da71b" providerId="LiveId" clId="{6A633F21-98A5-46F1-AF5C-7D6517485588}" dt="2021-08-29T13:22:11.798" v="249" actId="1076"/>
          <ac:spMkLst>
            <pc:docMk/>
            <pc:sldMk cId="3431338309" sldId="386"/>
            <ac:spMk id="7" creationId="{F5DA3743-9DC3-4E17-AFBD-8ACA65421823}"/>
          </ac:spMkLst>
        </pc:spChg>
        <pc:spChg chg="add mod">
          <ac:chgData name="Syphax Ait oubelli" userId="ecf726b1934da71b" providerId="LiveId" clId="{6A633F21-98A5-46F1-AF5C-7D6517485588}" dt="2021-08-29T13:22:11.798" v="249" actId="1076"/>
          <ac:spMkLst>
            <pc:docMk/>
            <pc:sldMk cId="3431338309" sldId="386"/>
            <ac:spMk id="8" creationId="{3AFE223D-F491-4BC3-BEC5-96EB00DE0FDC}"/>
          </ac:spMkLst>
        </pc:spChg>
        <pc:spChg chg="add mod">
          <ac:chgData name="Syphax Ait oubelli" userId="ecf726b1934da71b" providerId="LiveId" clId="{6A633F21-98A5-46F1-AF5C-7D6517485588}" dt="2021-08-29T13:22:11.798" v="249" actId="1076"/>
          <ac:spMkLst>
            <pc:docMk/>
            <pc:sldMk cId="3431338309" sldId="386"/>
            <ac:spMk id="9" creationId="{915EC998-9DAE-4633-9424-193039F5B596}"/>
          </ac:spMkLst>
        </pc:spChg>
        <pc:spChg chg="add mod">
          <ac:chgData name="Syphax Ait oubelli" userId="ecf726b1934da71b" providerId="LiveId" clId="{6A633F21-98A5-46F1-AF5C-7D6517485588}" dt="2021-08-29T13:22:11.798" v="249" actId="1076"/>
          <ac:spMkLst>
            <pc:docMk/>
            <pc:sldMk cId="3431338309" sldId="386"/>
            <ac:spMk id="10" creationId="{55C4412E-60CB-45E5-88F0-44E5AAC30587}"/>
          </ac:spMkLst>
        </pc:spChg>
      </pc:sldChg>
      <pc:sldChg chg="addSp delSp modSp add mod">
        <pc:chgData name="Syphax Ait oubelli" userId="ecf726b1934da71b" providerId="LiveId" clId="{6A633F21-98A5-46F1-AF5C-7D6517485588}" dt="2021-08-29T13:26:56.757" v="301" actId="1076"/>
        <pc:sldMkLst>
          <pc:docMk/>
          <pc:sldMk cId="2411323531" sldId="387"/>
        </pc:sldMkLst>
        <pc:spChg chg="mod topLvl">
          <ac:chgData name="Syphax Ait oubelli" userId="ecf726b1934da71b" providerId="LiveId" clId="{6A633F21-98A5-46F1-AF5C-7D6517485588}" dt="2021-08-29T13:25:48.667" v="270" actId="1076"/>
          <ac:spMkLst>
            <pc:docMk/>
            <pc:sldMk cId="2411323531" sldId="387"/>
            <ac:spMk id="2" creationId="{91994FAA-87ED-418F-AFCF-08093141E581}"/>
          </ac:spMkLst>
        </pc:spChg>
        <pc:spChg chg="mod topLvl">
          <ac:chgData name="Syphax Ait oubelli" userId="ecf726b1934da71b" providerId="LiveId" clId="{6A633F21-98A5-46F1-AF5C-7D6517485588}" dt="2021-08-29T13:25:46.327" v="269" actId="165"/>
          <ac:spMkLst>
            <pc:docMk/>
            <pc:sldMk cId="2411323531" sldId="387"/>
            <ac:spMk id="3" creationId="{F13CCDD6-F0A5-46BC-8115-B2CC8D106B11}"/>
          </ac:spMkLst>
        </pc:spChg>
        <pc:spChg chg="mod topLvl">
          <ac:chgData name="Syphax Ait oubelli" userId="ecf726b1934da71b" providerId="LiveId" clId="{6A633F21-98A5-46F1-AF5C-7D6517485588}" dt="2021-08-29T13:25:46.327" v="269" actId="165"/>
          <ac:spMkLst>
            <pc:docMk/>
            <pc:sldMk cId="2411323531" sldId="387"/>
            <ac:spMk id="4" creationId="{3B08B611-3B96-4D34-94E9-13B64880B471}"/>
          </ac:spMkLst>
        </pc:spChg>
        <pc:spChg chg="mod topLvl">
          <ac:chgData name="Syphax Ait oubelli" userId="ecf726b1934da71b" providerId="LiveId" clId="{6A633F21-98A5-46F1-AF5C-7D6517485588}" dt="2021-08-29T13:25:46.327" v="269" actId="165"/>
          <ac:spMkLst>
            <pc:docMk/>
            <pc:sldMk cId="2411323531" sldId="387"/>
            <ac:spMk id="6" creationId="{FCDD08AD-CB6D-4791-BE91-1E676B87A8E7}"/>
          </ac:spMkLst>
        </pc:spChg>
        <pc:spChg chg="mod topLvl">
          <ac:chgData name="Syphax Ait oubelli" userId="ecf726b1934da71b" providerId="LiveId" clId="{6A633F21-98A5-46F1-AF5C-7D6517485588}" dt="2021-08-29T13:25:46.327" v="269" actId="165"/>
          <ac:spMkLst>
            <pc:docMk/>
            <pc:sldMk cId="2411323531" sldId="387"/>
            <ac:spMk id="7" creationId="{F5DA3743-9DC3-4E17-AFBD-8ACA65421823}"/>
          </ac:spMkLst>
        </pc:spChg>
        <pc:spChg chg="mod topLvl">
          <ac:chgData name="Syphax Ait oubelli" userId="ecf726b1934da71b" providerId="LiveId" clId="{6A633F21-98A5-46F1-AF5C-7D6517485588}" dt="2021-08-29T13:25:46.327" v="269" actId="165"/>
          <ac:spMkLst>
            <pc:docMk/>
            <pc:sldMk cId="2411323531" sldId="387"/>
            <ac:spMk id="8" creationId="{3AFE223D-F491-4BC3-BEC5-96EB00DE0FDC}"/>
          </ac:spMkLst>
        </pc:spChg>
        <pc:spChg chg="mod topLvl">
          <ac:chgData name="Syphax Ait oubelli" userId="ecf726b1934da71b" providerId="LiveId" clId="{6A633F21-98A5-46F1-AF5C-7D6517485588}" dt="2021-08-29T13:25:46.327" v="269" actId="165"/>
          <ac:spMkLst>
            <pc:docMk/>
            <pc:sldMk cId="2411323531" sldId="387"/>
            <ac:spMk id="9" creationId="{915EC998-9DAE-4633-9424-193039F5B596}"/>
          </ac:spMkLst>
        </pc:spChg>
        <pc:spChg chg="mod topLvl">
          <ac:chgData name="Syphax Ait oubelli" userId="ecf726b1934da71b" providerId="LiveId" clId="{6A633F21-98A5-46F1-AF5C-7D6517485588}" dt="2021-08-29T13:25:46.327" v="269" actId="165"/>
          <ac:spMkLst>
            <pc:docMk/>
            <pc:sldMk cId="2411323531" sldId="387"/>
            <ac:spMk id="10" creationId="{55C4412E-60CB-45E5-88F0-44E5AAC30587}"/>
          </ac:spMkLst>
        </pc:spChg>
        <pc:spChg chg="add mod">
          <ac:chgData name="Syphax Ait oubelli" userId="ecf726b1934da71b" providerId="LiveId" clId="{6A633F21-98A5-46F1-AF5C-7D6517485588}" dt="2021-08-29T13:26:56.757" v="301" actId="1076"/>
          <ac:spMkLst>
            <pc:docMk/>
            <pc:sldMk cId="2411323531" sldId="387"/>
            <ac:spMk id="11" creationId="{BF4B5AFC-F275-4174-AB16-B394A3CB1BC6}"/>
          </ac:spMkLst>
        </pc:spChg>
        <pc:grpChg chg="add del mod">
          <ac:chgData name="Syphax Ait oubelli" userId="ecf726b1934da71b" providerId="LiveId" clId="{6A633F21-98A5-46F1-AF5C-7D6517485588}" dt="2021-08-29T13:25:46.327" v="269" actId="165"/>
          <ac:grpSpMkLst>
            <pc:docMk/>
            <pc:sldMk cId="2411323531" sldId="387"/>
            <ac:grpSpMk id="5" creationId="{FB21AC50-6499-4193-8C97-4273F60EE553}"/>
          </ac:grpSpMkLst>
        </pc:grpChg>
      </pc:sldChg>
      <pc:sldChg chg="addSp delSp modSp add mod">
        <pc:chgData name="Syphax Ait oubelli" userId="ecf726b1934da71b" providerId="LiveId" clId="{6A633F21-98A5-46F1-AF5C-7D6517485588}" dt="2021-08-29T13:28:28.278" v="326" actId="14100"/>
        <pc:sldMkLst>
          <pc:docMk/>
          <pc:sldMk cId="2325520310" sldId="388"/>
        </pc:sldMkLst>
        <pc:spChg chg="del">
          <ac:chgData name="Syphax Ait oubelli" userId="ecf726b1934da71b" providerId="LiveId" clId="{6A633F21-98A5-46F1-AF5C-7D6517485588}" dt="2021-08-29T13:27:31.704" v="303" actId="478"/>
          <ac:spMkLst>
            <pc:docMk/>
            <pc:sldMk cId="2325520310" sldId="388"/>
            <ac:spMk id="2" creationId="{91994FAA-87ED-418F-AFCF-08093141E581}"/>
          </ac:spMkLst>
        </pc:spChg>
        <pc:spChg chg="del">
          <ac:chgData name="Syphax Ait oubelli" userId="ecf726b1934da71b" providerId="LiveId" clId="{6A633F21-98A5-46F1-AF5C-7D6517485588}" dt="2021-08-29T13:27:31.704" v="303" actId="478"/>
          <ac:spMkLst>
            <pc:docMk/>
            <pc:sldMk cId="2325520310" sldId="388"/>
            <ac:spMk id="3" creationId="{F13CCDD6-F0A5-46BC-8115-B2CC8D106B11}"/>
          </ac:spMkLst>
        </pc:spChg>
        <pc:spChg chg="del">
          <ac:chgData name="Syphax Ait oubelli" userId="ecf726b1934da71b" providerId="LiveId" clId="{6A633F21-98A5-46F1-AF5C-7D6517485588}" dt="2021-08-29T13:27:31.704" v="303" actId="478"/>
          <ac:spMkLst>
            <pc:docMk/>
            <pc:sldMk cId="2325520310" sldId="388"/>
            <ac:spMk id="4" creationId="{3B08B611-3B96-4D34-94E9-13B64880B471}"/>
          </ac:spMkLst>
        </pc:spChg>
        <pc:spChg chg="add mod">
          <ac:chgData name="Syphax Ait oubelli" userId="ecf726b1934da71b" providerId="LiveId" clId="{6A633F21-98A5-46F1-AF5C-7D6517485588}" dt="2021-08-29T13:28:02.543" v="319" actId="12789"/>
          <ac:spMkLst>
            <pc:docMk/>
            <pc:sldMk cId="2325520310" sldId="388"/>
            <ac:spMk id="5" creationId="{9BDEDBEC-3DC1-4B71-ABB0-11076C87B3B8}"/>
          </ac:spMkLst>
        </pc:spChg>
        <pc:spChg chg="del">
          <ac:chgData name="Syphax Ait oubelli" userId="ecf726b1934da71b" providerId="LiveId" clId="{6A633F21-98A5-46F1-AF5C-7D6517485588}" dt="2021-08-29T13:27:31.704" v="303" actId="478"/>
          <ac:spMkLst>
            <pc:docMk/>
            <pc:sldMk cId="2325520310" sldId="388"/>
            <ac:spMk id="6" creationId="{FCDD08AD-CB6D-4791-BE91-1E676B87A8E7}"/>
          </ac:spMkLst>
        </pc:spChg>
        <pc:spChg chg="del">
          <ac:chgData name="Syphax Ait oubelli" userId="ecf726b1934da71b" providerId="LiveId" clId="{6A633F21-98A5-46F1-AF5C-7D6517485588}" dt="2021-08-29T13:27:31.704" v="303" actId="478"/>
          <ac:spMkLst>
            <pc:docMk/>
            <pc:sldMk cId="2325520310" sldId="388"/>
            <ac:spMk id="7" creationId="{F5DA3743-9DC3-4E17-AFBD-8ACA65421823}"/>
          </ac:spMkLst>
        </pc:spChg>
        <pc:spChg chg="del">
          <ac:chgData name="Syphax Ait oubelli" userId="ecf726b1934da71b" providerId="LiveId" clId="{6A633F21-98A5-46F1-AF5C-7D6517485588}" dt="2021-08-29T13:27:31.704" v="303" actId="478"/>
          <ac:spMkLst>
            <pc:docMk/>
            <pc:sldMk cId="2325520310" sldId="388"/>
            <ac:spMk id="8" creationId="{3AFE223D-F491-4BC3-BEC5-96EB00DE0FDC}"/>
          </ac:spMkLst>
        </pc:spChg>
        <pc:spChg chg="del">
          <ac:chgData name="Syphax Ait oubelli" userId="ecf726b1934da71b" providerId="LiveId" clId="{6A633F21-98A5-46F1-AF5C-7D6517485588}" dt="2021-08-29T13:27:31.704" v="303" actId="478"/>
          <ac:spMkLst>
            <pc:docMk/>
            <pc:sldMk cId="2325520310" sldId="388"/>
            <ac:spMk id="9" creationId="{915EC998-9DAE-4633-9424-193039F5B596}"/>
          </ac:spMkLst>
        </pc:spChg>
        <pc:spChg chg="del">
          <ac:chgData name="Syphax Ait oubelli" userId="ecf726b1934da71b" providerId="LiveId" clId="{6A633F21-98A5-46F1-AF5C-7D6517485588}" dt="2021-08-29T13:27:31.704" v="303" actId="478"/>
          <ac:spMkLst>
            <pc:docMk/>
            <pc:sldMk cId="2325520310" sldId="388"/>
            <ac:spMk id="10" creationId="{55C4412E-60CB-45E5-88F0-44E5AAC30587}"/>
          </ac:spMkLst>
        </pc:spChg>
        <pc:spChg chg="del">
          <ac:chgData name="Syphax Ait oubelli" userId="ecf726b1934da71b" providerId="LiveId" clId="{6A633F21-98A5-46F1-AF5C-7D6517485588}" dt="2021-08-29T13:27:53.968" v="304" actId="478"/>
          <ac:spMkLst>
            <pc:docMk/>
            <pc:sldMk cId="2325520310" sldId="388"/>
            <ac:spMk id="11" creationId="{BF4B5AFC-F275-4174-AB16-B394A3CB1BC6}"/>
          </ac:spMkLst>
        </pc:spChg>
        <pc:spChg chg="add mod">
          <ac:chgData name="Syphax Ait oubelli" userId="ecf726b1934da71b" providerId="LiveId" clId="{6A633F21-98A5-46F1-AF5C-7D6517485588}" dt="2021-08-29T13:28:28.278" v="326" actId="14100"/>
          <ac:spMkLst>
            <pc:docMk/>
            <pc:sldMk cId="2325520310" sldId="388"/>
            <ac:spMk id="12" creationId="{D5816AAD-7F32-49FC-9DD9-1C56F66DCE17}"/>
          </ac:spMkLst>
        </pc:spChg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62314854" sldId="389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2971958655" sldId="389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558069621" sldId="390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2923311039" sldId="390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2396321783" sldId="391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4217023331" sldId="391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544308286" sldId="392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3140649189" sldId="392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525182006" sldId="393"/>
        </pc:sldMkLst>
      </pc:sldChg>
      <pc:sldChg chg="add del">
        <pc:chgData name="Syphax Ait oubelli" userId="ecf726b1934da71b" providerId="LiveId" clId="{6A633F21-98A5-46F1-AF5C-7D6517485588}" dt="2021-08-29T13:29:26.483" v="331" actId="2890"/>
        <pc:sldMkLst>
          <pc:docMk/>
          <pc:sldMk cId="3061872414" sldId="393"/>
        </pc:sldMkLst>
      </pc:sldChg>
      <pc:sldChg chg="addSp delSp modSp add mod">
        <pc:chgData name="Syphax Ait oubelli" userId="ecf726b1934da71b" providerId="LiveId" clId="{6A633F21-98A5-46F1-AF5C-7D6517485588}" dt="2021-08-29T13:37:01.579" v="514" actId="20577"/>
        <pc:sldMkLst>
          <pc:docMk/>
          <pc:sldMk cId="3587392423" sldId="393"/>
        </pc:sldMkLst>
        <pc:spChg chg="add mod">
          <ac:chgData name="Syphax Ait oubelli" userId="ecf726b1934da71b" providerId="LiveId" clId="{6A633F21-98A5-46F1-AF5C-7D6517485588}" dt="2021-08-29T13:37:01.579" v="514" actId="20577"/>
          <ac:spMkLst>
            <pc:docMk/>
            <pc:sldMk cId="3587392423" sldId="393"/>
            <ac:spMk id="3" creationId="{CD378A96-EEFB-41A5-8702-9041212DE55E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4" creationId="{86E02C1D-7524-4BAA-96A6-8C549B269268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5" creationId="{6211F0F7-5BFA-48AD-9293-64C5162530C6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6" creationId="{25545ED2-BCAE-4FEF-9F5B-9A640C487BF9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7" creationId="{DC4BBE06-B2AA-4911-9C60-1B498737DDAD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8" creationId="{3DA4D8ED-2F4C-45C5-973E-374359483497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9" creationId="{AD25638B-DCF7-488C-BE67-3F79C6022ABB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11" creationId="{CE7DE9CA-6FED-43F2-A7CB-858BA95EDD8F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12" creationId="{7295DEC0-AC61-47C5-84CF-806CDC3ECDF1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13" creationId="{9E05EEC1-3134-4770-8591-3BF48B652AEB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14" creationId="{AA443BFD-219D-43CF-9945-01122519DF8A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15" creationId="{12C86F64-17EE-44A9-9C7C-7BBE9B3C7619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20" creationId="{024BDB90-88E5-4365-9952-D20FD33E65B8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25" creationId="{6D4A0762-0E16-429F-BAA9-A2C7B4278642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26" creationId="{0A570EC5-9E8B-46FB-AC26-DEE2F4488761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29" creationId="{DB4903E1-0FC6-4DF8-925D-A5FC2AE8F72A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30" creationId="{EA7A4700-E742-479B-842F-CE8296B794F9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31" creationId="{B9DD198D-A031-459F-A772-DA4EDA71C3E0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33" creationId="{8BCE0886-3B62-4553-8FB0-1E45EFA95DD0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34" creationId="{19834DFD-EFBE-4C70-BB55-F5D002755D2E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36" creationId="{53916C49-CCC2-4BFE-A727-CFADF69E860A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37" creationId="{C12EAFC9-1ACF-42BC-AFBF-C686B0B39191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38" creationId="{70E3C40A-D8BA-42D1-A0D3-B674C170E063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39" creationId="{7BAA997B-BF6F-4259-9E6A-165887AAF280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40" creationId="{C966B197-B8E7-4629-B81D-3DD3AFFF774E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41" creationId="{C9CC9C30-197D-480F-AA85-0543ABACA398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42" creationId="{E4A0CDE9-1D25-4E00-BD8F-D97364A34EB0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43" creationId="{2CEBCA1D-DF72-43E2-BB20-BDE9E8363C6E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45" creationId="{6EA45B6D-44B3-4D92-9287-8DA81E33135B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46" creationId="{29B76639-5F4A-499A-8DF9-7B0A714C362C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74" creationId="{2940A86D-24B8-4C36-888E-3508FF60B187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76" creationId="{3BF5E429-C179-41C2-B2A9-15CD91659C59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77" creationId="{ABC832F6-769C-4758-BEC4-8CC57A6185B7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79" creationId="{DFF35D03-A341-43A2-879A-50E919909B26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80" creationId="{E578228B-87CF-4EEF-9BD2-E1BF4D97D048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82" creationId="{DB6A2F33-36DA-4E79-A868-1319EA02D438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83" creationId="{57F1C9E4-C1A2-497F-95DC-715726B9C2F8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85" creationId="{1BA27085-F84F-4442-9E60-58BEFCF92521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86" creationId="{ACAC5236-3BC6-400E-91BD-6CC9BA10FEE4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88" creationId="{DD98B1C0-DB23-4D82-96E1-C7C5BCED8AE4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89" creationId="{6CA1B2C0-E3D4-4713-BA75-E177AEEA47DD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91" creationId="{132FF46C-DE74-4099-95D1-0F3BC78A2F36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92" creationId="{6E3A7D61-18EE-4FC7-8E42-AE8F13E0A628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94" creationId="{63CDA0BC-C397-48B6-AE67-B558E52B6C22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95" creationId="{1F258B81-683D-49A8-90CE-2593EBEF9925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97" creationId="{45121A8C-E1E5-4FBF-A4C9-F3CEA705C510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98" creationId="{447468E9-3EFE-49D2-85F0-6894F5AA9B33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100" creationId="{D6AC3BD9-E00B-4C33-9376-885A92ED0AA8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101" creationId="{A7D26FAF-3F0E-4ADD-AE12-01FB02C3ED4F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103" creationId="{98063989-E3D3-4313-A10E-12EA9FC8DE06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104" creationId="{14F65FAB-D216-4180-B26F-8117668CE8FF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105" creationId="{81944835-D5BD-4404-B4F0-25F9340D494B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106" creationId="{12770EAF-FF01-4042-AEEC-984D0CCB37AA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108" creationId="{A26D9BB7-D2ED-40EB-B1A8-22AD701D7393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109" creationId="{28488A9E-73CA-449B-A0B1-80AFC031BE37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117" creationId="{14DA4527-A8F7-4B2E-BEA9-9EE391D273CB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123" creationId="{B91E07DF-E234-4816-846C-C7021880B857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124" creationId="{0A7F22C8-2891-42F7-A349-D750EC2870F3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125" creationId="{13D0D656-C56B-4C15-AB1C-F13260272092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126" creationId="{C48C8316-59DF-4142-9CD0-36C65FE74AF4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128" creationId="{63A49438-356E-4729-BECB-007A98423073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129" creationId="{F2C9B7E1-1BF9-4218-A3B4-A23B6955CA10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130" creationId="{DB5C8E01-B151-4506-9581-851BAF4B7241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131" creationId="{7C1F2144-D994-49A9-B76F-34F68D4A028C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133" creationId="{49059D3A-0E9B-47CE-824F-105EAE2BAAD6}"/>
          </ac:spMkLst>
        </pc:spChg>
        <pc:picChg chg="del">
          <ac:chgData name="Syphax Ait oubelli" userId="ecf726b1934da71b" providerId="LiveId" clId="{6A633F21-98A5-46F1-AF5C-7D6517485588}" dt="2021-08-29T13:34:09.803" v="333" actId="478"/>
          <ac:picMkLst>
            <pc:docMk/>
            <pc:sldMk cId="3587392423" sldId="393"/>
            <ac:picMk id="2" creationId="{2BCEEB85-635C-47EC-90B9-F2D1646CCBD3}"/>
          </ac:picMkLst>
        </pc:picChg>
        <pc:cxnChg chg="del">
          <ac:chgData name="Syphax Ait oubelli" userId="ecf726b1934da71b" providerId="LiveId" clId="{6A633F21-98A5-46F1-AF5C-7D6517485588}" dt="2021-08-29T13:34:09.803" v="333" actId="478"/>
          <ac:cxnSpMkLst>
            <pc:docMk/>
            <pc:sldMk cId="3587392423" sldId="393"/>
            <ac:cxnSpMk id="51" creationId="{F3FA9D36-793B-4CD0-9DF7-C5214D088AC9}"/>
          </ac:cxnSpMkLst>
        </pc:cxnChg>
        <pc:cxnChg chg="del">
          <ac:chgData name="Syphax Ait oubelli" userId="ecf726b1934da71b" providerId="LiveId" clId="{6A633F21-98A5-46F1-AF5C-7D6517485588}" dt="2021-08-29T13:34:09.803" v="333" actId="478"/>
          <ac:cxnSpMkLst>
            <pc:docMk/>
            <pc:sldMk cId="3587392423" sldId="393"/>
            <ac:cxnSpMk id="52" creationId="{046DF758-94D2-4C97-BA89-B2598C1D118F}"/>
          </ac:cxnSpMkLst>
        </pc:cxnChg>
        <pc:cxnChg chg="del">
          <ac:chgData name="Syphax Ait oubelli" userId="ecf726b1934da71b" providerId="LiveId" clId="{6A633F21-98A5-46F1-AF5C-7D6517485588}" dt="2021-08-29T13:34:09.803" v="333" actId="478"/>
          <ac:cxnSpMkLst>
            <pc:docMk/>
            <pc:sldMk cId="3587392423" sldId="393"/>
            <ac:cxnSpMk id="54" creationId="{5E60D0EA-A94E-44F1-A0F2-5437CD1A2B64}"/>
          </ac:cxnSpMkLst>
        </pc:cxnChg>
        <pc:cxnChg chg="del">
          <ac:chgData name="Syphax Ait oubelli" userId="ecf726b1934da71b" providerId="LiveId" clId="{6A633F21-98A5-46F1-AF5C-7D6517485588}" dt="2021-08-29T13:34:09.803" v="333" actId="478"/>
          <ac:cxnSpMkLst>
            <pc:docMk/>
            <pc:sldMk cId="3587392423" sldId="393"/>
            <ac:cxnSpMk id="57" creationId="{27D8B676-0330-4384-8C74-82037ADCE01C}"/>
          </ac:cxnSpMkLst>
        </pc:cxnChg>
        <pc:cxnChg chg="del mod">
          <ac:chgData name="Syphax Ait oubelli" userId="ecf726b1934da71b" providerId="LiveId" clId="{6A633F21-98A5-46F1-AF5C-7D6517485588}" dt="2021-08-29T13:34:09.803" v="333" actId="478"/>
          <ac:cxnSpMkLst>
            <pc:docMk/>
            <pc:sldMk cId="3587392423" sldId="393"/>
            <ac:cxnSpMk id="60" creationId="{1AC27AFF-F0D9-47AE-BA15-7218DD682D34}"/>
          </ac:cxnSpMkLst>
        </pc:cxnChg>
        <pc:cxnChg chg="del mod">
          <ac:chgData name="Syphax Ait oubelli" userId="ecf726b1934da71b" providerId="LiveId" clId="{6A633F21-98A5-46F1-AF5C-7D6517485588}" dt="2021-08-29T13:34:09.803" v="333" actId="478"/>
          <ac:cxnSpMkLst>
            <pc:docMk/>
            <pc:sldMk cId="3587392423" sldId="393"/>
            <ac:cxnSpMk id="63" creationId="{6696422F-4F7F-4E9E-B6D8-C0B189BE1F4D}"/>
          </ac:cxnSpMkLst>
        </pc:cxnChg>
        <pc:cxnChg chg="del">
          <ac:chgData name="Syphax Ait oubelli" userId="ecf726b1934da71b" providerId="LiveId" clId="{6A633F21-98A5-46F1-AF5C-7D6517485588}" dt="2021-08-29T13:34:09.803" v="333" actId="478"/>
          <ac:cxnSpMkLst>
            <pc:docMk/>
            <pc:sldMk cId="3587392423" sldId="393"/>
            <ac:cxnSpMk id="66" creationId="{EDB433EA-98D7-4E9B-BAFA-40D8677BDD2E}"/>
          </ac:cxnSpMkLst>
        </pc:cxnChg>
        <pc:cxnChg chg="del">
          <ac:chgData name="Syphax Ait oubelli" userId="ecf726b1934da71b" providerId="LiveId" clId="{6A633F21-98A5-46F1-AF5C-7D6517485588}" dt="2021-08-29T13:34:09.803" v="333" actId="478"/>
          <ac:cxnSpMkLst>
            <pc:docMk/>
            <pc:sldMk cId="3587392423" sldId="393"/>
            <ac:cxnSpMk id="69" creationId="{B459BD8B-09EA-40C1-BE52-68ED30F71AEC}"/>
          </ac:cxnSpMkLst>
        </pc:cxnChg>
        <pc:cxnChg chg="del mod">
          <ac:chgData name="Syphax Ait oubelli" userId="ecf726b1934da71b" providerId="LiveId" clId="{6A633F21-98A5-46F1-AF5C-7D6517485588}" dt="2021-08-29T13:34:09.803" v="333" actId="478"/>
          <ac:cxnSpMkLst>
            <pc:docMk/>
            <pc:sldMk cId="3587392423" sldId="393"/>
            <ac:cxnSpMk id="72" creationId="{8854440D-CA9E-44E7-8F0A-3DAEE2D3CA37}"/>
          </ac:cxnSpMkLst>
        </pc:cxnChg>
        <pc:cxnChg chg="del mod">
          <ac:chgData name="Syphax Ait oubelli" userId="ecf726b1934da71b" providerId="LiveId" clId="{6A633F21-98A5-46F1-AF5C-7D6517485588}" dt="2021-08-29T13:34:09.803" v="333" actId="478"/>
          <ac:cxnSpMkLst>
            <pc:docMk/>
            <pc:sldMk cId="3587392423" sldId="393"/>
            <ac:cxnSpMk id="75" creationId="{6688B99F-D744-480F-B787-C69911ED469B}"/>
          </ac:cxnSpMkLst>
        </pc:cxnChg>
        <pc:cxnChg chg="del mod">
          <ac:chgData name="Syphax Ait oubelli" userId="ecf726b1934da71b" providerId="LiveId" clId="{6A633F21-98A5-46F1-AF5C-7D6517485588}" dt="2021-08-29T13:34:09.803" v="333" actId="478"/>
          <ac:cxnSpMkLst>
            <pc:docMk/>
            <pc:sldMk cId="3587392423" sldId="393"/>
            <ac:cxnSpMk id="78" creationId="{14E0CEAC-8B20-4DFB-9DDA-CBEE2940F830}"/>
          </ac:cxnSpMkLst>
        </pc:cxnChg>
        <pc:cxnChg chg="del mod">
          <ac:chgData name="Syphax Ait oubelli" userId="ecf726b1934da71b" providerId="LiveId" clId="{6A633F21-98A5-46F1-AF5C-7D6517485588}" dt="2021-08-29T13:34:09.803" v="333" actId="478"/>
          <ac:cxnSpMkLst>
            <pc:docMk/>
            <pc:sldMk cId="3587392423" sldId="393"/>
            <ac:cxnSpMk id="81" creationId="{7FABE695-AFD7-48E1-9B5B-AE8FB81D62A0}"/>
          </ac:cxnSpMkLst>
        </pc:cxnChg>
        <pc:cxnChg chg="del mod">
          <ac:chgData name="Syphax Ait oubelli" userId="ecf726b1934da71b" providerId="LiveId" clId="{6A633F21-98A5-46F1-AF5C-7D6517485588}" dt="2021-08-29T13:34:09.803" v="333" actId="478"/>
          <ac:cxnSpMkLst>
            <pc:docMk/>
            <pc:sldMk cId="3587392423" sldId="393"/>
            <ac:cxnSpMk id="84" creationId="{804A3ED4-ECE4-4750-8547-EE0E9AC12CC2}"/>
          </ac:cxnSpMkLst>
        </pc:cxnChg>
        <pc:cxnChg chg="del mod">
          <ac:chgData name="Syphax Ait oubelli" userId="ecf726b1934da71b" providerId="LiveId" clId="{6A633F21-98A5-46F1-AF5C-7D6517485588}" dt="2021-08-29T13:34:09.803" v="333" actId="478"/>
          <ac:cxnSpMkLst>
            <pc:docMk/>
            <pc:sldMk cId="3587392423" sldId="393"/>
            <ac:cxnSpMk id="87" creationId="{6D9D9D39-E83B-4BAA-BF26-A8FDC2AE1361}"/>
          </ac:cxnSpMkLst>
        </pc:cxnChg>
        <pc:cxnChg chg="del">
          <ac:chgData name="Syphax Ait oubelli" userId="ecf726b1934da71b" providerId="LiveId" clId="{6A633F21-98A5-46F1-AF5C-7D6517485588}" dt="2021-08-29T13:34:09.803" v="333" actId="478"/>
          <ac:cxnSpMkLst>
            <pc:docMk/>
            <pc:sldMk cId="3587392423" sldId="393"/>
            <ac:cxnSpMk id="90" creationId="{D389D422-BF40-4E95-B011-7E908A0AD6AA}"/>
          </ac:cxnSpMkLst>
        </pc:cxnChg>
        <pc:cxnChg chg="del">
          <ac:chgData name="Syphax Ait oubelli" userId="ecf726b1934da71b" providerId="LiveId" clId="{6A633F21-98A5-46F1-AF5C-7D6517485588}" dt="2021-08-29T13:34:09.803" v="333" actId="478"/>
          <ac:cxnSpMkLst>
            <pc:docMk/>
            <pc:sldMk cId="3587392423" sldId="393"/>
            <ac:cxnSpMk id="93" creationId="{FCD5EF38-3754-4F8D-A6D4-AE66F5BB2254}"/>
          </ac:cxnSpMkLst>
        </pc:cxnChg>
        <pc:cxnChg chg="del">
          <ac:chgData name="Syphax Ait oubelli" userId="ecf726b1934da71b" providerId="LiveId" clId="{6A633F21-98A5-46F1-AF5C-7D6517485588}" dt="2021-08-29T13:34:09.803" v="333" actId="478"/>
          <ac:cxnSpMkLst>
            <pc:docMk/>
            <pc:sldMk cId="3587392423" sldId="393"/>
            <ac:cxnSpMk id="96" creationId="{E7B2D042-55D9-483E-BA43-ABE18920C017}"/>
          </ac:cxnSpMkLst>
        </pc:cxnChg>
        <pc:cxnChg chg="del">
          <ac:chgData name="Syphax Ait oubelli" userId="ecf726b1934da71b" providerId="LiveId" clId="{6A633F21-98A5-46F1-AF5C-7D6517485588}" dt="2021-08-29T13:34:09.803" v="333" actId="478"/>
          <ac:cxnSpMkLst>
            <pc:docMk/>
            <pc:sldMk cId="3587392423" sldId="393"/>
            <ac:cxnSpMk id="99" creationId="{741A165C-E7C7-4D8D-B71B-BC2AEB5E06FE}"/>
          </ac:cxnSpMkLst>
        </pc:cxnChg>
        <pc:cxnChg chg="del mod">
          <ac:chgData name="Syphax Ait oubelli" userId="ecf726b1934da71b" providerId="LiveId" clId="{6A633F21-98A5-46F1-AF5C-7D6517485588}" dt="2021-08-29T13:34:09.803" v="333" actId="478"/>
          <ac:cxnSpMkLst>
            <pc:docMk/>
            <pc:sldMk cId="3587392423" sldId="393"/>
            <ac:cxnSpMk id="102" creationId="{50A65C5E-A6EE-4D1B-8CB0-420CDFB85059}"/>
          </ac:cxnSpMkLst>
        </pc:cxnChg>
        <pc:cxnChg chg="del">
          <ac:chgData name="Syphax Ait oubelli" userId="ecf726b1934da71b" providerId="LiveId" clId="{6A633F21-98A5-46F1-AF5C-7D6517485588}" dt="2021-08-29T13:34:09.803" v="333" actId="478"/>
          <ac:cxnSpMkLst>
            <pc:docMk/>
            <pc:sldMk cId="3587392423" sldId="393"/>
            <ac:cxnSpMk id="107" creationId="{8163324D-4163-44A1-A546-2BE70017A9A9}"/>
          </ac:cxnSpMkLst>
        </pc:cxnChg>
        <pc:cxnChg chg="del">
          <ac:chgData name="Syphax Ait oubelli" userId="ecf726b1934da71b" providerId="LiveId" clId="{6A633F21-98A5-46F1-AF5C-7D6517485588}" dt="2021-08-29T13:34:09.803" v="333" actId="478"/>
          <ac:cxnSpMkLst>
            <pc:docMk/>
            <pc:sldMk cId="3587392423" sldId="393"/>
            <ac:cxnSpMk id="115" creationId="{8FD321DA-4121-4BD4-AD9B-DD80A6F428AA}"/>
          </ac:cxnSpMkLst>
        </pc:cxnChg>
        <pc:cxnChg chg="del">
          <ac:chgData name="Syphax Ait oubelli" userId="ecf726b1934da71b" providerId="LiveId" clId="{6A633F21-98A5-46F1-AF5C-7D6517485588}" dt="2021-08-29T13:34:09.803" v="333" actId="478"/>
          <ac:cxnSpMkLst>
            <pc:docMk/>
            <pc:sldMk cId="3587392423" sldId="393"/>
            <ac:cxnSpMk id="116" creationId="{D3E636FB-2FB5-4C64-8B3D-174FB06FF83A}"/>
          </ac:cxnSpMkLst>
        </pc:cxnChg>
        <pc:cxnChg chg="del mod">
          <ac:chgData name="Syphax Ait oubelli" userId="ecf726b1934da71b" providerId="LiveId" clId="{6A633F21-98A5-46F1-AF5C-7D6517485588}" dt="2021-08-29T13:34:09.803" v="333" actId="478"/>
          <ac:cxnSpMkLst>
            <pc:docMk/>
            <pc:sldMk cId="3587392423" sldId="393"/>
            <ac:cxnSpMk id="118" creationId="{4AD2BC74-C7AA-466B-98F6-6ACC1FB70C9E}"/>
          </ac:cxnSpMkLst>
        </pc:cxnChg>
        <pc:cxnChg chg="del mod">
          <ac:chgData name="Syphax Ait oubelli" userId="ecf726b1934da71b" providerId="LiveId" clId="{6A633F21-98A5-46F1-AF5C-7D6517485588}" dt="2021-08-29T13:34:09.803" v="333" actId="478"/>
          <ac:cxnSpMkLst>
            <pc:docMk/>
            <pc:sldMk cId="3587392423" sldId="393"/>
            <ac:cxnSpMk id="119" creationId="{D9C76AB7-6E8B-4343-A4E1-2DE2DC3F9414}"/>
          </ac:cxnSpMkLst>
        </pc:cxnChg>
        <pc:cxnChg chg="del mod">
          <ac:chgData name="Syphax Ait oubelli" userId="ecf726b1934da71b" providerId="LiveId" clId="{6A633F21-98A5-46F1-AF5C-7D6517485588}" dt="2021-08-29T13:34:09.803" v="333" actId="478"/>
          <ac:cxnSpMkLst>
            <pc:docMk/>
            <pc:sldMk cId="3587392423" sldId="393"/>
            <ac:cxnSpMk id="120" creationId="{39016DC9-EC49-4128-92DA-E8381F341FD5}"/>
          </ac:cxnSpMkLst>
        </pc:cxnChg>
        <pc:cxnChg chg="del mod">
          <ac:chgData name="Syphax Ait oubelli" userId="ecf726b1934da71b" providerId="LiveId" clId="{6A633F21-98A5-46F1-AF5C-7D6517485588}" dt="2021-08-29T13:34:09.803" v="333" actId="478"/>
          <ac:cxnSpMkLst>
            <pc:docMk/>
            <pc:sldMk cId="3587392423" sldId="393"/>
            <ac:cxnSpMk id="121" creationId="{499E5475-59B4-4409-9CFE-16B08E2D4B9D}"/>
          </ac:cxnSpMkLst>
        </pc:cxnChg>
        <pc:cxnChg chg="del mod">
          <ac:chgData name="Syphax Ait oubelli" userId="ecf726b1934da71b" providerId="LiveId" clId="{6A633F21-98A5-46F1-AF5C-7D6517485588}" dt="2021-08-29T13:34:09.803" v="333" actId="478"/>
          <ac:cxnSpMkLst>
            <pc:docMk/>
            <pc:sldMk cId="3587392423" sldId="393"/>
            <ac:cxnSpMk id="122" creationId="{D60D53E9-9228-4D72-92DD-68A5CE2F4CCF}"/>
          </ac:cxnSpMkLst>
        </pc:cxnChg>
        <pc:cxnChg chg="del mod">
          <ac:chgData name="Syphax Ait oubelli" userId="ecf726b1934da71b" providerId="LiveId" clId="{6A633F21-98A5-46F1-AF5C-7D6517485588}" dt="2021-08-29T13:34:09.803" v="333" actId="478"/>
          <ac:cxnSpMkLst>
            <pc:docMk/>
            <pc:sldMk cId="3587392423" sldId="393"/>
            <ac:cxnSpMk id="127" creationId="{8E889406-4DB1-4D1C-8CA7-B479CFD95C2F}"/>
          </ac:cxnSpMkLst>
        </pc:cxnChg>
        <pc:cxnChg chg="del mod">
          <ac:chgData name="Syphax Ait oubelli" userId="ecf726b1934da71b" providerId="LiveId" clId="{6A633F21-98A5-46F1-AF5C-7D6517485588}" dt="2021-08-29T13:34:09.803" v="333" actId="478"/>
          <ac:cxnSpMkLst>
            <pc:docMk/>
            <pc:sldMk cId="3587392423" sldId="393"/>
            <ac:cxnSpMk id="132" creationId="{C1868832-11B4-4C6D-878A-EE733021CA48}"/>
          </ac:cxnSpMkLst>
        </pc:cxnChg>
        <pc:cxnChg chg="del mod">
          <ac:chgData name="Syphax Ait oubelli" userId="ecf726b1934da71b" providerId="LiveId" clId="{6A633F21-98A5-46F1-AF5C-7D6517485588}" dt="2021-08-29T13:34:09.803" v="333" actId="478"/>
          <ac:cxnSpMkLst>
            <pc:docMk/>
            <pc:sldMk cId="3587392423" sldId="393"/>
            <ac:cxnSpMk id="138" creationId="{9EF8B263-A038-4402-AABC-16BB26A44BC4}"/>
          </ac:cxnSpMkLst>
        </pc:cxnChg>
        <pc:cxnChg chg="del mod">
          <ac:chgData name="Syphax Ait oubelli" userId="ecf726b1934da71b" providerId="LiveId" clId="{6A633F21-98A5-46F1-AF5C-7D6517485588}" dt="2021-08-29T13:34:09.803" v="333" actId="478"/>
          <ac:cxnSpMkLst>
            <pc:docMk/>
            <pc:sldMk cId="3587392423" sldId="393"/>
            <ac:cxnSpMk id="147" creationId="{757D30E6-CF6A-406D-8180-CE71144EF4A9}"/>
          </ac:cxnSpMkLst>
        </pc:cxnChg>
      </pc:sldChg>
      <pc:sldChg chg="add del">
        <pc:chgData name="Syphax Ait oubelli" userId="ecf726b1934da71b" providerId="LiveId" clId="{6A633F21-98A5-46F1-AF5C-7D6517485588}" dt="2021-08-29T13:29:26.011" v="330" actId="2890"/>
        <pc:sldMkLst>
          <pc:docMk/>
          <pc:sldMk cId="444252101" sldId="394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3532799543" sldId="394"/>
        </pc:sldMkLst>
      </pc:sldChg>
      <pc:sldChg chg="modSp add">
        <pc:chgData name="Syphax Ait oubelli" userId="ecf726b1934da71b" providerId="LiveId" clId="{6A633F21-98A5-46F1-AF5C-7D6517485588}" dt="2021-08-29T13:36:58.620" v="512" actId="20577"/>
        <pc:sldMkLst>
          <pc:docMk/>
          <pc:sldMk cId="4106395168" sldId="394"/>
        </pc:sldMkLst>
        <pc:spChg chg="mod">
          <ac:chgData name="Syphax Ait oubelli" userId="ecf726b1934da71b" providerId="LiveId" clId="{6A633F21-98A5-46F1-AF5C-7D6517485588}" dt="2021-08-29T13:36:58.620" v="512" actId="20577"/>
          <ac:spMkLst>
            <pc:docMk/>
            <pc:sldMk cId="4106395168" sldId="394"/>
            <ac:spMk id="3" creationId="{CD378A96-EEFB-41A5-8702-9041212DE55E}"/>
          </ac:spMkLst>
        </pc:spChg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2091185274" sldId="395"/>
        </pc:sldMkLst>
      </pc:sldChg>
      <pc:sldChg chg="modSp add">
        <pc:chgData name="Syphax Ait oubelli" userId="ecf726b1934da71b" providerId="LiveId" clId="{6A633F21-98A5-46F1-AF5C-7D6517485588}" dt="2021-08-29T13:36:53.035" v="510" actId="20577"/>
        <pc:sldMkLst>
          <pc:docMk/>
          <pc:sldMk cId="3372242601" sldId="395"/>
        </pc:sldMkLst>
        <pc:spChg chg="mod">
          <ac:chgData name="Syphax Ait oubelli" userId="ecf726b1934da71b" providerId="LiveId" clId="{6A633F21-98A5-46F1-AF5C-7D6517485588}" dt="2021-08-29T13:36:53.035" v="510" actId="20577"/>
          <ac:spMkLst>
            <pc:docMk/>
            <pc:sldMk cId="3372242601" sldId="395"/>
            <ac:spMk id="3" creationId="{CD378A96-EEFB-41A5-8702-9041212DE55E}"/>
          </ac:spMkLst>
        </pc:spChg>
      </pc:sldChg>
      <pc:sldChg chg="add">
        <pc:chgData name="Syphax Ait oubelli" userId="ecf726b1934da71b" providerId="LiveId" clId="{6A633F21-98A5-46F1-AF5C-7D6517485588}" dt="2021-08-29T13:37:15.876" v="522" actId="2890"/>
        <pc:sldMkLst>
          <pc:docMk/>
          <pc:sldMk cId="1345734000" sldId="396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4285527439" sldId="396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1741820758" sldId="397"/>
        </pc:sldMkLst>
      </pc:sldChg>
      <pc:sldChg chg="addSp delSp modSp add mod">
        <pc:chgData name="Syphax Ait oubelli" userId="ecf726b1934da71b" providerId="LiveId" clId="{6A633F21-98A5-46F1-AF5C-7D6517485588}" dt="2021-08-29T13:39:29.489" v="559"/>
        <pc:sldMkLst>
          <pc:docMk/>
          <pc:sldMk cId="3860005684" sldId="397"/>
        </pc:sldMkLst>
        <pc:spChg chg="add del mod">
          <ac:chgData name="Syphax Ait oubelli" userId="ecf726b1934da71b" providerId="LiveId" clId="{6A633F21-98A5-46F1-AF5C-7D6517485588}" dt="2021-08-29T13:39:29.145" v="558" actId="478"/>
          <ac:spMkLst>
            <pc:docMk/>
            <pc:sldMk cId="3860005684" sldId="397"/>
            <ac:spMk id="110" creationId="{E5FF54F6-9E07-4C09-98A4-6A242BB792B1}"/>
          </ac:spMkLst>
        </pc:spChg>
        <pc:spChg chg="add mod">
          <ac:chgData name="Syphax Ait oubelli" userId="ecf726b1934da71b" providerId="LiveId" clId="{6A633F21-98A5-46F1-AF5C-7D6517485588}" dt="2021-08-29T13:39:29.489" v="559"/>
          <ac:spMkLst>
            <pc:docMk/>
            <pc:sldMk cId="3860005684" sldId="397"/>
            <ac:spMk id="111" creationId="{4390F529-9953-4140-94B3-C6CC46CCC1E3}"/>
          </ac:spMkLst>
        </pc:spChg>
      </pc:sldChg>
      <pc:sldChg chg="addSp delSp modSp add mod">
        <pc:chgData name="Syphax Ait oubelli" userId="ecf726b1934da71b" providerId="LiveId" clId="{6A633F21-98A5-46F1-AF5C-7D6517485588}" dt="2021-08-29T13:39:27.263" v="557"/>
        <pc:sldMkLst>
          <pc:docMk/>
          <pc:sldMk cId="1877114372" sldId="398"/>
        </pc:sldMkLst>
        <pc:spChg chg="del">
          <ac:chgData name="Syphax Ait oubelli" userId="ecf726b1934da71b" providerId="LiveId" clId="{6A633F21-98A5-46F1-AF5C-7D6517485588}" dt="2021-08-29T13:38:03.587" v="529" actId="478"/>
          <ac:spMkLst>
            <pc:docMk/>
            <pc:sldMk cId="1877114372" sldId="398"/>
            <ac:spMk id="6" creationId="{25545ED2-BCAE-4FEF-9F5B-9A640C487BF9}"/>
          </ac:spMkLst>
        </pc:spChg>
        <pc:spChg chg="del">
          <ac:chgData name="Syphax Ait oubelli" userId="ecf726b1934da71b" providerId="LiveId" clId="{6A633F21-98A5-46F1-AF5C-7D6517485588}" dt="2021-08-29T13:38:03.587" v="529" actId="478"/>
          <ac:spMkLst>
            <pc:docMk/>
            <pc:sldMk cId="1877114372" sldId="398"/>
            <ac:spMk id="13" creationId="{9E05EEC1-3134-4770-8591-3BF48B652AEB}"/>
          </ac:spMkLst>
        </pc:spChg>
        <pc:spChg chg="del">
          <ac:chgData name="Syphax Ait oubelli" userId="ecf726b1934da71b" providerId="LiveId" clId="{6A633F21-98A5-46F1-AF5C-7D6517485588}" dt="2021-08-29T13:38:03.587" v="529" actId="478"/>
          <ac:spMkLst>
            <pc:docMk/>
            <pc:sldMk cId="1877114372" sldId="398"/>
            <ac:spMk id="15" creationId="{12C86F64-17EE-44A9-9C7C-7BBE9B3C7619}"/>
          </ac:spMkLst>
        </pc:spChg>
        <pc:spChg chg="del">
          <ac:chgData name="Syphax Ait oubelli" userId="ecf726b1934da71b" providerId="LiveId" clId="{6A633F21-98A5-46F1-AF5C-7D6517485588}" dt="2021-08-29T13:38:03.587" v="529" actId="478"/>
          <ac:spMkLst>
            <pc:docMk/>
            <pc:sldMk cId="1877114372" sldId="398"/>
            <ac:spMk id="33" creationId="{8BCE0886-3B62-4553-8FB0-1E45EFA95DD0}"/>
          </ac:spMkLst>
        </pc:spChg>
        <pc:spChg chg="del">
          <ac:chgData name="Syphax Ait oubelli" userId="ecf726b1934da71b" providerId="LiveId" clId="{6A633F21-98A5-46F1-AF5C-7D6517485588}" dt="2021-08-29T13:38:03.587" v="529" actId="478"/>
          <ac:spMkLst>
            <pc:docMk/>
            <pc:sldMk cId="1877114372" sldId="398"/>
            <ac:spMk id="36" creationId="{53916C49-CCC2-4BFE-A727-CFADF69E860A}"/>
          </ac:spMkLst>
        </pc:spChg>
        <pc:spChg chg="del">
          <ac:chgData name="Syphax Ait oubelli" userId="ecf726b1934da71b" providerId="LiveId" clId="{6A633F21-98A5-46F1-AF5C-7D6517485588}" dt="2021-08-29T13:38:03.587" v="529" actId="478"/>
          <ac:spMkLst>
            <pc:docMk/>
            <pc:sldMk cId="1877114372" sldId="398"/>
            <ac:spMk id="38" creationId="{70E3C40A-D8BA-42D1-A0D3-B674C170E063}"/>
          </ac:spMkLst>
        </pc:spChg>
        <pc:spChg chg="del">
          <ac:chgData name="Syphax Ait oubelli" userId="ecf726b1934da71b" providerId="LiveId" clId="{6A633F21-98A5-46F1-AF5C-7D6517485588}" dt="2021-08-29T13:38:03.587" v="529" actId="478"/>
          <ac:spMkLst>
            <pc:docMk/>
            <pc:sldMk cId="1877114372" sldId="398"/>
            <ac:spMk id="39" creationId="{7BAA997B-BF6F-4259-9E6A-165887AAF280}"/>
          </ac:spMkLst>
        </pc:spChg>
        <pc:spChg chg="del">
          <ac:chgData name="Syphax Ait oubelli" userId="ecf726b1934da71b" providerId="LiveId" clId="{6A633F21-98A5-46F1-AF5C-7D6517485588}" dt="2021-08-29T13:38:03.587" v="529" actId="478"/>
          <ac:spMkLst>
            <pc:docMk/>
            <pc:sldMk cId="1877114372" sldId="398"/>
            <ac:spMk id="40" creationId="{C966B197-B8E7-4629-B81D-3DD3AFFF774E}"/>
          </ac:spMkLst>
        </pc:spChg>
        <pc:spChg chg="del">
          <ac:chgData name="Syphax Ait oubelli" userId="ecf726b1934da71b" providerId="LiveId" clId="{6A633F21-98A5-46F1-AF5C-7D6517485588}" dt="2021-08-29T13:38:03.587" v="529" actId="478"/>
          <ac:spMkLst>
            <pc:docMk/>
            <pc:sldMk cId="1877114372" sldId="398"/>
            <ac:spMk id="42" creationId="{E4A0CDE9-1D25-4E00-BD8F-D97364A34EB0}"/>
          </ac:spMkLst>
        </pc:spChg>
        <pc:spChg chg="del">
          <ac:chgData name="Syphax Ait oubelli" userId="ecf726b1934da71b" providerId="LiveId" clId="{6A633F21-98A5-46F1-AF5C-7D6517485588}" dt="2021-08-29T13:38:03.587" v="529" actId="478"/>
          <ac:spMkLst>
            <pc:docMk/>
            <pc:sldMk cId="1877114372" sldId="398"/>
            <ac:spMk id="43" creationId="{2CEBCA1D-DF72-43E2-BB20-BDE9E8363C6E}"/>
          </ac:spMkLst>
        </pc:spChg>
        <pc:spChg chg="del">
          <ac:chgData name="Syphax Ait oubelli" userId="ecf726b1934da71b" providerId="LiveId" clId="{6A633F21-98A5-46F1-AF5C-7D6517485588}" dt="2021-08-29T13:38:03.587" v="529" actId="478"/>
          <ac:spMkLst>
            <pc:docMk/>
            <pc:sldMk cId="1877114372" sldId="398"/>
            <ac:spMk id="46" creationId="{29B76639-5F4A-499A-8DF9-7B0A714C362C}"/>
          </ac:spMkLst>
        </pc:spChg>
        <pc:spChg chg="add mod">
          <ac:chgData name="Syphax Ait oubelli" userId="ecf726b1934da71b" providerId="LiveId" clId="{6A633F21-98A5-46F1-AF5C-7D6517485588}" dt="2021-08-29T13:38:15.016" v="530"/>
          <ac:spMkLst>
            <pc:docMk/>
            <pc:sldMk cId="1877114372" sldId="398"/>
            <ac:spMk id="110" creationId="{AB4A6477-2F64-4820-BB2F-989878093982}"/>
          </ac:spMkLst>
        </pc:spChg>
        <pc:spChg chg="add mod">
          <ac:chgData name="Syphax Ait oubelli" userId="ecf726b1934da71b" providerId="LiveId" clId="{6A633F21-98A5-46F1-AF5C-7D6517485588}" dt="2021-08-29T13:38:15.016" v="530"/>
          <ac:spMkLst>
            <pc:docMk/>
            <pc:sldMk cId="1877114372" sldId="398"/>
            <ac:spMk id="111" creationId="{59144EF7-D8C5-4780-B42D-BCEC914E3564}"/>
          </ac:spMkLst>
        </pc:spChg>
        <pc:spChg chg="add mod">
          <ac:chgData name="Syphax Ait oubelli" userId="ecf726b1934da71b" providerId="LiveId" clId="{6A633F21-98A5-46F1-AF5C-7D6517485588}" dt="2021-08-29T13:38:15.016" v="530"/>
          <ac:spMkLst>
            <pc:docMk/>
            <pc:sldMk cId="1877114372" sldId="398"/>
            <ac:spMk id="112" creationId="{614DA941-57E3-4C84-81A8-478999671046}"/>
          </ac:spMkLst>
        </pc:spChg>
        <pc:spChg chg="add mod">
          <ac:chgData name="Syphax Ait oubelli" userId="ecf726b1934da71b" providerId="LiveId" clId="{6A633F21-98A5-46F1-AF5C-7D6517485588}" dt="2021-08-29T13:38:15.016" v="530"/>
          <ac:spMkLst>
            <pc:docMk/>
            <pc:sldMk cId="1877114372" sldId="398"/>
            <ac:spMk id="113" creationId="{69DE5111-436F-4CA2-8768-34F787B04F16}"/>
          </ac:spMkLst>
        </pc:spChg>
        <pc:spChg chg="add mod">
          <ac:chgData name="Syphax Ait oubelli" userId="ecf726b1934da71b" providerId="LiveId" clId="{6A633F21-98A5-46F1-AF5C-7D6517485588}" dt="2021-08-29T13:38:15.016" v="530"/>
          <ac:spMkLst>
            <pc:docMk/>
            <pc:sldMk cId="1877114372" sldId="398"/>
            <ac:spMk id="114" creationId="{F7CA929F-B889-4924-BF91-F0A33799B420}"/>
          </ac:spMkLst>
        </pc:spChg>
        <pc:spChg chg="add mod">
          <ac:chgData name="Syphax Ait oubelli" userId="ecf726b1934da71b" providerId="LiveId" clId="{6A633F21-98A5-46F1-AF5C-7D6517485588}" dt="2021-08-29T13:38:15.016" v="530"/>
          <ac:spMkLst>
            <pc:docMk/>
            <pc:sldMk cId="1877114372" sldId="398"/>
            <ac:spMk id="134" creationId="{911F75C2-CDC0-4157-8213-7BD66F91CEED}"/>
          </ac:spMkLst>
        </pc:spChg>
        <pc:spChg chg="add mod">
          <ac:chgData name="Syphax Ait oubelli" userId="ecf726b1934da71b" providerId="LiveId" clId="{6A633F21-98A5-46F1-AF5C-7D6517485588}" dt="2021-08-29T13:38:15.016" v="530"/>
          <ac:spMkLst>
            <pc:docMk/>
            <pc:sldMk cId="1877114372" sldId="398"/>
            <ac:spMk id="135" creationId="{107F2A99-B6B3-4D16-AAA8-31F6B43363B5}"/>
          </ac:spMkLst>
        </pc:spChg>
        <pc:spChg chg="add mod">
          <ac:chgData name="Syphax Ait oubelli" userId="ecf726b1934da71b" providerId="LiveId" clId="{6A633F21-98A5-46F1-AF5C-7D6517485588}" dt="2021-08-29T13:38:15.016" v="530"/>
          <ac:spMkLst>
            <pc:docMk/>
            <pc:sldMk cId="1877114372" sldId="398"/>
            <ac:spMk id="136" creationId="{CBBD0990-A4A5-4753-B201-FB3CD073DE22}"/>
          </ac:spMkLst>
        </pc:spChg>
        <pc:spChg chg="add mod">
          <ac:chgData name="Syphax Ait oubelli" userId="ecf726b1934da71b" providerId="LiveId" clId="{6A633F21-98A5-46F1-AF5C-7D6517485588}" dt="2021-08-29T13:38:15.016" v="530"/>
          <ac:spMkLst>
            <pc:docMk/>
            <pc:sldMk cId="1877114372" sldId="398"/>
            <ac:spMk id="137" creationId="{1C3EDF51-2590-4123-94C9-0DAE6B3F88C7}"/>
          </ac:spMkLst>
        </pc:spChg>
        <pc:spChg chg="add mod">
          <ac:chgData name="Syphax Ait oubelli" userId="ecf726b1934da71b" providerId="LiveId" clId="{6A633F21-98A5-46F1-AF5C-7D6517485588}" dt="2021-08-29T13:38:15.016" v="530"/>
          <ac:spMkLst>
            <pc:docMk/>
            <pc:sldMk cId="1877114372" sldId="398"/>
            <ac:spMk id="139" creationId="{A27F71B3-BF7D-4637-8517-A0D8FEC0572C}"/>
          </ac:spMkLst>
        </pc:spChg>
        <pc:spChg chg="add mod">
          <ac:chgData name="Syphax Ait oubelli" userId="ecf726b1934da71b" providerId="LiveId" clId="{6A633F21-98A5-46F1-AF5C-7D6517485588}" dt="2021-08-29T13:38:15.016" v="530"/>
          <ac:spMkLst>
            <pc:docMk/>
            <pc:sldMk cId="1877114372" sldId="398"/>
            <ac:spMk id="140" creationId="{A6A840A2-BF7B-4107-AF7F-8C9747BF93D6}"/>
          </ac:spMkLst>
        </pc:spChg>
        <pc:spChg chg="add del mod">
          <ac:chgData name="Syphax Ait oubelli" userId="ecf726b1934da71b" providerId="LiveId" clId="{6A633F21-98A5-46F1-AF5C-7D6517485588}" dt="2021-08-29T13:39:26.975" v="556" actId="478"/>
          <ac:spMkLst>
            <pc:docMk/>
            <pc:sldMk cId="1877114372" sldId="398"/>
            <ac:spMk id="141" creationId="{EAF935AA-3A6D-40FC-A846-583EEB51EF4C}"/>
          </ac:spMkLst>
        </pc:spChg>
        <pc:spChg chg="add mod">
          <ac:chgData name="Syphax Ait oubelli" userId="ecf726b1934da71b" providerId="LiveId" clId="{6A633F21-98A5-46F1-AF5C-7D6517485588}" dt="2021-08-29T13:39:27.263" v="557"/>
          <ac:spMkLst>
            <pc:docMk/>
            <pc:sldMk cId="1877114372" sldId="398"/>
            <ac:spMk id="142" creationId="{3FD0609A-F76E-46BC-BAD9-DFB1C8335221}"/>
          </ac:spMkLst>
        </pc:spChg>
        <pc:cxnChg chg="mod">
          <ac:chgData name="Syphax Ait oubelli" userId="ecf726b1934da71b" providerId="LiveId" clId="{6A633F21-98A5-46F1-AF5C-7D6517485588}" dt="2021-08-29T13:38:03.587" v="529" actId="478"/>
          <ac:cxnSpMkLst>
            <pc:docMk/>
            <pc:sldMk cId="1877114372" sldId="398"/>
            <ac:cxnSpMk id="60" creationId="{1AC27AFF-F0D9-47AE-BA15-7218DD682D34}"/>
          </ac:cxnSpMkLst>
        </pc:cxnChg>
        <pc:cxnChg chg="mod">
          <ac:chgData name="Syphax Ait oubelli" userId="ecf726b1934da71b" providerId="LiveId" clId="{6A633F21-98A5-46F1-AF5C-7D6517485588}" dt="2021-08-29T13:38:03.587" v="529" actId="478"/>
          <ac:cxnSpMkLst>
            <pc:docMk/>
            <pc:sldMk cId="1877114372" sldId="398"/>
            <ac:cxnSpMk id="75" creationId="{6688B99F-D744-480F-B787-C69911ED469B}"/>
          </ac:cxnSpMkLst>
        </pc:cxnChg>
        <pc:cxnChg chg="mod">
          <ac:chgData name="Syphax Ait oubelli" userId="ecf726b1934da71b" providerId="LiveId" clId="{6A633F21-98A5-46F1-AF5C-7D6517485588}" dt="2021-08-29T13:38:03.587" v="529" actId="478"/>
          <ac:cxnSpMkLst>
            <pc:docMk/>
            <pc:sldMk cId="1877114372" sldId="398"/>
            <ac:cxnSpMk id="78" creationId="{14E0CEAC-8B20-4DFB-9DDA-CBEE2940F830}"/>
          </ac:cxnSpMkLst>
        </pc:cxnChg>
        <pc:cxnChg chg="mod">
          <ac:chgData name="Syphax Ait oubelli" userId="ecf726b1934da71b" providerId="LiveId" clId="{6A633F21-98A5-46F1-AF5C-7D6517485588}" dt="2021-08-29T13:38:03.587" v="529" actId="478"/>
          <ac:cxnSpMkLst>
            <pc:docMk/>
            <pc:sldMk cId="1877114372" sldId="398"/>
            <ac:cxnSpMk id="84" creationId="{804A3ED4-ECE4-4750-8547-EE0E9AC12CC2}"/>
          </ac:cxnSpMkLst>
        </pc:cxnChg>
        <pc:cxnChg chg="mod">
          <ac:chgData name="Syphax Ait oubelli" userId="ecf726b1934da71b" providerId="LiveId" clId="{6A633F21-98A5-46F1-AF5C-7D6517485588}" dt="2021-08-29T13:38:03.587" v="529" actId="478"/>
          <ac:cxnSpMkLst>
            <pc:docMk/>
            <pc:sldMk cId="1877114372" sldId="398"/>
            <ac:cxnSpMk id="127" creationId="{8E889406-4DB1-4D1C-8CA7-B479CFD95C2F}"/>
          </ac:cxnSpMkLst>
        </pc:cxnChg>
        <pc:cxnChg chg="mod">
          <ac:chgData name="Syphax Ait oubelli" userId="ecf726b1934da71b" providerId="LiveId" clId="{6A633F21-98A5-46F1-AF5C-7D6517485588}" dt="2021-08-29T13:38:03.587" v="529" actId="478"/>
          <ac:cxnSpMkLst>
            <pc:docMk/>
            <pc:sldMk cId="1877114372" sldId="398"/>
            <ac:cxnSpMk id="138" creationId="{9EF8B263-A038-4402-AABC-16BB26A44BC4}"/>
          </ac:cxnSpMkLst>
        </pc:cxnChg>
        <pc:cxnChg chg="mod">
          <ac:chgData name="Syphax Ait oubelli" userId="ecf726b1934da71b" providerId="LiveId" clId="{6A633F21-98A5-46F1-AF5C-7D6517485588}" dt="2021-08-29T13:38:03.587" v="529" actId="478"/>
          <ac:cxnSpMkLst>
            <pc:docMk/>
            <pc:sldMk cId="1877114372" sldId="398"/>
            <ac:cxnSpMk id="147" creationId="{757D30E6-CF6A-406D-8180-CE71144EF4A9}"/>
          </ac:cxnSpMkLst>
        </pc:cxnChg>
      </pc:sldChg>
      <pc:sldChg chg="addSp delSp modSp add mod">
        <pc:chgData name="Syphax Ait oubelli" userId="ecf726b1934da71b" providerId="LiveId" clId="{6A633F21-98A5-46F1-AF5C-7D6517485588}" dt="2021-08-29T13:48:31.573" v="819" actId="14100"/>
        <pc:sldMkLst>
          <pc:docMk/>
          <pc:sldMk cId="14171277" sldId="399"/>
        </pc:sldMkLst>
        <pc:spChg chg="add mod topLvl">
          <ac:chgData name="Syphax Ait oubelli" userId="ecf726b1934da71b" providerId="LiveId" clId="{6A633F21-98A5-46F1-AF5C-7D6517485588}" dt="2021-08-29T13:45:55.430" v="758" actId="1076"/>
          <ac:spMkLst>
            <pc:docMk/>
            <pc:sldMk cId="14171277" sldId="399"/>
            <ac:spMk id="3" creationId="{EBC1A28C-30CB-4851-B063-A1895FA60983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4" creationId="{86E02C1D-7524-4BAA-96A6-8C549B269268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5" creationId="{6211F0F7-5BFA-48AD-9293-64C5162530C6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7" creationId="{DC4BBE06-B2AA-4911-9C60-1B498737DDAD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8" creationId="{3DA4D8ED-2F4C-45C5-973E-374359483497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9" creationId="{AD25638B-DCF7-488C-BE67-3F79C6022ABB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11" creationId="{CE7DE9CA-6FED-43F2-A7CB-858BA95EDD8F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12" creationId="{7295DEC0-AC61-47C5-84CF-806CDC3ECDF1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14" creationId="{AA443BFD-219D-43CF-9945-01122519DF8A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20" creationId="{024BDB90-88E5-4365-9952-D20FD33E65B8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25" creationId="{6D4A0762-0E16-429F-BAA9-A2C7B4278642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26" creationId="{0A570EC5-9E8B-46FB-AC26-DEE2F4488761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29" creationId="{DB4903E1-0FC6-4DF8-925D-A5FC2AE8F72A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30" creationId="{EA7A4700-E742-479B-842F-CE8296B794F9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31" creationId="{B9DD198D-A031-459F-A772-DA4EDA71C3E0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34" creationId="{19834DFD-EFBE-4C70-BB55-F5D002755D2E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37" creationId="{C12EAFC9-1ACF-42BC-AFBF-C686B0B39191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41" creationId="{C9CC9C30-197D-480F-AA85-0543ABACA398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45" creationId="{6EA45B6D-44B3-4D92-9287-8DA81E33135B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74" creationId="{2940A86D-24B8-4C36-888E-3508FF60B187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76" creationId="{3BF5E429-C179-41C2-B2A9-15CD91659C59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77" creationId="{ABC832F6-769C-4758-BEC4-8CC57A6185B7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79" creationId="{DFF35D03-A341-43A2-879A-50E919909B26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80" creationId="{E578228B-87CF-4EEF-9BD2-E1BF4D97D048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82" creationId="{DB6A2F33-36DA-4E79-A868-1319EA02D438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83" creationId="{57F1C9E4-C1A2-497F-95DC-715726B9C2F8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85" creationId="{1BA27085-F84F-4442-9E60-58BEFCF92521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86" creationId="{ACAC5236-3BC6-400E-91BD-6CC9BA10FEE4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88" creationId="{DD98B1C0-DB23-4D82-96E1-C7C5BCED8AE4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89" creationId="{6CA1B2C0-E3D4-4713-BA75-E177AEEA47DD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91" creationId="{132FF46C-DE74-4099-95D1-0F3BC78A2F36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92" creationId="{6E3A7D61-18EE-4FC7-8E42-AE8F13E0A628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94" creationId="{63CDA0BC-C397-48B6-AE67-B558E52B6C22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95" creationId="{1F258B81-683D-49A8-90CE-2593EBEF9925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97" creationId="{45121A8C-E1E5-4FBF-A4C9-F3CEA705C510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98" creationId="{447468E9-3EFE-49D2-85F0-6894F5AA9B33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100" creationId="{D6AC3BD9-E00B-4C33-9376-885A92ED0AA8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101" creationId="{A7D26FAF-3F0E-4ADD-AE12-01FB02C3ED4F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103" creationId="{98063989-E3D3-4313-A10E-12EA9FC8DE06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104" creationId="{14F65FAB-D216-4180-B26F-8117668CE8FF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105" creationId="{81944835-D5BD-4404-B4F0-25F9340D494B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106" creationId="{12770EAF-FF01-4042-AEEC-984D0CCB37AA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108" creationId="{A26D9BB7-D2ED-40EB-B1A8-22AD701D7393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109" creationId="{28488A9E-73CA-449B-A0B1-80AFC031BE37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110" creationId="{AB4A6477-2F64-4820-BB2F-989878093982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111" creationId="{59144EF7-D8C5-4780-B42D-BCEC914E3564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112" creationId="{614DA941-57E3-4C84-81A8-478999671046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113" creationId="{69DE5111-436F-4CA2-8768-34F787B04F16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114" creationId="{F7CA929F-B889-4924-BF91-F0A33799B420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117" creationId="{14DA4527-A8F7-4B2E-BEA9-9EE391D273CB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123" creationId="{B91E07DF-E234-4816-846C-C7021880B857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124" creationId="{0A7F22C8-2891-42F7-A349-D750EC2870F3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125" creationId="{13D0D656-C56B-4C15-AB1C-F13260272092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126" creationId="{C48C8316-59DF-4142-9CD0-36C65FE74AF4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128" creationId="{63A49438-356E-4729-BECB-007A98423073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129" creationId="{F2C9B7E1-1BF9-4218-A3B4-A23B6955CA10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130" creationId="{DB5C8E01-B151-4506-9581-851BAF4B7241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131" creationId="{7C1F2144-D994-49A9-B76F-34F68D4A028C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133" creationId="{49059D3A-0E9B-47CE-824F-105EAE2BAAD6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134" creationId="{911F75C2-CDC0-4157-8213-7BD66F91CEED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135" creationId="{107F2A99-B6B3-4D16-AAA8-31F6B43363B5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136" creationId="{CBBD0990-A4A5-4753-B201-FB3CD073DE22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137" creationId="{1C3EDF51-2590-4123-94C9-0DAE6B3F88C7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139" creationId="{A27F71B3-BF7D-4637-8517-A0D8FEC0572C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140" creationId="{A6A840A2-BF7B-4107-AF7F-8C9747BF93D6}"/>
          </ac:spMkLst>
        </pc:spChg>
        <pc:spChg chg="add mod">
          <ac:chgData name="Syphax Ait oubelli" userId="ecf726b1934da71b" providerId="LiveId" clId="{6A633F21-98A5-46F1-AF5C-7D6517485588}" dt="2021-08-29T13:39:24.916" v="555" actId="14100"/>
          <ac:spMkLst>
            <pc:docMk/>
            <pc:sldMk cId="14171277" sldId="399"/>
            <ac:spMk id="141" creationId="{34BC4D16-8A26-4159-8FFD-97C668C273C6}"/>
          </ac:spMkLst>
        </pc:spChg>
        <pc:spChg chg="add mod">
          <ac:chgData name="Syphax Ait oubelli" userId="ecf726b1934da71b" providerId="LiveId" clId="{6A633F21-98A5-46F1-AF5C-7D6517485588}" dt="2021-08-29T13:40:27.043" v="576" actId="571"/>
          <ac:spMkLst>
            <pc:docMk/>
            <pc:sldMk cId="14171277" sldId="399"/>
            <ac:spMk id="142" creationId="{0296801E-DFC4-44CA-8638-21F9F46679A5}"/>
          </ac:spMkLst>
        </pc:spChg>
        <pc:spChg chg="add mod">
          <ac:chgData name="Syphax Ait oubelli" userId="ecf726b1934da71b" providerId="LiveId" clId="{6A633F21-98A5-46F1-AF5C-7D6517485588}" dt="2021-08-29T13:40:23.087" v="575" actId="571"/>
          <ac:spMkLst>
            <pc:docMk/>
            <pc:sldMk cId="14171277" sldId="399"/>
            <ac:spMk id="143" creationId="{95191577-A73C-4668-B07B-2C65FBBA0F85}"/>
          </ac:spMkLst>
        </pc:spChg>
        <pc:spChg chg="add mod">
          <ac:chgData name="Syphax Ait oubelli" userId="ecf726b1934da71b" providerId="LiveId" clId="{6A633F21-98A5-46F1-AF5C-7D6517485588}" dt="2021-08-29T13:40:20.963" v="574" actId="571"/>
          <ac:spMkLst>
            <pc:docMk/>
            <pc:sldMk cId="14171277" sldId="399"/>
            <ac:spMk id="144" creationId="{E8E1F552-8E46-46C4-9377-1C761BBC64DC}"/>
          </ac:spMkLst>
        </pc:spChg>
        <pc:spChg chg="add mod">
          <ac:chgData name="Syphax Ait oubelli" userId="ecf726b1934da71b" providerId="LiveId" clId="{6A633F21-98A5-46F1-AF5C-7D6517485588}" dt="2021-08-29T13:40:20.963" v="574" actId="571"/>
          <ac:spMkLst>
            <pc:docMk/>
            <pc:sldMk cId="14171277" sldId="399"/>
            <ac:spMk id="145" creationId="{E7A9B91B-B284-4BA2-9731-9EED073B999E}"/>
          </ac:spMkLst>
        </pc:spChg>
        <pc:spChg chg="add mod">
          <ac:chgData name="Syphax Ait oubelli" userId="ecf726b1934da71b" providerId="LiveId" clId="{6A633F21-98A5-46F1-AF5C-7D6517485588}" dt="2021-08-29T13:40:20.963" v="574" actId="571"/>
          <ac:spMkLst>
            <pc:docMk/>
            <pc:sldMk cId="14171277" sldId="399"/>
            <ac:spMk id="146" creationId="{7BD41F5A-CAA3-4289-83A5-D22D931A1BD7}"/>
          </ac:spMkLst>
        </pc:spChg>
        <pc:spChg chg="add mod">
          <ac:chgData name="Syphax Ait oubelli" userId="ecf726b1934da71b" providerId="LiveId" clId="{6A633F21-98A5-46F1-AF5C-7D6517485588}" dt="2021-08-29T13:40:20.683" v="573" actId="571"/>
          <ac:spMkLst>
            <pc:docMk/>
            <pc:sldMk cId="14171277" sldId="399"/>
            <ac:spMk id="148" creationId="{EADC3FB7-2F38-4A87-9AA2-33DEADDB856A}"/>
          </ac:spMkLst>
        </pc:spChg>
        <pc:spChg chg="add mod">
          <ac:chgData name="Syphax Ait oubelli" userId="ecf726b1934da71b" providerId="LiveId" clId="{6A633F21-98A5-46F1-AF5C-7D6517485588}" dt="2021-08-29T13:40:20.683" v="573" actId="571"/>
          <ac:spMkLst>
            <pc:docMk/>
            <pc:sldMk cId="14171277" sldId="399"/>
            <ac:spMk id="149" creationId="{6C8D28FD-D0F3-44A0-8973-36F704FE9AC8}"/>
          </ac:spMkLst>
        </pc:spChg>
        <pc:spChg chg="add mod">
          <ac:chgData name="Syphax Ait oubelli" userId="ecf726b1934da71b" providerId="LiveId" clId="{6A633F21-98A5-46F1-AF5C-7D6517485588}" dt="2021-08-29T13:40:20.683" v="573" actId="571"/>
          <ac:spMkLst>
            <pc:docMk/>
            <pc:sldMk cId="14171277" sldId="399"/>
            <ac:spMk id="150" creationId="{23912E40-4293-45B5-9DB4-8B9ED4C7EA43}"/>
          </ac:spMkLst>
        </pc:spChg>
        <pc:spChg chg="add mod">
          <ac:chgData name="Syphax Ait oubelli" userId="ecf726b1934da71b" providerId="LiveId" clId="{6A633F21-98A5-46F1-AF5C-7D6517485588}" dt="2021-08-29T13:40:20.683" v="573" actId="571"/>
          <ac:spMkLst>
            <pc:docMk/>
            <pc:sldMk cId="14171277" sldId="399"/>
            <ac:spMk id="151" creationId="{83CF9C96-A275-4A77-B7C6-916F8B3E0F82}"/>
          </ac:spMkLst>
        </pc:spChg>
        <pc:spChg chg="add mod">
          <ac:chgData name="Syphax Ait oubelli" userId="ecf726b1934da71b" providerId="LiveId" clId="{6A633F21-98A5-46F1-AF5C-7D6517485588}" dt="2021-08-29T13:40:20.683" v="573" actId="571"/>
          <ac:spMkLst>
            <pc:docMk/>
            <pc:sldMk cId="14171277" sldId="399"/>
            <ac:spMk id="152" creationId="{AEEC591F-FC9B-4C38-9B65-0B7C345A5E46}"/>
          </ac:spMkLst>
        </pc:spChg>
        <pc:spChg chg="add del mod topLvl">
          <ac:chgData name="Syphax Ait oubelli" userId="ecf726b1934da71b" providerId="LiveId" clId="{6A633F21-98A5-46F1-AF5C-7D6517485588}" dt="2021-08-29T13:43:03.064" v="701" actId="478"/>
          <ac:spMkLst>
            <pc:docMk/>
            <pc:sldMk cId="14171277" sldId="399"/>
            <ac:spMk id="153" creationId="{8A6CDAEA-8EDE-44E2-B86D-E4EA2842B550}"/>
          </ac:spMkLst>
        </pc:spChg>
        <pc:spChg chg="add mod">
          <ac:chgData name="Syphax Ait oubelli" userId="ecf726b1934da71b" providerId="LiveId" clId="{6A633F21-98A5-46F1-AF5C-7D6517485588}" dt="2021-08-29T13:40:44.129" v="585" actId="571"/>
          <ac:spMkLst>
            <pc:docMk/>
            <pc:sldMk cId="14171277" sldId="399"/>
            <ac:spMk id="154" creationId="{07566D64-9CAF-41F3-8859-C6A33602E45F}"/>
          </ac:spMkLst>
        </pc:spChg>
        <pc:spChg chg="add mod">
          <ac:chgData name="Syphax Ait oubelli" userId="ecf726b1934da71b" providerId="LiveId" clId="{6A633F21-98A5-46F1-AF5C-7D6517485588}" dt="2021-08-29T13:40:43.483" v="584" actId="571"/>
          <ac:spMkLst>
            <pc:docMk/>
            <pc:sldMk cId="14171277" sldId="399"/>
            <ac:spMk id="155" creationId="{831C33A3-CE99-47C2-9B44-37085DDEB2EA}"/>
          </ac:spMkLst>
        </pc:spChg>
        <pc:spChg chg="add mod">
          <ac:chgData name="Syphax Ait oubelli" userId="ecf726b1934da71b" providerId="LiveId" clId="{6A633F21-98A5-46F1-AF5C-7D6517485588}" dt="2021-08-29T13:40:43.483" v="584" actId="571"/>
          <ac:spMkLst>
            <pc:docMk/>
            <pc:sldMk cId="14171277" sldId="399"/>
            <ac:spMk id="156" creationId="{B42F2B90-FFB9-4922-8902-36C9915E217B}"/>
          </ac:spMkLst>
        </pc:spChg>
        <pc:spChg chg="add mod">
          <ac:chgData name="Syphax Ait oubelli" userId="ecf726b1934da71b" providerId="LiveId" clId="{6A633F21-98A5-46F1-AF5C-7D6517485588}" dt="2021-08-29T13:40:43.483" v="584" actId="571"/>
          <ac:spMkLst>
            <pc:docMk/>
            <pc:sldMk cId="14171277" sldId="399"/>
            <ac:spMk id="157" creationId="{5D895052-2D7C-4E00-B816-AE4A218B33BF}"/>
          </ac:spMkLst>
        </pc:spChg>
        <pc:spChg chg="add mod">
          <ac:chgData name="Syphax Ait oubelli" userId="ecf726b1934da71b" providerId="LiveId" clId="{6A633F21-98A5-46F1-AF5C-7D6517485588}" dt="2021-08-29T13:40:43.209" v="583" actId="571"/>
          <ac:spMkLst>
            <pc:docMk/>
            <pc:sldMk cId="14171277" sldId="399"/>
            <ac:spMk id="158" creationId="{19318EB8-3BAE-4D2C-8E4A-4ADD811D282E}"/>
          </ac:spMkLst>
        </pc:spChg>
        <pc:spChg chg="add mod">
          <ac:chgData name="Syphax Ait oubelli" userId="ecf726b1934da71b" providerId="LiveId" clId="{6A633F21-98A5-46F1-AF5C-7D6517485588}" dt="2021-08-29T13:40:43.209" v="583" actId="571"/>
          <ac:spMkLst>
            <pc:docMk/>
            <pc:sldMk cId="14171277" sldId="399"/>
            <ac:spMk id="159" creationId="{9521CA7C-AFEE-464D-9D77-856E22B5EA8A}"/>
          </ac:spMkLst>
        </pc:spChg>
        <pc:spChg chg="add mod">
          <ac:chgData name="Syphax Ait oubelli" userId="ecf726b1934da71b" providerId="LiveId" clId="{6A633F21-98A5-46F1-AF5C-7D6517485588}" dt="2021-08-29T13:40:43.209" v="583" actId="571"/>
          <ac:spMkLst>
            <pc:docMk/>
            <pc:sldMk cId="14171277" sldId="399"/>
            <ac:spMk id="160" creationId="{28580635-CE6E-456C-BC22-C4289F50FDEB}"/>
          </ac:spMkLst>
        </pc:spChg>
        <pc:spChg chg="add mod">
          <ac:chgData name="Syphax Ait oubelli" userId="ecf726b1934da71b" providerId="LiveId" clId="{6A633F21-98A5-46F1-AF5C-7D6517485588}" dt="2021-08-29T13:40:43.209" v="583" actId="571"/>
          <ac:spMkLst>
            <pc:docMk/>
            <pc:sldMk cId="14171277" sldId="399"/>
            <ac:spMk id="161" creationId="{8F5883FE-BA60-448F-BF70-1385CAE66112}"/>
          </ac:spMkLst>
        </pc:spChg>
        <pc:spChg chg="add mod">
          <ac:chgData name="Syphax Ait oubelli" userId="ecf726b1934da71b" providerId="LiveId" clId="{6A633F21-98A5-46F1-AF5C-7D6517485588}" dt="2021-08-29T13:40:43.209" v="583" actId="571"/>
          <ac:spMkLst>
            <pc:docMk/>
            <pc:sldMk cId="14171277" sldId="399"/>
            <ac:spMk id="162" creationId="{2DCF1BC4-D16F-495F-8AB6-98DF5CCD88F3}"/>
          </ac:spMkLst>
        </pc:spChg>
        <pc:spChg chg="add mod topLvl">
          <ac:chgData name="Syphax Ait oubelli" userId="ecf726b1934da71b" providerId="LiveId" clId="{6A633F21-98A5-46F1-AF5C-7D6517485588}" dt="2021-08-29T13:45:50.118" v="756" actId="1076"/>
          <ac:spMkLst>
            <pc:docMk/>
            <pc:sldMk cId="14171277" sldId="399"/>
            <ac:spMk id="163" creationId="{D4C3A232-5250-4BAA-A55E-5A3F5F9BD1B8}"/>
          </ac:spMkLst>
        </pc:spChg>
        <pc:spChg chg="add del mod topLvl">
          <ac:chgData name="Syphax Ait oubelli" userId="ecf726b1934da71b" providerId="LiveId" clId="{6A633F21-98A5-46F1-AF5C-7D6517485588}" dt="2021-08-29T13:43:41.377" v="708" actId="478"/>
          <ac:spMkLst>
            <pc:docMk/>
            <pc:sldMk cId="14171277" sldId="399"/>
            <ac:spMk id="164" creationId="{EF0B7C14-93C3-4BE1-9510-57204B30DF78}"/>
          </ac:spMkLst>
        </pc:spChg>
        <pc:spChg chg="add mod topLvl">
          <ac:chgData name="Syphax Ait oubelli" userId="ecf726b1934da71b" providerId="LiveId" clId="{6A633F21-98A5-46F1-AF5C-7D6517485588}" dt="2021-08-29T13:45:44.697" v="754" actId="1076"/>
          <ac:spMkLst>
            <pc:docMk/>
            <pc:sldMk cId="14171277" sldId="399"/>
            <ac:spMk id="165" creationId="{243BC4E4-BC27-431A-A2A2-E4A53A749ECA}"/>
          </ac:spMkLst>
        </pc:spChg>
        <pc:spChg chg="add mod topLvl">
          <ac:chgData name="Syphax Ait oubelli" userId="ecf726b1934da71b" providerId="LiveId" clId="{6A633F21-98A5-46F1-AF5C-7D6517485588}" dt="2021-08-29T13:45:41.128" v="753" actId="1076"/>
          <ac:spMkLst>
            <pc:docMk/>
            <pc:sldMk cId="14171277" sldId="399"/>
            <ac:spMk id="166" creationId="{ECA34352-3065-4E9C-83A9-5E4D64A246D8}"/>
          </ac:spMkLst>
        </pc:spChg>
        <pc:spChg chg="add mod ord topLvl">
          <ac:chgData name="Syphax Ait oubelli" userId="ecf726b1934da71b" providerId="LiveId" clId="{6A633F21-98A5-46F1-AF5C-7D6517485588}" dt="2021-08-29T13:45:38.997" v="752" actId="1076"/>
          <ac:spMkLst>
            <pc:docMk/>
            <pc:sldMk cId="14171277" sldId="399"/>
            <ac:spMk id="167" creationId="{1CB2956E-2129-4E13-90C5-4A89FC8E935A}"/>
          </ac:spMkLst>
        </pc:spChg>
        <pc:spChg chg="add mod topLvl">
          <ac:chgData name="Syphax Ait oubelli" userId="ecf726b1934da71b" providerId="LiveId" clId="{6A633F21-98A5-46F1-AF5C-7D6517485588}" dt="2021-08-29T13:45:37.128" v="751" actId="1076"/>
          <ac:spMkLst>
            <pc:docMk/>
            <pc:sldMk cId="14171277" sldId="399"/>
            <ac:spMk id="168" creationId="{D120F254-9C97-44B4-9C5F-C4DFA47B496E}"/>
          </ac:spMkLst>
        </pc:spChg>
        <pc:spChg chg="add mod topLvl">
          <ac:chgData name="Syphax Ait oubelli" userId="ecf726b1934da71b" providerId="LiveId" clId="{6A633F21-98A5-46F1-AF5C-7D6517485588}" dt="2021-08-29T13:45:34.443" v="750" actId="1076"/>
          <ac:spMkLst>
            <pc:docMk/>
            <pc:sldMk cId="14171277" sldId="399"/>
            <ac:spMk id="169" creationId="{6C23F73D-E7EB-4A6E-B5ED-5398E8339F6A}"/>
          </ac:spMkLst>
        </pc:spChg>
        <pc:spChg chg="add mod topLvl">
          <ac:chgData name="Syphax Ait oubelli" userId="ecf726b1934da71b" providerId="LiveId" clId="{6A633F21-98A5-46F1-AF5C-7D6517485588}" dt="2021-08-29T13:45:31.889" v="749" actId="1076"/>
          <ac:spMkLst>
            <pc:docMk/>
            <pc:sldMk cId="14171277" sldId="399"/>
            <ac:spMk id="170" creationId="{488B4CB5-C9D4-443D-A57E-C68166247101}"/>
          </ac:spMkLst>
        </pc:spChg>
        <pc:spChg chg="add mod topLvl">
          <ac:chgData name="Syphax Ait oubelli" userId="ecf726b1934da71b" providerId="LiveId" clId="{6A633F21-98A5-46F1-AF5C-7D6517485588}" dt="2021-08-29T13:45:27.804" v="748" actId="1076"/>
          <ac:spMkLst>
            <pc:docMk/>
            <pc:sldMk cId="14171277" sldId="399"/>
            <ac:spMk id="171" creationId="{62F812A7-A17D-40E2-9627-63129629087D}"/>
          </ac:spMkLst>
        </pc:spChg>
        <pc:spChg chg="add del mod">
          <ac:chgData name="Syphax Ait oubelli" userId="ecf726b1934da71b" providerId="LiveId" clId="{6A633F21-98A5-46F1-AF5C-7D6517485588}" dt="2021-08-29T13:45:57.952" v="759" actId="478"/>
          <ac:spMkLst>
            <pc:docMk/>
            <pc:sldMk cId="14171277" sldId="399"/>
            <ac:spMk id="177" creationId="{228CB07E-2D9B-4A0B-A4E6-A09399573E28}"/>
          </ac:spMkLst>
        </pc:spChg>
        <pc:spChg chg="add del mod">
          <ac:chgData name="Syphax Ait oubelli" userId="ecf726b1934da71b" providerId="LiveId" clId="{6A633F21-98A5-46F1-AF5C-7D6517485588}" dt="2021-08-29T13:45:57.952" v="759" actId="478"/>
          <ac:spMkLst>
            <pc:docMk/>
            <pc:sldMk cId="14171277" sldId="399"/>
            <ac:spMk id="178" creationId="{CBDDCD33-4A4D-4753-A383-3CF3EC9F5F65}"/>
          </ac:spMkLst>
        </pc:spChg>
        <pc:grpChg chg="add del mod">
          <ac:chgData name="Syphax Ait oubelli" userId="ecf726b1934da71b" providerId="LiveId" clId="{6A633F21-98A5-46F1-AF5C-7D6517485588}" dt="2021-08-29T13:41:02.271" v="592" actId="165"/>
          <ac:grpSpMkLst>
            <pc:docMk/>
            <pc:sldMk cId="14171277" sldId="399"/>
            <ac:grpSpMk id="6" creationId="{D44AFD36-60A0-4356-8877-81037A2119C6}"/>
          </ac:grpSpMkLst>
        </pc:grpChg>
        <pc:picChg chg="del">
          <ac:chgData name="Syphax Ait oubelli" userId="ecf726b1934da71b" providerId="LiveId" clId="{6A633F21-98A5-46F1-AF5C-7D6517485588}" dt="2021-08-29T13:38:32.562" v="532" actId="478"/>
          <ac:picMkLst>
            <pc:docMk/>
            <pc:sldMk cId="14171277" sldId="399"/>
            <ac:picMk id="2" creationId="{2BCEEB85-635C-47EC-90B9-F2D1646CCBD3}"/>
          </ac:picMkLst>
        </pc:picChg>
        <pc:picChg chg="del mod ord">
          <ac:chgData name="Syphax Ait oubelli" userId="ecf726b1934da71b" providerId="LiveId" clId="{6A633F21-98A5-46F1-AF5C-7D6517485588}" dt="2021-08-29T13:45:04.272" v="741" actId="478"/>
          <ac:picMkLst>
            <pc:docMk/>
            <pc:sldMk cId="14171277" sldId="399"/>
            <ac:picMk id="44" creationId="{41F53A8C-DBC2-4EF1-970A-03EA0C3A15BB}"/>
          </ac:picMkLst>
        </pc:picChg>
        <pc:cxnChg chg="add del mod">
          <ac:chgData name="Syphax Ait oubelli" userId="ecf726b1934da71b" providerId="LiveId" clId="{6A633F21-98A5-46F1-AF5C-7D6517485588}" dt="2021-08-29T13:45:08.620" v="742" actId="21"/>
          <ac:cxnSpMkLst>
            <pc:docMk/>
            <pc:sldMk cId="14171277" sldId="399"/>
            <ac:cxnSpMk id="13" creationId="{6CD2F2DD-79B9-4534-A086-DD63007D6EA0}"/>
          </ac:cxnSpMkLst>
        </pc:cxnChg>
        <pc:cxnChg chg="del">
          <ac:chgData name="Syphax Ait oubelli" userId="ecf726b1934da71b" providerId="LiveId" clId="{6A633F21-98A5-46F1-AF5C-7D6517485588}" dt="2021-08-29T13:38:32.562" v="532" actId="478"/>
          <ac:cxnSpMkLst>
            <pc:docMk/>
            <pc:sldMk cId="14171277" sldId="399"/>
            <ac:cxnSpMk id="51" creationId="{F3FA9D36-793B-4CD0-9DF7-C5214D088AC9}"/>
          </ac:cxnSpMkLst>
        </pc:cxnChg>
        <pc:cxnChg chg="del">
          <ac:chgData name="Syphax Ait oubelli" userId="ecf726b1934da71b" providerId="LiveId" clId="{6A633F21-98A5-46F1-AF5C-7D6517485588}" dt="2021-08-29T13:38:32.562" v="532" actId="478"/>
          <ac:cxnSpMkLst>
            <pc:docMk/>
            <pc:sldMk cId="14171277" sldId="399"/>
            <ac:cxnSpMk id="52" creationId="{046DF758-94D2-4C97-BA89-B2598C1D118F}"/>
          </ac:cxnSpMkLst>
        </pc:cxnChg>
        <pc:cxnChg chg="del">
          <ac:chgData name="Syphax Ait oubelli" userId="ecf726b1934da71b" providerId="LiveId" clId="{6A633F21-98A5-46F1-AF5C-7D6517485588}" dt="2021-08-29T13:38:32.562" v="532" actId="478"/>
          <ac:cxnSpMkLst>
            <pc:docMk/>
            <pc:sldMk cId="14171277" sldId="399"/>
            <ac:cxnSpMk id="54" creationId="{5E60D0EA-A94E-44F1-A0F2-5437CD1A2B64}"/>
          </ac:cxnSpMkLst>
        </pc:cxnChg>
        <pc:cxnChg chg="del">
          <ac:chgData name="Syphax Ait oubelli" userId="ecf726b1934da71b" providerId="LiveId" clId="{6A633F21-98A5-46F1-AF5C-7D6517485588}" dt="2021-08-29T13:38:32.562" v="532" actId="478"/>
          <ac:cxnSpMkLst>
            <pc:docMk/>
            <pc:sldMk cId="14171277" sldId="399"/>
            <ac:cxnSpMk id="57" creationId="{27D8B676-0330-4384-8C74-82037ADCE01C}"/>
          </ac:cxnSpMkLst>
        </pc:cxnChg>
        <pc:cxnChg chg="del mod">
          <ac:chgData name="Syphax Ait oubelli" userId="ecf726b1934da71b" providerId="LiveId" clId="{6A633F21-98A5-46F1-AF5C-7D6517485588}" dt="2021-08-29T13:38:32.562" v="532" actId="478"/>
          <ac:cxnSpMkLst>
            <pc:docMk/>
            <pc:sldMk cId="14171277" sldId="399"/>
            <ac:cxnSpMk id="60" creationId="{1AC27AFF-F0D9-47AE-BA15-7218DD682D34}"/>
          </ac:cxnSpMkLst>
        </pc:cxnChg>
        <pc:cxnChg chg="del mod">
          <ac:chgData name="Syphax Ait oubelli" userId="ecf726b1934da71b" providerId="LiveId" clId="{6A633F21-98A5-46F1-AF5C-7D6517485588}" dt="2021-08-29T13:38:32.562" v="532" actId="478"/>
          <ac:cxnSpMkLst>
            <pc:docMk/>
            <pc:sldMk cId="14171277" sldId="399"/>
            <ac:cxnSpMk id="63" creationId="{6696422F-4F7F-4E9E-B6D8-C0B189BE1F4D}"/>
          </ac:cxnSpMkLst>
        </pc:cxnChg>
        <pc:cxnChg chg="del">
          <ac:chgData name="Syphax Ait oubelli" userId="ecf726b1934da71b" providerId="LiveId" clId="{6A633F21-98A5-46F1-AF5C-7D6517485588}" dt="2021-08-29T13:38:32.562" v="532" actId="478"/>
          <ac:cxnSpMkLst>
            <pc:docMk/>
            <pc:sldMk cId="14171277" sldId="399"/>
            <ac:cxnSpMk id="66" creationId="{EDB433EA-98D7-4E9B-BAFA-40D8677BDD2E}"/>
          </ac:cxnSpMkLst>
        </pc:cxnChg>
        <pc:cxnChg chg="del">
          <ac:chgData name="Syphax Ait oubelli" userId="ecf726b1934da71b" providerId="LiveId" clId="{6A633F21-98A5-46F1-AF5C-7D6517485588}" dt="2021-08-29T13:38:32.562" v="532" actId="478"/>
          <ac:cxnSpMkLst>
            <pc:docMk/>
            <pc:sldMk cId="14171277" sldId="399"/>
            <ac:cxnSpMk id="69" creationId="{B459BD8B-09EA-40C1-BE52-68ED30F71AEC}"/>
          </ac:cxnSpMkLst>
        </pc:cxnChg>
        <pc:cxnChg chg="del mod">
          <ac:chgData name="Syphax Ait oubelli" userId="ecf726b1934da71b" providerId="LiveId" clId="{6A633F21-98A5-46F1-AF5C-7D6517485588}" dt="2021-08-29T13:38:32.562" v="532" actId="478"/>
          <ac:cxnSpMkLst>
            <pc:docMk/>
            <pc:sldMk cId="14171277" sldId="399"/>
            <ac:cxnSpMk id="72" creationId="{8854440D-CA9E-44E7-8F0A-3DAEE2D3CA37}"/>
          </ac:cxnSpMkLst>
        </pc:cxnChg>
        <pc:cxnChg chg="del mod">
          <ac:chgData name="Syphax Ait oubelli" userId="ecf726b1934da71b" providerId="LiveId" clId="{6A633F21-98A5-46F1-AF5C-7D6517485588}" dt="2021-08-29T13:38:32.562" v="532" actId="478"/>
          <ac:cxnSpMkLst>
            <pc:docMk/>
            <pc:sldMk cId="14171277" sldId="399"/>
            <ac:cxnSpMk id="75" creationId="{6688B99F-D744-480F-B787-C69911ED469B}"/>
          </ac:cxnSpMkLst>
        </pc:cxnChg>
        <pc:cxnChg chg="del mod">
          <ac:chgData name="Syphax Ait oubelli" userId="ecf726b1934da71b" providerId="LiveId" clId="{6A633F21-98A5-46F1-AF5C-7D6517485588}" dt="2021-08-29T13:38:32.562" v="532" actId="478"/>
          <ac:cxnSpMkLst>
            <pc:docMk/>
            <pc:sldMk cId="14171277" sldId="399"/>
            <ac:cxnSpMk id="78" creationId="{14E0CEAC-8B20-4DFB-9DDA-CBEE2940F830}"/>
          </ac:cxnSpMkLst>
        </pc:cxnChg>
        <pc:cxnChg chg="del mod">
          <ac:chgData name="Syphax Ait oubelli" userId="ecf726b1934da71b" providerId="LiveId" clId="{6A633F21-98A5-46F1-AF5C-7D6517485588}" dt="2021-08-29T13:38:32.562" v="532" actId="478"/>
          <ac:cxnSpMkLst>
            <pc:docMk/>
            <pc:sldMk cId="14171277" sldId="399"/>
            <ac:cxnSpMk id="81" creationId="{7FABE695-AFD7-48E1-9B5B-AE8FB81D62A0}"/>
          </ac:cxnSpMkLst>
        </pc:cxnChg>
        <pc:cxnChg chg="del mod">
          <ac:chgData name="Syphax Ait oubelli" userId="ecf726b1934da71b" providerId="LiveId" clId="{6A633F21-98A5-46F1-AF5C-7D6517485588}" dt="2021-08-29T13:38:32.562" v="532" actId="478"/>
          <ac:cxnSpMkLst>
            <pc:docMk/>
            <pc:sldMk cId="14171277" sldId="399"/>
            <ac:cxnSpMk id="84" creationId="{804A3ED4-ECE4-4750-8547-EE0E9AC12CC2}"/>
          </ac:cxnSpMkLst>
        </pc:cxnChg>
        <pc:cxnChg chg="del mod">
          <ac:chgData name="Syphax Ait oubelli" userId="ecf726b1934da71b" providerId="LiveId" clId="{6A633F21-98A5-46F1-AF5C-7D6517485588}" dt="2021-08-29T13:38:32.562" v="532" actId="478"/>
          <ac:cxnSpMkLst>
            <pc:docMk/>
            <pc:sldMk cId="14171277" sldId="399"/>
            <ac:cxnSpMk id="87" creationId="{6D9D9D39-E83B-4BAA-BF26-A8FDC2AE1361}"/>
          </ac:cxnSpMkLst>
        </pc:cxnChg>
        <pc:cxnChg chg="del">
          <ac:chgData name="Syphax Ait oubelli" userId="ecf726b1934da71b" providerId="LiveId" clId="{6A633F21-98A5-46F1-AF5C-7D6517485588}" dt="2021-08-29T13:38:32.562" v="532" actId="478"/>
          <ac:cxnSpMkLst>
            <pc:docMk/>
            <pc:sldMk cId="14171277" sldId="399"/>
            <ac:cxnSpMk id="90" creationId="{D389D422-BF40-4E95-B011-7E908A0AD6AA}"/>
          </ac:cxnSpMkLst>
        </pc:cxnChg>
        <pc:cxnChg chg="del">
          <ac:chgData name="Syphax Ait oubelli" userId="ecf726b1934da71b" providerId="LiveId" clId="{6A633F21-98A5-46F1-AF5C-7D6517485588}" dt="2021-08-29T13:38:32.562" v="532" actId="478"/>
          <ac:cxnSpMkLst>
            <pc:docMk/>
            <pc:sldMk cId="14171277" sldId="399"/>
            <ac:cxnSpMk id="93" creationId="{FCD5EF38-3754-4F8D-A6D4-AE66F5BB2254}"/>
          </ac:cxnSpMkLst>
        </pc:cxnChg>
        <pc:cxnChg chg="del">
          <ac:chgData name="Syphax Ait oubelli" userId="ecf726b1934da71b" providerId="LiveId" clId="{6A633F21-98A5-46F1-AF5C-7D6517485588}" dt="2021-08-29T13:38:32.562" v="532" actId="478"/>
          <ac:cxnSpMkLst>
            <pc:docMk/>
            <pc:sldMk cId="14171277" sldId="399"/>
            <ac:cxnSpMk id="96" creationId="{E7B2D042-55D9-483E-BA43-ABE18920C017}"/>
          </ac:cxnSpMkLst>
        </pc:cxnChg>
        <pc:cxnChg chg="del">
          <ac:chgData name="Syphax Ait oubelli" userId="ecf726b1934da71b" providerId="LiveId" clId="{6A633F21-98A5-46F1-AF5C-7D6517485588}" dt="2021-08-29T13:38:32.562" v="532" actId="478"/>
          <ac:cxnSpMkLst>
            <pc:docMk/>
            <pc:sldMk cId="14171277" sldId="399"/>
            <ac:cxnSpMk id="99" creationId="{741A165C-E7C7-4D8D-B71B-BC2AEB5E06FE}"/>
          </ac:cxnSpMkLst>
        </pc:cxnChg>
        <pc:cxnChg chg="del mod">
          <ac:chgData name="Syphax Ait oubelli" userId="ecf726b1934da71b" providerId="LiveId" clId="{6A633F21-98A5-46F1-AF5C-7D6517485588}" dt="2021-08-29T13:38:32.562" v="532" actId="478"/>
          <ac:cxnSpMkLst>
            <pc:docMk/>
            <pc:sldMk cId="14171277" sldId="399"/>
            <ac:cxnSpMk id="102" creationId="{50A65C5E-A6EE-4D1B-8CB0-420CDFB85059}"/>
          </ac:cxnSpMkLst>
        </pc:cxnChg>
        <pc:cxnChg chg="del">
          <ac:chgData name="Syphax Ait oubelli" userId="ecf726b1934da71b" providerId="LiveId" clId="{6A633F21-98A5-46F1-AF5C-7D6517485588}" dt="2021-08-29T13:38:32.562" v="532" actId="478"/>
          <ac:cxnSpMkLst>
            <pc:docMk/>
            <pc:sldMk cId="14171277" sldId="399"/>
            <ac:cxnSpMk id="107" creationId="{8163324D-4163-44A1-A546-2BE70017A9A9}"/>
          </ac:cxnSpMkLst>
        </pc:cxnChg>
        <pc:cxnChg chg="del">
          <ac:chgData name="Syphax Ait oubelli" userId="ecf726b1934da71b" providerId="LiveId" clId="{6A633F21-98A5-46F1-AF5C-7D6517485588}" dt="2021-08-29T13:38:32.562" v="532" actId="478"/>
          <ac:cxnSpMkLst>
            <pc:docMk/>
            <pc:sldMk cId="14171277" sldId="399"/>
            <ac:cxnSpMk id="115" creationId="{8FD321DA-4121-4BD4-AD9B-DD80A6F428AA}"/>
          </ac:cxnSpMkLst>
        </pc:cxnChg>
        <pc:cxnChg chg="del">
          <ac:chgData name="Syphax Ait oubelli" userId="ecf726b1934da71b" providerId="LiveId" clId="{6A633F21-98A5-46F1-AF5C-7D6517485588}" dt="2021-08-29T13:38:32.562" v="532" actId="478"/>
          <ac:cxnSpMkLst>
            <pc:docMk/>
            <pc:sldMk cId="14171277" sldId="399"/>
            <ac:cxnSpMk id="116" creationId="{D3E636FB-2FB5-4C64-8B3D-174FB06FF83A}"/>
          </ac:cxnSpMkLst>
        </pc:cxnChg>
        <pc:cxnChg chg="del mod">
          <ac:chgData name="Syphax Ait oubelli" userId="ecf726b1934da71b" providerId="LiveId" clId="{6A633F21-98A5-46F1-AF5C-7D6517485588}" dt="2021-08-29T13:38:32.562" v="532" actId="478"/>
          <ac:cxnSpMkLst>
            <pc:docMk/>
            <pc:sldMk cId="14171277" sldId="399"/>
            <ac:cxnSpMk id="118" creationId="{4AD2BC74-C7AA-466B-98F6-6ACC1FB70C9E}"/>
          </ac:cxnSpMkLst>
        </pc:cxnChg>
        <pc:cxnChg chg="del mod">
          <ac:chgData name="Syphax Ait oubelli" userId="ecf726b1934da71b" providerId="LiveId" clId="{6A633F21-98A5-46F1-AF5C-7D6517485588}" dt="2021-08-29T13:38:32.562" v="532" actId="478"/>
          <ac:cxnSpMkLst>
            <pc:docMk/>
            <pc:sldMk cId="14171277" sldId="399"/>
            <ac:cxnSpMk id="119" creationId="{D9C76AB7-6E8B-4343-A4E1-2DE2DC3F9414}"/>
          </ac:cxnSpMkLst>
        </pc:cxnChg>
        <pc:cxnChg chg="del mod">
          <ac:chgData name="Syphax Ait oubelli" userId="ecf726b1934da71b" providerId="LiveId" clId="{6A633F21-98A5-46F1-AF5C-7D6517485588}" dt="2021-08-29T13:38:32.562" v="532" actId="478"/>
          <ac:cxnSpMkLst>
            <pc:docMk/>
            <pc:sldMk cId="14171277" sldId="399"/>
            <ac:cxnSpMk id="120" creationId="{39016DC9-EC49-4128-92DA-E8381F341FD5}"/>
          </ac:cxnSpMkLst>
        </pc:cxnChg>
        <pc:cxnChg chg="del mod">
          <ac:chgData name="Syphax Ait oubelli" userId="ecf726b1934da71b" providerId="LiveId" clId="{6A633F21-98A5-46F1-AF5C-7D6517485588}" dt="2021-08-29T13:38:32.562" v="532" actId="478"/>
          <ac:cxnSpMkLst>
            <pc:docMk/>
            <pc:sldMk cId="14171277" sldId="399"/>
            <ac:cxnSpMk id="121" creationId="{499E5475-59B4-4409-9CFE-16B08E2D4B9D}"/>
          </ac:cxnSpMkLst>
        </pc:cxnChg>
        <pc:cxnChg chg="del mod">
          <ac:chgData name="Syphax Ait oubelli" userId="ecf726b1934da71b" providerId="LiveId" clId="{6A633F21-98A5-46F1-AF5C-7D6517485588}" dt="2021-08-29T13:38:32.562" v="532" actId="478"/>
          <ac:cxnSpMkLst>
            <pc:docMk/>
            <pc:sldMk cId="14171277" sldId="399"/>
            <ac:cxnSpMk id="122" creationId="{D60D53E9-9228-4D72-92DD-68A5CE2F4CCF}"/>
          </ac:cxnSpMkLst>
        </pc:cxnChg>
        <pc:cxnChg chg="del mod">
          <ac:chgData name="Syphax Ait oubelli" userId="ecf726b1934da71b" providerId="LiveId" clId="{6A633F21-98A5-46F1-AF5C-7D6517485588}" dt="2021-08-29T13:38:32.562" v="532" actId="478"/>
          <ac:cxnSpMkLst>
            <pc:docMk/>
            <pc:sldMk cId="14171277" sldId="399"/>
            <ac:cxnSpMk id="127" creationId="{8E889406-4DB1-4D1C-8CA7-B479CFD95C2F}"/>
          </ac:cxnSpMkLst>
        </pc:cxnChg>
        <pc:cxnChg chg="del mod">
          <ac:chgData name="Syphax Ait oubelli" userId="ecf726b1934da71b" providerId="LiveId" clId="{6A633F21-98A5-46F1-AF5C-7D6517485588}" dt="2021-08-29T13:38:32.562" v="532" actId="478"/>
          <ac:cxnSpMkLst>
            <pc:docMk/>
            <pc:sldMk cId="14171277" sldId="399"/>
            <ac:cxnSpMk id="132" creationId="{C1868832-11B4-4C6D-878A-EE733021CA48}"/>
          </ac:cxnSpMkLst>
        </pc:cxnChg>
        <pc:cxnChg chg="del mod">
          <ac:chgData name="Syphax Ait oubelli" userId="ecf726b1934da71b" providerId="LiveId" clId="{6A633F21-98A5-46F1-AF5C-7D6517485588}" dt="2021-08-29T13:38:32.562" v="532" actId="478"/>
          <ac:cxnSpMkLst>
            <pc:docMk/>
            <pc:sldMk cId="14171277" sldId="399"/>
            <ac:cxnSpMk id="138" creationId="{9EF8B263-A038-4402-AABC-16BB26A44BC4}"/>
          </ac:cxnSpMkLst>
        </pc:cxnChg>
        <pc:cxnChg chg="del mod">
          <ac:chgData name="Syphax Ait oubelli" userId="ecf726b1934da71b" providerId="LiveId" clId="{6A633F21-98A5-46F1-AF5C-7D6517485588}" dt="2021-08-29T13:38:32.562" v="532" actId="478"/>
          <ac:cxnSpMkLst>
            <pc:docMk/>
            <pc:sldMk cId="14171277" sldId="399"/>
            <ac:cxnSpMk id="147" creationId="{757D30E6-CF6A-406D-8180-CE71144EF4A9}"/>
          </ac:cxnSpMkLst>
        </pc:cxnChg>
        <pc:cxnChg chg="add del mod">
          <ac:chgData name="Syphax Ait oubelli" userId="ecf726b1934da71b" providerId="LiveId" clId="{6A633F21-98A5-46F1-AF5C-7D6517485588}" dt="2021-08-29T13:45:08.620" v="742" actId="21"/>
          <ac:cxnSpMkLst>
            <pc:docMk/>
            <pc:sldMk cId="14171277" sldId="399"/>
            <ac:cxnSpMk id="172" creationId="{3876B749-CCE0-4417-8A6E-3316E2F7ACA1}"/>
          </ac:cxnSpMkLst>
        </pc:cxnChg>
        <pc:cxnChg chg="add del mod">
          <ac:chgData name="Syphax Ait oubelli" userId="ecf726b1934da71b" providerId="LiveId" clId="{6A633F21-98A5-46F1-AF5C-7D6517485588}" dt="2021-08-29T13:45:08.620" v="742" actId="21"/>
          <ac:cxnSpMkLst>
            <pc:docMk/>
            <pc:sldMk cId="14171277" sldId="399"/>
            <ac:cxnSpMk id="173" creationId="{A4A496F8-B9AC-4995-A731-9E413F15E9F5}"/>
          </ac:cxnSpMkLst>
        </pc:cxnChg>
        <pc:cxnChg chg="add del mod">
          <ac:chgData name="Syphax Ait oubelli" userId="ecf726b1934da71b" providerId="LiveId" clId="{6A633F21-98A5-46F1-AF5C-7D6517485588}" dt="2021-08-29T13:45:08.620" v="742" actId="21"/>
          <ac:cxnSpMkLst>
            <pc:docMk/>
            <pc:sldMk cId="14171277" sldId="399"/>
            <ac:cxnSpMk id="174" creationId="{7DAC95FB-6176-4012-A297-CE20D3F52574}"/>
          </ac:cxnSpMkLst>
        </pc:cxnChg>
        <pc:cxnChg chg="add del mod">
          <ac:chgData name="Syphax Ait oubelli" userId="ecf726b1934da71b" providerId="LiveId" clId="{6A633F21-98A5-46F1-AF5C-7D6517485588}" dt="2021-08-29T13:43:22.623" v="705" actId="478"/>
          <ac:cxnSpMkLst>
            <pc:docMk/>
            <pc:sldMk cId="14171277" sldId="399"/>
            <ac:cxnSpMk id="175" creationId="{7457C612-C3CD-4E57-866B-1A8947D3FBDC}"/>
          </ac:cxnSpMkLst>
        </pc:cxnChg>
        <pc:cxnChg chg="add del mod ord">
          <ac:chgData name="Syphax Ait oubelli" userId="ecf726b1934da71b" providerId="LiveId" clId="{6A633F21-98A5-46F1-AF5C-7D6517485588}" dt="2021-08-29T13:44:48.921" v="740" actId="478"/>
          <ac:cxnSpMkLst>
            <pc:docMk/>
            <pc:sldMk cId="14171277" sldId="399"/>
            <ac:cxnSpMk id="176" creationId="{4FB73B23-C747-4793-91D9-DACF7760771E}"/>
          </ac:cxnSpMkLst>
        </pc:cxnChg>
        <pc:cxnChg chg="add del mod">
          <ac:chgData name="Syphax Ait oubelli" userId="ecf726b1934da71b" providerId="LiveId" clId="{6A633F21-98A5-46F1-AF5C-7D6517485588}" dt="2021-08-29T13:46:30.128" v="773" actId="478"/>
          <ac:cxnSpMkLst>
            <pc:docMk/>
            <pc:sldMk cId="14171277" sldId="399"/>
            <ac:cxnSpMk id="179" creationId="{03CD402B-8AF1-4C5E-80BB-763F444F8F9C}"/>
          </ac:cxnSpMkLst>
        </pc:cxnChg>
        <pc:cxnChg chg="add del mod">
          <ac:chgData name="Syphax Ait oubelli" userId="ecf726b1934da71b" providerId="LiveId" clId="{6A633F21-98A5-46F1-AF5C-7D6517485588}" dt="2021-08-29T13:46:30.128" v="773" actId="478"/>
          <ac:cxnSpMkLst>
            <pc:docMk/>
            <pc:sldMk cId="14171277" sldId="399"/>
            <ac:cxnSpMk id="180" creationId="{905A3A24-C523-4FBF-84FE-5332B3EBBEC6}"/>
          </ac:cxnSpMkLst>
        </pc:cxnChg>
        <pc:cxnChg chg="add del mod">
          <ac:chgData name="Syphax Ait oubelli" userId="ecf726b1934da71b" providerId="LiveId" clId="{6A633F21-98A5-46F1-AF5C-7D6517485588}" dt="2021-08-29T13:46:30.128" v="773" actId="478"/>
          <ac:cxnSpMkLst>
            <pc:docMk/>
            <pc:sldMk cId="14171277" sldId="399"/>
            <ac:cxnSpMk id="181" creationId="{84EEE95E-C7DD-4619-B46A-2E0BDE2FF31B}"/>
          </ac:cxnSpMkLst>
        </pc:cxnChg>
        <pc:cxnChg chg="add mod ord">
          <ac:chgData name="Syphax Ait oubelli" userId="ecf726b1934da71b" providerId="LiveId" clId="{6A633F21-98A5-46F1-AF5C-7D6517485588}" dt="2021-08-29T13:47:20.507" v="789" actId="208"/>
          <ac:cxnSpMkLst>
            <pc:docMk/>
            <pc:sldMk cId="14171277" sldId="399"/>
            <ac:cxnSpMk id="182" creationId="{1127B1B7-2F7B-4AC0-81C1-08FE4F3C2660}"/>
          </ac:cxnSpMkLst>
        </pc:cxnChg>
        <pc:cxnChg chg="add mod">
          <ac:chgData name="Syphax Ait oubelli" userId="ecf726b1934da71b" providerId="LiveId" clId="{6A633F21-98A5-46F1-AF5C-7D6517485588}" dt="2021-08-29T13:46:15.247" v="766" actId="14100"/>
          <ac:cxnSpMkLst>
            <pc:docMk/>
            <pc:sldMk cId="14171277" sldId="399"/>
            <ac:cxnSpMk id="183" creationId="{BD93D6B3-E127-4266-932A-9EF03A6481AA}"/>
          </ac:cxnSpMkLst>
        </pc:cxnChg>
        <pc:cxnChg chg="add mod">
          <ac:chgData name="Syphax Ait oubelli" userId="ecf726b1934da71b" providerId="LiveId" clId="{6A633F21-98A5-46F1-AF5C-7D6517485588}" dt="2021-08-29T13:46:20.690" v="769" actId="14100"/>
          <ac:cxnSpMkLst>
            <pc:docMk/>
            <pc:sldMk cId="14171277" sldId="399"/>
            <ac:cxnSpMk id="184" creationId="{923E3C12-5E77-4AC5-A3DA-6444E3164024}"/>
          </ac:cxnSpMkLst>
        </pc:cxnChg>
        <pc:cxnChg chg="add mod">
          <ac:chgData name="Syphax Ait oubelli" userId="ecf726b1934da71b" providerId="LiveId" clId="{6A633F21-98A5-46F1-AF5C-7D6517485588}" dt="2021-08-29T13:46:27.268" v="772" actId="14100"/>
          <ac:cxnSpMkLst>
            <pc:docMk/>
            <pc:sldMk cId="14171277" sldId="399"/>
            <ac:cxnSpMk id="185" creationId="{1B8528DA-B17A-4CF9-8C9D-1ACDACEE060A}"/>
          </ac:cxnSpMkLst>
        </pc:cxnChg>
        <pc:cxnChg chg="add mod">
          <ac:chgData name="Syphax Ait oubelli" userId="ecf726b1934da71b" providerId="LiveId" clId="{6A633F21-98A5-46F1-AF5C-7D6517485588}" dt="2021-08-29T13:46:39.733" v="776" actId="14100"/>
          <ac:cxnSpMkLst>
            <pc:docMk/>
            <pc:sldMk cId="14171277" sldId="399"/>
            <ac:cxnSpMk id="187" creationId="{034D9FF6-4E53-439A-BE55-6E63856B302B}"/>
          </ac:cxnSpMkLst>
        </pc:cxnChg>
        <pc:cxnChg chg="add mod">
          <ac:chgData name="Syphax Ait oubelli" userId="ecf726b1934da71b" providerId="LiveId" clId="{6A633F21-98A5-46F1-AF5C-7D6517485588}" dt="2021-08-29T13:46:45.562" v="779" actId="14100"/>
          <ac:cxnSpMkLst>
            <pc:docMk/>
            <pc:sldMk cId="14171277" sldId="399"/>
            <ac:cxnSpMk id="190" creationId="{B6FAE03F-23CC-42FA-AF7B-55B3FA703C4E}"/>
          </ac:cxnSpMkLst>
        </pc:cxnChg>
        <pc:cxnChg chg="add mod">
          <ac:chgData name="Syphax Ait oubelli" userId="ecf726b1934da71b" providerId="LiveId" clId="{6A633F21-98A5-46F1-AF5C-7D6517485588}" dt="2021-08-29T13:46:50.020" v="782" actId="14100"/>
          <ac:cxnSpMkLst>
            <pc:docMk/>
            <pc:sldMk cId="14171277" sldId="399"/>
            <ac:cxnSpMk id="193" creationId="{5052AC5B-5DAD-4AA9-9136-7833A0FD7527}"/>
          </ac:cxnSpMkLst>
        </pc:cxnChg>
        <pc:cxnChg chg="add mod ord">
          <ac:chgData name="Syphax Ait oubelli" userId="ecf726b1934da71b" providerId="LiveId" clId="{6A633F21-98A5-46F1-AF5C-7D6517485588}" dt="2021-08-29T13:47:20.507" v="789" actId="208"/>
          <ac:cxnSpMkLst>
            <pc:docMk/>
            <pc:sldMk cId="14171277" sldId="399"/>
            <ac:cxnSpMk id="196" creationId="{D9C9E74D-EC28-4F44-84B3-D79E2BC0F3A4}"/>
          </ac:cxnSpMkLst>
        </pc:cxnChg>
        <pc:cxnChg chg="add mod">
          <ac:chgData name="Syphax Ait oubelli" userId="ecf726b1934da71b" providerId="LiveId" clId="{6A633F21-98A5-46F1-AF5C-7D6517485588}" dt="2021-08-29T13:47:32.761" v="792" actId="14100"/>
          <ac:cxnSpMkLst>
            <pc:docMk/>
            <pc:sldMk cId="14171277" sldId="399"/>
            <ac:cxnSpMk id="199" creationId="{A222976D-053F-4FD9-BC46-99358A89278F}"/>
          </ac:cxnSpMkLst>
        </pc:cxnChg>
        <pc:cxnChg chg="add mod">
          <ac:chgData name="Syphax Ait oubelli" userId="ecf726b1934da71b" providerId="LiveId" clId="{6A633F21-98A5-46F1-AF5C-7D6517485588}" dt="2021-08-29T13:47:39.483" v="795" actId="14100"/>
          <ac:cxnSpMkLst>
            <pc:docMk/>
            <pc:sldMk cId="14171277" sldId="399"/>
            <ac:cxnSpMk id="202" creationId="{6D8EFD84-FC27-4E4B-9F71-4BB2461C3980}"/>
          </ac:cxnSpMkLst>
        </pc:cxnChg>
        <pc:cxnChg chg="add mod">
          <ac:chgData name="Syphax Ait oubelli" userId="ecf726b1934da71b" providerId="LiveId" clId="{6A633F21-98A5-46F1-AF5C-7D6517485588}" dt="2021-08-29T13:47:47.114" v="798" actId="14100"/>
          <ac:cxnSpMkLst>
            <pc:docMk/>
            <pc:sldMk cId="14171277" sldId="399"/>
            <ac:cxnSpMk id="205" creationId="{01957288-20DC-4665-B650-2B1C43925350}"/>
          </ac:cxnSpMkLst>
        </pc:cxnChg>
        <pc:cxnChg chg="add mod">
          <ac:chgData name="Syphax Ait oubelli" userId="ecf726b1934da71b" providerId="LiveId" clId="{6A633F21-98A5-46F1-AF5C-7D6517485588}" dt="2021-08-29T13:47:54.383" v="801" actId="14100"/>
          <ac:cxnSpMkLst>
            <pc:docMk/>
            <pc:sldMk cId="14171277" sldId="399"/>
            <ac:cxnSpMk id="208" creationId="{89D7DC8C-A9B9-49B7-B5F2-236D5107C0E8}"/>
          </ac:cxnSpMkLst>
        </pc:cxnChg>
        <pc:cxnChg chg="add mod">
          <ac:chgData name="Syphax Ait oubelli" userId="ecf726b1934da71b" providerId="LiveId" clId="{6A633F21-98A5-46F1-AF5C-7D6517485588}" dt="2021-08-29T13:47:59.825" v="804" actId="14100"/>
          <ac:cxnSpMkLst>
            <pc:docMk/>
            <pc:sldMk cId="14171277" sldId="399"/>
            <ac:cxnSpMk id="211" creationId="{AEBB688E-216F-4C25-B5D6-4B73BBB72D95}"/>
          </ac:cxnSpMkLst>
        </pc:cxnChg>
        <pc:cxnChg chg="add mod">
          <ac:chgData name="Syphax Ait oubelli" userId="ecf726b1934da71b" providerId="LiveId" clId="{6A633F21-98A5-46F1-AF5C-7D6517485588}" dt="2021-08-29T13:48:05.482" v="807" actId="14100"/>
          <ac:cxnSpMkLst>
            <pc:docMk/>
            <pc:sldMk cId="14171277" sldId="399"/>
            <ac:cxnSpMk id="214" creationId="{74ADDD88-6EE3-449E-9D8A-B0028CC4D17C}"/>
          </ac:cxnSpMkLst>
        </pc:cxnChg>
        <pc:cxnChg chg="add mod">
          <ac:chgData name="Syphax Ait oubelli" userId="ecf726b1934da71b" providerId="LiveId" clId="{6A633F21-98A5-46F1-AF5C-7D6517485588}" dt="2021-08-29T13:48:14.927" v="810" actId="14100"/>
          <ac:cxnSpMkLst>
            <pc:docMk/>
            <pc:sldMk cId="14171277" sldId="399"/>
            <ac:cxnSpMk id="217" creationId="{A14D32DE-7953-4833-B031-26B16B63BDCF}"/>
          </ac:cxnSpMkLst>
        </pc:cxnChg>
        <pc:cxnChg chg="add mod">
          <ac:chgData name="Syphax Ait oubelli" userId="ecf726b1934da71b" providerId="LiveId" clId="{6A633F21-98A5-46F1-AF5C-7D6517485588}" dt="2021-08-29T13:48:20.418" v="813" actId="14100"/>
          <ac:cxnSpMkLst>
            <pc:docMk/>
            <pc:sldMk cId="14171277" sldId="399"/>
            <ac:cxnSpMk id="220" creationId="{586DA97E-92C1-40BA-82CE-7C572B150B11}"/>
          </ac:cxnSpMkLst>
        </pc:cxnChg>
        <pc:cxnChg chg="add mod">
          <ac:chgData name="Syphax Ait oubelli" userId="ecf726b1934da71b" providerId="LiveId" clId="{6A633F21-98A5-46F1-AF5C-7D6517485588}" dt="2021-08-29T13:48:25.988" v="816" actId="14100"/>
          <ac:cxnSpMkLst>
            <pc:docMk/>
            <pc:sldMk cId="14171277" sldId="399"/>
            <ac:cxnSpMk id="223" creationId="{374E8BBB-EF32-4BC7-82BB-696A960651A9}"/>
          </ac:cxnSpMkLst>
        </pc:cxnChg>
        <pc:cxnChg chg="add mod">
          <ac:chgData name="Syphax Ait oubelli" userId="ecf726b1934da71b" providerId="LiveId" clId="{6A633F21-98A5-46F1-AF5C-7D6517485588}" dt="2021-08-29T13:48:31.573" v="819" actId="14100"/>
          <ac:cxnSpMkLst>
            <pc:docMk/>
            <pc:sldMk cId="14171277" sldId="399"/>
            <ac:cxnSpMk id="226" creationId="{A7B5AE7A-ADFE-4B4F-ABDF-28794E3AFF71}"/>
          </ac:cxnSpMkLst>
        </pc:cxnChg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2413940198" sldId="399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1956169479" sldId="400"/>
        </pc:sldMkLst>
      </pc:sldChg>
      <pc:sldChg chg="modSp add mod">
        <pc:chgData name="Syphax Ait oubelli" userId="ecf726b1934da71b" providerId="LiveId" clId="{6A633F21-98A5-46F1-AF5C-7D6517485588}" dt="2021-08-29T13:51:15.652" v="839" actId="207"/>
        <pc:sldMkLst>
          <pc:docMk/>
          <pc:sldMk cId="2243515961" sldId="400"/>
        </pc:sldMkLst>
        <pc:spChg chg="mod">
          <ac:chgData name="Syphax Ait oubelli" userId="ecf726b1934da71b" providerId="LiveId" clId="{6A633F21-98A5-46F1-AF5C-7D6517485588}" dt="2021-08-29T13:51:15.652" v="839" actId="207"/>
          <ac:spMkLst>
            <pc:docMk/>
            <pc:sldMk cId="2243515961" sldId="400"/>
            <ac:spMk id="3" creationId="{EBC1A28C-30CB-4851-B063-A1895FA60983}"/>
          </ac:spMkLst>
        </pc:spChg>
        <pc:spChg chg="mod">
          <ac:chgData name="Syphax Ait oubelli" userId="ecf726b1934da71b" providerId="LiveId" clId="{6A633F21-98A5-46F1-AF5C-7D6517485588}" dt="2021-08-29T13:51:15.652" v="839" actId="207"/>
          <ac:spMkLst>
            <pc:docMk/>
            <pc:sldMk cId="2243515961" sldId="400"/>
            <ac:spMk id="165" creationId="{243BC4E4-BC27-431A-A2A2-E4A53A749ECA}"/>
          </ac:spMkLst>
        </pc:spChg>
        <pc:spChg chg="mod">
          <ac:chgData name="Syphax Ait oubelli" userId="ecf726b1934da71b" providerId="LiveId" clId="{6A633F21-98A5-46F1-AF5C-7D6517485588}" dt="2021-08-29T13:51:15.652" v="839" actId="207"/>
          <ac:spMkLst>
            <pc:docMk/>
            <pc:sldMk cId="2243515961" sldId="400"/>
            <ac:spMk id="167" creationId="{1CB2956E-2129-4E13-90C5-4A89FC8E935A}"/>
          </ac:spMkLst>
        </pc:spChg>
        <pc:spChg chg="mod">
          <ac:chgData name="Syphax Ait oubelli" userId="ecf726b1934da71b" providerId="LiveId" clId="{6A633F21-98A5-46F1-AF5C-7D6517485588}" dt="2021-08-29T13:51:07.408" v="835" actId="207"/>
          <ac:spMkLst>
            <pc:docMk/>
            <pc:sldMk cId="2243515961" sldId="400"/>
            <ac:spMk id="169" creationId="{6C23F73D-E7EB-4A6E-B5ED-5398E8339F6A}"/>
          </ac:spMkLst>
        </pc:spChg>
        <pc:cxnChg chg="mod ord">
          <ac:chgData name="Syphax Ait oubelli" userId="ecf726b1934da71b" providerId="LiveId" clId="{6A633F21-98A5-46F1-AF5C-7D6517485588}" dt="2021-08-29T13:50:40.488" v="830" actId="208"/>
          <ac:cxnSpMkLst>
            <pc:docMk/>
            <pc:sldMk cId="2243515961" sldId="400"/>
            <ac:cxnSpMk id="182" creationId="{1127B1B7-2F7B-4AC0-81C1-08FE4F3C2660}"/>
          </ac:cxnSpMkLst>
        </pc:cxnChg>
        <pc:cxnChg chg="mod ord">
          <ac:chgData name="Syphax Ait oubelli" userId="ecf726b1934da71b" providerId="LiveId" clId="{6A633F21-98A5-46F1-AF5C-7D6517485588}" dt="2021-08-29T13:51:04.707" v="833" actId="1582"/>
          <ac:cxnSpMkLst>
            <pc:docMk/>
            <pc:sldMk cId="2243515961" sldId="400"/>
            <ac:cxnSpMk id="185" creationId="{1B8528DA-B17A-4CF9-8C9D-1ACDACEE060A}"/>
          </ac:cxnSpMkLst>
        </pc:cxnChg>
        <pc:cxnChg chg="mod ord">
          <ac:chgData name="Syphax Ait oubelli" userId="ecf726b1934da71b" providerId="LiveId" clId="{6A633F21-98A5-46F1-AF5C-7D6517485588}" dt="2021-08-29T13:50:40.488" v="830" actId="208"/>
          <ac:cxnSpMkLst>
            <pc:docMk/>
            <pc:sldMk cId="2243515961" sldId="400"/>
            <ac:cxnSpMk id="187" creationId="{034D9FF6-4E53-439A-BE55-6E63856B302B}"/>
          </ac:cxnSpMkLst>
        </pc:cxnChg>
        <pc:cxnChg chg="mod ord">
          <ac:chgData name="Syphax Ait oubelli" userId="ecf726b1934da71b" providerId="LiveId" clId="{6A633F21-98A5-46F1-AF5C-7D6517485588}" dt="2021-08-29T13:51:04.707" v="833" actId="1582"/>
          <ac:cxnSpMkLst>
            <pc:docMk/>
            <pc:sldMk cId="2243515961" sldId="400"/>
            <ac:cxnSpMk id="202" creationId="{6D8EFD84-FC27-4E4B-9F71-4BB2461C3980}"/>
          </ac:cxnSpMkLst>
        </pc:cxnChg>
        <pc:cxnChg chg="mod ord">
          <ac:chgData name="Syphax Ait oubelli" userId="ecf726b1934da71b" providerId="LiveId" clId="{6A633F21-98A5-46F1-AF5C-7D6517485588}" dt="2021-08-29T13:51:04.707" v="833" actId="1582"/>
          <ac:cxnSpMkLst>
            <pc:docMk/>
            <pc:sldMk cId="2243515961" sldId="400"/>
            <ac:cxnSpMk id="217" creationId="{A14D32DE-7953-4833-B031-26B16B63BDCF}"/>
          </ac:cxnSpMkLst>
        </pc:cxnChg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2981157795" sldId="401"/>
        </pc:sldMkLst>
      </pc:sldChg>
      <pc:sldChg chg="addSp delSp modSp add mod">
        <pc:chgData name="Syphax Ait oubelli" userId="ecf726b1934da71b" providerId="LiveId" clId="{6A633F21-98A5-46F1-AF5C-7D6517485588}" dt="2021-08-29T13:54:21.403" v="880" actId="1076"/>
        <pc:sldMkLst>
          <pc:docMk/>
          <pc:sldMk cId="4218865314" sldId="401"/>
        </pc:sldMkLst>
        <pc:spChg chg="del">
          <ac:chgData name="Syphax Ait oubelli" userId="ecf726b1934da71b" providerId="LiveId" clId="{6A633F21-98A5-46F1-AF5C-7D6517485588}" dt="2021-08-29T13:52:38.593" v="841" actId="478"/>
          <ac:spMkLst>
            <pc:docMk/>
            <pc:sldMk cId="4218865314" sldId="401"/>
            <ac:spMk id="3" creationId="{EBC1A28C-30CB-4851-B063-A1895FA60983}"/>
          </ac:spMkLst>
        </pc:spChg>
        <pc:spChg chg="add mod">
          <ac:chgData name="Syphax Ait oubelli" userId="ecf726b1934da71b" providerId="LiveId" clId="{6A633F21-98A5-46F1-AF5C-7D6517485588}" dt="2021-08-29T13:52:57.806" v="857" actId="12789"/>
          <ac:spMkLst>
            <pc:docMk/>
            <pc:sldMk cId="4218865314" sldId="401"/>
            <ac:spMk id="4" creationId="{11634CE4-1C0C-4E18-847A-2B4B0626A9F9}"/>
          </ac:spMkLst>
        </pc:spChg>
        <pc:spChg chg="add del">
          <ac:chgData name="Syphax Ait oubelli" userId="ecf726b1934da71b" providerId="LiveId" clId="{6A633F21-98A5-46F1-AF5C-7D6517485588}" dt="2021-08-29T13:52:40.406" v="843" actId="22"/>
          <ac:spMkLst>
            <pc:docMk/>
            <pc:sldMk cId="4218865314" sldId="401"/>
            <ac:spMk id="31" creationId="{3C389ABD-73D0-4A35-9AC9-ECE576723BF4}"/>
          </ac:spMkLst>
        </pc:spChg>
        <pc:spChg chg="add mod">
          <ac:chgData name="Syphax Ait oubelli" userId="ecf726b1934da71b" providerId="LiveId" clId="{6A633F21-98A5-46F1-AF5C-7D6517485588}" dt="2021-08-29T13:53:21.469" v="860" actId="14100"/>
          <ac:spMkLst>
            <pc:docMk/>
            <pc:sldMk cId="4218865314" sldId="401"/>
            <ac:spMk id="33" creationId="{1595E761-349A-4A5B-9149-F41D09AA953B}"/>
          </ac:spMkLst>
        </pc:spChg>
        <pc:spChg chg="add mod">
          <ac:chgData name="Syphax Ait oubelli" userId="ecf726b1934da71b" providerId="LiveId" clId="{6A633F21-98A5-46F1-AF5C-7D6517485588}" dt="2021-08-29T13:53:34.014" v="863" actId="14100"/>
          <ac:spMkLst>
            <pc:docMk/>
            <pc:sldMk cId="4218865314" sldId="401"/>
            <ac:spMk id="34" creationId="{A4237348-429D-40CE-B25F-8A513D8237CB}"/>
          </ac:spMkLst>
        </pc:spChg>
        <pc:spChg chg="add mod">
          <ac:chgData name="Syphax Ait oubelli" userId="ecf726b1934da71b" providerId="LiveId" clId="{6A633F21-98A5-46F1-AF5C-7D6517485588}" dt="2021-08-29T13:53:44.718" v="867" actId="14100"/>
          <ac:spMkLst>
            <pc:docMk/>
            <pc:sldMk cId="4218865314" sldId="401"/>
            <ac:spMk id="35" creationId="{51EAEAFB-0462-4B3E-BDC5-36EC537F358A}"/>
          </ac:spMkLst>
        </pc:spChg>
        <pc:spChg chg="add mod">
          <ac:chgData name="Syphax Ait oubelli" userId="ecf726b1934da71b" providerId="LiveId" clId="{6A633F21-98A5-46F1-AF5C-7D6517485588}" dt="2021-08-29T13:54:07.609" v="877" actId="206"/>
          <ac:spMkLst>
            <pc:docMk/>
            <pc:sldMk cId="4218865314" sldId="401"/>
            <ac:spMk id="36" creationId="{E2E53AB7-D8AE-4F9F-872E-5EE2EEA87D72}"/>
          </ac:spMkLst>
        </pc:spChg>
        <pc:spChg chg="add mod">
          <ac:chgData name="Syphax Ait oubelli" userId="ecf726b1934da71b" providerId="LiveId" clId="{6A633F21-98A5-46F1-AF5C-7D6517485588}" dt="2021-08-29T13:54:16.828" v="879" actId="1076"/>
          <ac:spMkLst>
            <pc:docMk/>
            <pc:sldMk cId="4218865314" sldId="401"/>
            <ac:spMk id="37" creationId="{DA06F832-05AA-4732-805C-BAC64F1EEE30}"/>
          </ac:spMkLst>
        </pc:spChg>
        <pc:spChg chg="add mod">
          <ac:chgData name="Syphax Ait oubelli" userId="ecf726b1934da71b" providerId="LiveId" clId="{6A633F21-98A5-46F1-AF5C-7D6517485588}" dt="2021-08-29T13:54:21.403" v="880" actId="1076"/>
          <ac:spMkLst>
            <pc:docMk/>
            <pc:sldMk cId="4218865314" sldId="401"/>
            <ac:spMk id="38" creationId="{BD28F72E-7DC3-41A0-A214-9DF3EF3CDE42}"/>
          </ac:spMkLst>
        </pc:spChg>
        <pc:spChg chg="add mod">
          <ac:chgData name="Syphax Ait oubelli" userId="ecf726b1934da71b" providerId="LiveId" clId="{6A633F21-98A5-46F1-AF5C-7D6517485588}" dt="2021-08-29T13:53:47.888" v="868" actId="1076"/>
          <ac:spMkLst>
            <pc:docMk/>
            <pc:sldMk cId="4218865314" sldId="401"/>
            <ac:spMk id="39" creationId="{6547D98A-4451-4F26-854F-568D21DCA7F8}"/>
          </ac:spMkLst>
        </pc:spChg>
        <pc:spChg chg="add mod">
          <ac:chgData name="Syphax Ait oubelli" userId="ecf726b1934da71b" providerId="LiveId" clId="{6A633F21-98A5-46F1-AF5C-7D6517485588}" dt="2021-08-29T13:54:10.958" v="878" actId="1076"/>
          <ac:spMkLst>
            <pc:docMk/>
            <pc:sldMk cId="4218865314" sldId="401"/>
            <ac:spMk id="40" creationId="{92608D01-1CBF-4518-AC4D-60330D6BA45C}"/>
          </ac:spMkLst>
        </pc:spChg>
        <pc:spChg chg="del">
          <ac:chgData name="Syphax Ait oubelli" userId="ecf726b1934da71b" providerId="LiveId" clId="{6A633F21-98A5-46F1-AF5C-7D6517485588}" dt="2021-08-29T13:52:38.593" v="841" actId="478"/>
          <ac:spMkLst>
            <pc:docMk/>
            <pc:sldMk cId="4218865314" sldId="401"/>
            <ac:spMk id="141" creationId="{34BC4D16-8A26-4159-8FFD-97C668C273C6}"/>
          </ac:spMkLst>
        </pc:spChg>
        <pc:spChg chg="del">
          <ac:chgData name="Syphax Ait oubelli" userId="ecf726b1934da71b" providerId="LiveId" clId="{6A633F21-98A5-46F1-AF5C-7D6517485588}" dt="2021-08-29T13:52:38.593" v="841" actId="478"/>
          <ac:spMkLst>
            <pc:docMk/>
            <pc:sldMk cId="4218865314" sldId="401"/>
            <ac:spMk id="163" creationId="{D4C3A232-5250-4BAA-A55E-5A3F5F9BD1B8}"/>
          </ac:spMkLst>
        </pc:spChg>
        <pc:spChg chg="del">
          <ac:chgData name="Syphax Ait oubelli" userId="ecf726b1934da71b" providerId="LiveId" clId="{6A633F21-98A5-46F1-AF5C-7D6517485588}" dt="2021-08-29T13:52:38.593" v="841" actId="478"/>
          <ac:spMkLst>
            <pc:docMk/>
            <pc:sldMk cId="4218865314" sldId="401"/>
            <ac:spMk id="165" creationId="{243BC4E4-BC27-431A-A2A2-E4A53A749ECA}"/>
          </ac:spMkLst>
        </pc:spChg>
        <pc:spChg chg="del">
          <ac:chgData name="Syphax Ait oubelli" userId="ecf726b1934da71b" providerId="LiveId" clId="{6A633F21-98A5-46F1-AF5C-7D6517485588}" dt="2021-08-29T13:52:38.593" v="841" actId="478"/>
          <ac:spMkLst>
            <pc:docMk/>
            <pc:sldMk cId="4218865314" sldId="401"/>
            <ac:spMk id="166" creationId="{ECA34352-3065-4E9C-83A9-5E4D64A246D8}"/>
          </ac:spMkLst>
        </pc:spChg>
        <pc:spChg chg="del">
          <ac:chgData name="Syphax Ait oubelli" userId="ecf726b1934da71b" providerId="LiveId" clId="{6A633F21-98A5-46F1-AF5C-7D6517485588}" dt="2021-08-29T13:52:38.593" v="841" actId="478"/>
          <ac:spMkLst>
            <pc:docMk/>
            <pc:sldMk cId="4218865314" sldId="401"/>
            <ac:spMk id="167" creationId="{1CB2956E-2129-4E13-90C5-4A89FC8E935A}"/>
          </ac:spMkLst>
        </pc:spChg>
        <pc:spChg chg="del">
          <ac:chgData name="Syphax Ait oubelli" userId="ecf726b1934da71b" providerId="LiveId" clId="{6A633F21-98A5-46F1-AF5C-7D6517485588}" dt="2021-08-29T13:52:38.593" v="841" actId="478"/>
          <ac:spMkLst>
            <pc:docMk/>
            <pc:sldMk cId="4218865314" sldId="401"/>
            <ac:spMk id="168" creationId="{D120F254-9C97-44B4-9C5F-C4DFA47B496E}"/>
          </ac:spMkLst>
        </pc:spChg>
        <pc:spChg chg="del">
          <ac:chgData name="Syphax Ait oubelli" userId="ecf726b1934da71b" providerId="LiveId" clId="{6A633F21-98A5-46F1-AF5C-7D6517485588}" dt="2021-08-29T13:52:38.593" v="841" actId="478"/>
          <ac:spMkLst>
            <pc:docMk/>
            <pc:sldMk cId="4218865314" sldId="401"/>
            <ac:spMk id="169" creationId="{6C23F73D-E7EB-4A6E-B5ED-5398E8339F6A}"/>
          </ac:spMkLst>
        </pc:spChg>
        <pc:spChg chg="del">
          <ac:chgData name="Syphax Ait oubelli" userId="ecf726b1934da71b" providerId="LiveId" clId="{6A633F21-98A5-46F1-AF5C-7D6517485588}" dt="2021-08-29T13:52:38.593" v="841" actId="478"/>
          <ac:spMkLst>
            <pc:docMk/>
            <pc:sldMk cId="4218865314" sldId="401"/>
            <ac:spMk id="170" creationId="{488B4CB5-C9D4-443D-A57E-C68166247101}"/>
          </ac:spMkLst>
        </pc:spChg>
        <pc:spChg chg="del">
          <ac:chgData name="Syphax Ait oubelli" userId="ecf726b1934da71b" providerId="LiveId" clId="{6A633F21-98A5-46F1-AF5C-7D6517485588}" dt="2021-08-29T13:52:38.593" v="841" actId="478"/>
          <ac:spMkLst>
            <pc:docMk/>
            <pc:sldMk cId="4218865314" sldId="401"/>
            <ac:spMk id="171" creationId="{62F812A7-A17D-40E2-9627-63129629087D}"/>
          </ac:spMkLst>
        </pc:spChg>
        <pc:cxnChg chg="del mod">
          <ac:chgData name="Syphax Ait oubelli" userId="ecf726b1934da71b" providerId="LiveId" clId="{6A633F21-98A5-46F1-AF5C-7D6517485588}" dt="2021-08-29T13:52:38.593" v="841" actId="478"/>
          <ac:cxnSpMkLst>
            <pc:docMk/>
            <pc:sldMk cId="4218865314" sldId="401"/>
            <ac:cxnSpMk id="182" creationId="{1127B1B7-2F7B-4AC0-81C1-08FE4F3C2660}"/>
          </ac:cxnSpMkLst>
        </pc:cxnChg>
        <pc:cxnChg chg="del mod">
          <ac:chgData name="Syphax Ait oubelli" userId="ecf726b1934da71b" providerId="LiveId" clId="{6A633F21-98A5-46F1-AF5C-7D6517485588}" dt="2021-08-29T13:52:38.593" v="841" actId="478"/>
          <ac:cxnSpMkLst>
            <pc:docMk/>
            <pc:sldMk cId="4218865314" sldId="401"/>
            <ac:cxnSpMk id="183" creationId="{BD93D6B3-E127-4266-932A-9EF03A6481AA}"/>
          </ac:cxnSpMkLst>
        </pc:cxnChg>
        <pc:cxnChg chg="del mod">
          <ac:chgData name="Syphax Ait oubelli" userId="ecf726b1934da71b" providerId="LiveId" clId="{6A633F21-98A5-46F1-AF5C-7D6517485588}" dt="2021-08-29T13:52:38.593" v="841" actId="478"/>
          <ac:cxnSpMkLst>
            <pc:docMk/>
            <pc:sldMk cId="4218865314" sldId="401"/>
            <ac:cxnSpMk id="184" creationId="{923E3C12-5E77-4AC5-A3DA-6444E3164024}"/>
          </ac:cxnSpMkLst>
        </pc:cxnChg>
        <pc:cxnChg chg="del mod">
          <ac:chgData name="Syphax Ait oubelli" userId="ecf726b1934da71b" providerId="LiveId" clId="{6A633F21-98A5-46F1-AF5C-7D6517485588}" dt="2021-08-29T13:52:38.593" v="841" actId="478"/>
          <ac:cxnSpMkLst>
            <pc:docMk/>
            <pc:sldMk cId="4218865314" sldId="401"/>
            <ac:cxnSpMk id="185" creationId="{1B8528DA-B17A-4CF9-8C9D-1ACDACEE060A}"/>
          </ac:cxnSpMkLst>
        </pc:cxnChg>
        <pc:cxnChg chg="del mod">
          <ac:chgData name="Syphax Ait oubelli" userId="ecf726b1934da71b" providerId="LiveId" clId="{6A633F21-98A5-46F1-AF5C-7D6517485588}" dt="2021-08-29T13:52:38.593" v="841" actId="478"/>
          <ac:cxnSpMkLst>
            <pc:docMk/>
            <pc:sldMk cId="4218865314" sldId="401"/>
            <ac:cxnSpMk id="187" creationId="{034D9FF6-4E53-439A-BE55-6E63856B302B}"/>
          </ac:cxnSpMkLst>
        </pc:cxnChg>
        <pc:cxnChg chg="del mod">
          <ac:chgData name="Syphax Ait oubelli" userId="ecf726b1934da71b" providerId="LiveId" clId="{6A633F21-98A5-46F1-AF5C-7D6517485588}" dt="2021-08-29T13:52:38.593" v="841" actId="478"/>
          <ac:cxnSpMkLst>
            <pc:docMk/>
            <pc:sldMk cId="4218865314" sldId="401"/>
            <ac:cxnSpMk id="190" creationId="{B6FAE03F-23CC-42FA-AF7B-55B3FA703C4E}"/>
          </ac:cxnSpMkLst>
        </pc:cxnChg>
        <pc:cxnChg chg="del mod">
          <ac:chgData name="Syphax Ait oubelli" userId="ecf726b1934da71b" providerId="LiveId" clId="{6A633F21-98A5-46F1-AF5C-7D6517485588}" dt="2021-08-29T13:52:38.593" v="841" actId="478"/>
          <ac:cxnSpMkLst>
            <pc:docMk/>
            <pc:sldMk cId="4218865314" sldId="401"/>
            <ac:cxnSpMk id="193" creationId="{5052AC5B-5DAD-4AA9-9136-7833A0FD7527}"/>
          </ac:cxnSpMkLst>
        </pc:cxnChg>
        <pc:cxnChg chg="del mod">
          <ac:chgData name="Syphax Ait oubelli" userId="ecf726b1934da71b" providerId="LiveId" clId="{6A633F21-98A5-46F1-AF5C-7D6517485588}" dt="2021-08-29T13:52:38.593" v="841" actId="478"/>
          <ac:cxnSpMkLst>
            <pc:docMk/>
            <pc:sldMk cId="4218865314" sldId="401"/>
            <ac:cxnSpMk id="196" creationId="{D9C9E74D-EC28-4F44-84B3-D79E2BC0F3A4}"/>
          </ac:cxnSpMkLst>
        </pc:cxnChg>
        <pc:cxnChg chg="del mod">
          <ac:chgData name="Syphax Ait oubelli" userId="ecf726b1934da71b" providerId="LiveId" clId="{6A633F21-98A5-46F1-AF5C-7D6517485588}" dt="2021-08-29T13:52:38.593" v="841" actId="478"/>
          <ac:cxnSpMkLst>
            <pc:docMk/>
            <pc:sldMk cId="4218865314" sldId="401"/>
            <ac:cxnSpMk id="199" creationId="{A222976D-053F-4FD9-BC46-99358A89278F}"/>
          </ac:cxnSpMkLst>
        </pc:cxnChg>
        <pc:cxnChg chg="del mod">
          <ac:chgData name="Syphax Ait oubelli" userId="ecf726b1934da71b" providerId="LiveId" clId="{6A633F21-98A5-46F1-AF5C-7D6517485588}" dt="2021-08-29T13:52:38.593" v="841" actId="478"/>
          <ac:cxnSpMkLst>
            <pc:docMk/>
            <pc:sldMk cId="4218865314" sldId="401"/>
            <ac:cxnSpMk id="202" creationId="{6D8EFD84-FC27-4E4B-9F71-4BB2461C3980}"/>
          </ac:cxnSpMkLst>
        </pc:cxnChg>
        <pc:cxnChg chg="del mod">
          <ac:chgData name="Syphax Ait oubelli" userId="ecf726b1934da71b" providerId="LiveId" clId="{6A633F21-98A5-46F1-AF5C-7D6517485588}" dt="2021-08-29T13:52:38.593" v="841" actId="478"/>
          <ac:cxnSpMkLst>
            <pc:docMk/>
            <pc:sldMk cId="4218865314" sldId="401"/>
            <ac:cxnSpMk id="205" creationId="{01957288-20DC-4665-B650-2B1C43925350}"/>
          </ac:cxnSpMkLst>
        </pc:cxnChg>
        <pc:cxnChg chg="del mod">
          <ac:chgData name="Syphax Ait oubelli" userId="ecf726b1934da71b" providerId="LiveId" clId="{6A633F21-98A5-46F1-AF5C-7D6517485588}" dt="2021-08-29T13:52:38.593" v="841" actId="478"/>
          <ac:cxnSpMkLst>
            <pc:docMk/>
            <pc:sldMk cId="4218865314" sldId="401"/>
            <ac:cxnSpMk id="208" creationId="{89D7DC8C-A9B9-49B7-B5F2-236D5107C0E8}"/>
          </ac:cxnSpMkLst>
        </pc:cxnChg>
        <pc:cxnChg chg="del mod">
          <ac:chgData name="Syphax Ait oubelli" userId="ecf726b1934da71b" providerId="LiveId" clId="{6A633F21-98A5-46F1-AF5C-7D6517485588}" dt="2021-08-29T13:52:38.593" v="841" actId="478"/>
          <ac:cxnSpMkLst>
            <pc:docMk/>
            <pc:sldMk cId="4218865314" sldId="401"/>
            <ac:cxnSpMk id="211" creationId="{AEBB688E-216F-4C25-B5D6-4B73BBB72D95}"/>
          </ac:cxnSpMkLst>
        </pc:cxnChg>
        <pc:cxnChg chg="del mod">
          <ac:chgData name="Syphax Ait oubelli" userId="ecf726b1934da71b" providerId="LiveId" clId="{6A633F21-98A5-46F1-AF5C-7D6517485588}" dt="2021-08-29T13:52:38.593" v="841" actId="478"/>
          <ac:cxnSpMkLst>
            <pc:docMk/>
            <pc:sldMk cId="4218865314" sldId="401"/>
            <ac:cxnSpMk id="214" creationId="{74ADDD88-6EE3-449E-9D8A-B0028CC4D17C}"/>
          </ac:cxnSpMkLst>
        </pc:cxnChg>
        <pc:cxnChg chg="del mod">
          <ac:chgData name="Syphax Ait oubelli" userId="ecf726b1934da71b" providerId="LiveId" clId="{6A633F21-98A5-46F1-AF5C-7D6517485588}" dt="2021-08-29T13:52:38.593" v="841" actId="478"/>
          <ac:cxnSpMkLst>
            <pc:docMk/>
            <pc:sldMk cId="4218865314" sldId="401"/>
            <ac:cxnSpMk id="217" creationId="{A14D32DE-7953-4833-B031-26B16B63BDCF}"/>
          </ac:cxnSpMkLst>
        </pc:cxnChg>
        <pc:cxnChg chg="del mod">
          <ac:chgData name="Syphax Ait oubelli" userId="ecf726b1934da71b" providerId="LiveId" clId="{6A633F21-98A5-46F1-AF5C-7D6517485588}" dt="2021-08-29T13:52:38.593" v="841" actId="478"/>
          <ac:cxnSpMkLst>
            <pc:docMk/>
            <pc:sldMk cId="4218865314" sldId="401"/>
            <ac:cxnSpMk id="220" creationId="{586DA97E-92C1-40BA-82CE-7C572B150B11}"/>
          </ac:cxnSpMkLst>
        </pc:cxnChg>
        <pc:cxnChg chg="del mod">
          <ac:chgData name="Syphax Ait oubelli" userId="ecf726b1934da71b" providerId="LiveId" clId="{6A633F21-98A5-46F1-AF5C-7D6517485588}" dt="2021-08-29T13:52:38.593" v="841" actId="478"/>
          <ac:cxnSpMkLst>
            <pc:docMk/>
            <pc:sldMk cId="4218865314" sldId="401"/>
            <ac:cxnSpMk id="223" creationId="{374E8BBB-EF32-4BC7-82BB-696A960651A9}"/>
          </ac:cxnSpMkLst>
        </pc:cxnChg>
        <pc:cxnChg chg="del mod">
          <ac:chgData name="Syphax Ait oubelli" userId="ecf726b1934da71b" providerId="LiveId" clId="{6A633F21-98A5-46F1-AF5C-7D6517485588}" dt="2021-08-29T13:52:38.593" v="841" actId="478"/>
          <ac:cxnSpMkLst>
            <pc:docMk/>
            <pc:sldMk cId="4218865314" sldId="401"/>
            <ac:cxnSpMk id="226" creationId="{A7B5AE7A-ADFE-4B4F-ABDF-28794E3AFF71}"/>
          </ac:cxnSpMkLst>
        </pc:cxnChg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3076787301" sldId="402"/>
        </pc:sldMkLst>
      </pc:sldChg>
      <pc:sldChg chg="addSp delSp modSp add mod">
        <pc:chgData name="Syphax Ait oubelli" userId="ecf726b1934da71b" providerId="LiveId" clId="{6A633F21-98A5-46F1-AF5C-7D6517485588}" dt="2021-08-29T13:55:36.179" v="919" actId="1076"/>
        <pc:sldMkLst>
          <pc:docMk/>
          <pc:sldMk cId="3355481945" sldId="402"/>
        </pc:sldMkLst>
        <pc:spChg chg="add mod">
          <ac:chgData name="Syphax Ait oubelli" userId="ecf726b1934da71b" providerId="LiveId" clId="{6A633F21-98A5-46F1-AF5C-7D6517485588}" dt="2021-08-29T13:55:16.847" v="914" actId="1076"/>
          <ac:spMkLst>
            <pc:docMk/>
            <pc:sldMk cId="3355481945" sldId="402"/>
            <ac:spMk id="2" creationId="{AC77D8F0-5433-4083-B512-DB142FE0160D}"/>
          </ac:spMkLst>
        </pc:spChg>
        <pc:spChg chg="del">
          <ac:chgData name="Syphax Ait oubelli" userId="ecf726b1934da71b" providerId="LiveId" clId="{6A633F21-98A5-46F1-AF5C-7D6517485588}" dt="2021-08-29T13:54:54.152" v="882" actId="478"/>
          <ac:spMkLst>
            <pc:docMk/>
            <pc:sldMk cId="3355481945" sldId="402"/>
            <ac:spMk id="4" creationId="{11634CE4-1C0C-4E18-847A-2B4B0626A9F9}"/>
          </ac:spMkLst>
        </pc:spChg>
        <pc:spChg chg="add mod">
          <ac:chgData name="Syphax Ait oubelli" userId="ecf726b1934da71b" providerId="LiveId" clId="{6A633F21-98A5-46F1-AF5C-7D6517485588}" dt="2021-08-29T13:55:33.942" v="918" actId="14100"/>
          <ac:spMkLst>
            <pc:docMk/>
            <pc:sldMk cId="3355481945" sldId="402"/>
            <ac:spMk id="12" creationId="{F7F68FC0-0D36-4F2F-976B-1FF872BCCAF8}"/>
          </ac:spMkLst>
        </pc:spChg>
        <pc:spChg chg="add mod">
          <ac:chgData name="Syphax Ait oubelli" userId="ecf726b1934da71b" providerId="LiveId" clId="{6A633F21-98A5-46F1-AF5C-7D6517485588}" dt="2021-08-29T13:55:36.179" v="919" actId="1076"/>
          <ac:spMkLst>
            <pc:docMk/>
            <pc:sldMk cId="3355481945" sldId="402"/>
            <ac:spMk id="13" creationId="{446EB8D1-EFA9-45E3-A912-4B18A17462C8}"/>
          </ac:spMkLst>
        </pc:spChg>
        <pc:spChg chg="del">
          <ac:chgData name="Syphax Ait oubelli" userId="ecf726b1934da71b" providerId="LiveId" clId="{6A633F21-98A5-46F1-AF5C-7D6517485588}" dt="2021-08-29T13:54:54.152" v="882" actId="478"/>
          <ac:spMkLst>
            <pc:docMk/>
            <pc:sldMk cId="3355481945" sldId="402"/>
            <ac:spMk id="33" creationId="{1595E761-349A-4A5B-9149-F41D09AA953B}"/>
          </ac:spMkLst>
        </pc:spChg>
        <pc:spChg chg="del">
          <ac:chgData name="Syphax Ait oubelli" userId="ecf726b1934da71b" providerId="LiveId" clId="{6A633F21-98A5-46F1-AF5C-7D6517485588}" dt="2021-08-29T13:54:54.152" v="882" actId="478"/>
          <ac:spMkLst>
            <pc:docMk/>
            <pc:sldMk cId="3355481945" sldId="402"/>
            <ac:spMk id="34" creationId="{A4237348-429D-40CE-B25F-8A513D8237CB}"/>
          </ac:spMkLst>
        </pc:spChg>
        <pc:spChg chg="del">
          <ac:chgData name="Syphax Ait oubelli" userId="ecf726b1934da71b" providerId="LiveId" clId="{6A633F21-98A5-46F1-AF5C-7D6517485588}" dt="2021-08-29T13:54:54.152" v="882" actId="478"/>
          <ac:spMkLst>
            <pc:docMk/>
            <pc:sldMk cId="3355481945" sldId="402"/>
            <ac:spMk id="35" creationId="{51EAEAFB-0462-4B3E-BDC5-36EC537F358A}"/>
          </ac:spMkLst>
        </pc:spChg>
        <pc:spChg chg="del">
          <ac:chgData name="Syphax Ait oubelli" userId="ecf726b1934da71b" providerId="LiveId" clId="{6A633F21-98A5-46F1-AF5C-7D6517485588}" dt="2021-08-29T13:54:54.152" v="882" actId="478"/>
          <ac:spMkLst>
            <pc:docMk/>
            <pc:sldMk cId="3355481945" sldId="402"/>
            <ac:spMk id="36" creationId="{E2E53AB7-D8AE-4F9F-872E-5EE2EEA87D72}"/>
          </ac:spMkLst>
        </pc:spChg>
        <pc:spChg chg="del">
          <ac:chgData name="Syphax Ait oubelli" userId="ecf726b1934da71b" providerId="LiveId" clId="{6A633F21-98A5-46F1-AF5C-7D6517485588}" dt="2021-08-29T13:54:54.152" v="882" actId="478"/>
          <ac:spMkLst>
            <pc:docMk/>
            <pc:sldMk cId="3355481945" sldId="402"/>
            <ac:spMk id="37" creationId="{DA06F832-05AA-4732-805C-BAC64F1EEE30}"/>
          </ac:spMkLst>
        </pc:spChg>
        <pc:spChg chg="del">
          <ac:chgData name="Syphax Ait oubelli" userId="ecf726b1934da71b" providerId="LiveId" clId="{6A633F21-98A5-46F1-AF5C-7D6517485588}" dt="2021-08-29T13:54:54.152" v="882" actId="478"/>
          <ac:spMkLst>
            <pc:docMk/>
            <pc:sldMk cId="3355481945" sldId="402"/>
            <ac:spMk id="38" creationId="{BD28F72E-7DC3-41A0-A214-9DF3EF3CDE42}"/>
          </ac:spMkLst>
        </pc:spChg>
        <pc:spChg chg="del">
          <ac:chgData name="Syphax Ait oubelli" userId="ecf726b1934da71b" providerId="LiveId" clId="{6A633F21-98A5-46F1-AF5C-7D6517485588}" dt="2021-08-29T13:54:54.152" v="882" actId="478"/>
          <ac:spMkLst>
            <pc:docMk/>
            <pc:sldMk cId="3355481945" sldId="402"/>
            <ac:spMk id="39" creationId="{6547D98A-4451-4F26-854F-568D21DCA7F8}"/>
          </ac:spMkLst>
        </pc:spChg>
        <pc:spChg chg="del">
          <ac:chgData name="Syphax Ait oubelli" userId="ecf726b1934da71b" providerId="LiveId" clId="{6A633F21-98A5-46F1-AF5C-7D6517485588}" dt="2021-08-29T13:54:54.152" v="882" actId="478"/>
          <ac:spMkLst>
            <pc:docMk/>
            <pc:sldMk cId="3355481945" sldId="402"/>
            <ac:spMk id="40" creationId="{92608D01-1CBF-4518-AC4D-60330D6BA45C}"/>
          </ac:spMkLst>
        </pc:spChg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1695036265" sldId="403"/>
        </pc:sldMkLst>
      </pc:sldChg>
      <pc:sldChg chg="addSp modSp add mod">
        <pc:chgData name="Syphax Ait oubelli" userId="ecf726b1934da71b" providerId="LiveId" clId="{6A633F21-98A5-46F1-AF5C-7D6517485588}" dt="2021-08-29T13:58:10.616" v="940" actId="1036"/>
        <pc:sldMkLst>
          <pc:docMk/>
          <pc:sldMk cId="2240333046" sldId="403"/>
        </pc:sldMkLst>
        <pc:spChg chg="add mod">
          <ac:chgData name="Syphax Ait oubelli" userId="ecf726b1934da71b" providerId="LiveId" clId="{6A633F21-98A5-46F1-AF5C-7D6517485588}" dt="2021-08-29T13:57:42.021" v="927" actId="1076"/>
          <ac:spMkLst>
            <pc:docMk/>
            <pc:sldMk cId="2240333046" sldId="403"/>
            <ac:spMk id="5" creationId="{1F35AA03-C2EB-43CA-8CB2-EB93B3A88277}"/>
          </ac:spMkLst>
        </pc:spChg>
        <pc:spChg chg="add mod">
          <ac:chgData name="Syphax Ait oubelli" userId="ecf726b1934da71b" providerId="LiveId" clId="{6A633F21-98A5-46F1-AF5C-7D6517485588}" dt="2021-08-29T13:58:10.616" v="940" actId="1036"/>
          <ac:spMkLst>
            <pc:docMk/>
            <pc:sldMk cId="2240333046" sldId="403"/>
            <ac:spMk id="6" creationId="{DEA7483E-2B69-448E-8CA6-E8701FA21324}"/>
          </ac:spMkLst>
        </pc:spChg>
      </pc:sldChg>
      <pc:sldChg chg="addSp delSp modSp add mod">
        <pc:chgData name="Syphax Ait oubelli" userId="ecf726b1934da71b" providerId="LiveId" clId="{6A633F21-98A5-46F1-AF5C-7D6517485588}" dt="2021-08-29T13:58:46.601" v="955" actId="1036"/>
        <pc:sldMkLst>
          <pc:docMk/>
          <pc:sldMk cId="2118629501" sldId="404"/>
        </pc:sldMkLst>
        <pc:spChg chg="del">
          <ac:chgData name="Syphax Ait oubelli" userId="ecf726b1934da71b" providerId="LiveId" clId="{6A633F21-98A5-46F1-AF5C-7D6517485588}" dt="2021-08-29T13:58:41.201" v="951" actId="478"/>
          <ac:spMkLst>
            <pc:docMk/>
            <pc:sldMk cId="2118629501" sldId="404"/>
            <ac:spMk id="6" creationId="{DEA7483E-2B69-448E-8CA6-E8701FA21324}"/>
          </ac:spMkLst>
        </pc:spChg>
        <pc:spChg chg="add mod">
          <ac:chgData name="Syphax Ait oubelli" userId="ecf726b1934da71b" providerId="LiveId" clId="{6A633F21-98A5-46F1-AF5C-7D6517485588}" dt="2021-08-29T13:58:46.601" v="955" actId="1036"/>
          <ac:spMkLst>
            <pc:docMk/>
            <pc:sldMk cId="2118629501" sldId="404"/>
            <ac:spMk id="7" creationId="{0534874E-937A-44B0-976E-095DDA4451C1}"/>
          </ac:spMkLst>
        </pc:spChg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2671828081" sldId="404"/>
        </pc:sldMkLst>
      </pc:sldChg>
      <pc:sldChg chg="addSp delSp modSp add mod">
        <pc:chgData name="Syphax Ait oubelli" userId="ecf726b1934da71b" providerId="LiveId" clId="{6A633F21-98A5-46F1-AF5C-7D6517485588}" dt="2021-08-29T13:59:24.955" v="991" actId="1076"/>
        <pc:sldMkLst>
          <pc:docMk/>
          <pc:sldMk cId="1334070578" sldId="405"/>
        </pc:sldMkLst>
        <pc:spChg chg="add mod">
          <ac:chgData name="Syphax Ait oubelli" userId="ecf726b1934da71b" providerId="LiveId" clId="{6A633F21-98A5-46F1-AF5C-7D6517485588}" dt="2021-08-29T13:59:24.955" v="991" actId="1076"/>
          <ac:spMkLst>
            <pc:docMk/>
            <pc:sldMk cId="1334070578" sldId="405"/>
            <ac:spMk id="3" creationId="{41587381-22BC-44E9-B42E-B49AEFE9318C}"/>
          </ac:spMkLst>
        </pc:spChg>
        <pc:spChg chg="del">
          <ac:chgData name="Syphax Ait oubelli" userId="ecf726b1934da71b" providerId="LiveId" clId="{6A633F21-98A5-46F1-AF5C-7D6517485588}" dt="2021-08-29T13:59:03.223" v="957" actId="478"/>
          <ac:spMkLst>
            <pc:docMk/>
            <pc:sldMk cId="1334070578" sldId="405"/>
            <ac:spMk id="5" creationId="{1F35AA03-C2EB-43CA-8CB2-EB93B3A88277}"/>
          </ac:spMkLst>
        </pc:spChg>
        <pc:spChg chg="del">
          <ac:chgData name="Syphax Ait oubelli" userId="ecf726b1934da71b" providerId="LiveId" clId="{6A633F21-98A5-46F1-AF5C-7D6517485588}" dt="2021-08-29T13:59:03.223" v="957" actId="478"/>
          <ac:spMkLst>
            <pc:docMk/>
            <pc:sldMk cId="1334070578" sldId="405"/>
            <ac:spMk id="7" creationId="{0534874E-937A-44B0-976E-095DDA4451C1}"/>
          </ac:spMkLst>
        </pc:spChg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1512658633" sldId="405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2241730102" sldId="406"/>
        </pc:sldMkLst>
      </pc:sldChg>
      <pc:sldChg chg="addSp delSp modSp add mod">
        <pc:chgData name="Syphax Ait oubelli" userId="ecf726b1934da71b" providerId="LiveId" clId="{6A633F21-98A5-46F1-AF5C-7D6517485588}" dt="2021-08-29T14:01:57.279" v="1147" actId="1076"/>
        <pc:sldMkLst>
          <pc:docMk/>
          <pc:sldMk cId="3445550528" sldId="406"/>
        </pc:sldMkLst>
        <pc:spChg chg="add del mod">
          <ac:chgData name="Syphax Ait oubelli" userId="ecf726b1934da71b" providerId="LiveId" clId="{6A633F21-98A5-46F1-AF5C-7D6517485588}" dt="2021-08-29T14:01:24.495" v="1012"/>
          <ac:spMkLst>
            <pc:docMk/>
            <pc:sldMk cId="3445550528" sldId="406"/>
            <ac:spMk id="3" creationId="{DCA95120-1CAE-447C-92F2-AD793E6722CC}"/>
          </ac:spMkLst>
        </pc:spChg>
        <pc:spChg chg="add del">
          <ac:chgData name="Syphax Ait oubelli" userId="ecf726b1934da71b" providerId="LiveId" clId="{6A633F21-98A5-46F1-AF5C-7D6517485588}" dt="2021-08-29T14:01:24.521" v="1023"/>
          <ac:spMkLst>
            <pc:docMk/>
            <pc:sldMk cId="3445550528" sldId="406"/>
            <ac:spMk id="4" creationId="{84C8E8AD-DA28-4182-9543-5DD64C6C1F35}"/>
          </ac:spMkLst>
        </pc:spChg>
        <pc:spChg chg="add del">
          <ac:chgData name="Syphax Ait oubelli" userId="ecf726b1934da71b" providerId="LiveId" clId="{6A633F21-98A5-46F1-AF5C-7D6517485588}" dt="2021-08-29T14:01:24.543" v="1034"/>
          <ac:spMkLst>
            <pc:docMk/>
            <pc:sldMk cId="3445550528" sldId="406"/>
            <ac:spMk id="5" creationId="{8C82FF96-BBED-4282-AE8D-0BA64D43F8F0}"/>
          </ac:spMkLst>
        </pc:spChg>
        <pc:spChg chg="add del mod">
          <ac:chgData name="Syphax Ait oubelli" userId="ecf726b1934da71b" providerId="LiveId" clId="{6A633F21-98A5-46F1-AF5C-7D6517485588}" dt="2021-08-29T14:01:24.521" v="1023"/>
          <ac:spMkLst>
            <pc:docMk/>
            <pc:sldMk cId="3445550528" sldId="406"/>
            <ac:spMk id="6" creationId="{08039247-026F-4667-A061-C62E1DDEA44D}"/>
          </ac:spMkLst>
        </pc:spChg>
        <pc:spChg chg="add del">
          <ac:chgData name="Syphax Ait oubelli" userId="ecf726b1934da71b" providerId="LiveId" clId="{6A633F21-98A5-46F1-AF5C-7D6517485588}" dt="2021-08-29T14:01:24.555" v="1045"/>
          <ac:spMkLst>
            <pc:docMk/>
            <pc:sldMk cId="3445550528" sldId="406"/>
            <ac:spMk id="7" creationId="{69CDF5D5-2A15-4879-BBE7-7A29C791AE1E}"/>
          </ac:spMkLst>
        </pc:spChg>
        <pc:spChg chg="mod">
          <ac:chgData name="Syphax Ait oubelli" userId="ecf726b1934da71b" providerId="LiveId" clId="{6A633F21-98A5-46F1-AF5C-7D6517485588}" dt="2021-08-29T14:01:57.279" v="1147" actId="1076"/>
          <ac:spMkLst>
            <pc:docMk/>
            <pc:sldMk cId="3445550528" sldId="406"/>
            <ac:spMk id="8" creationId="{83BF08F6-3C6E-49A9-8EA5-F11DDE0B156D}"/>
          </ac:spMkLst>
        </pc:spChg>
        <pc:spChg chg="add del mod">
          <ac:chgData name="Syphax Ait oubelli" userId="ecf726b1934da71b" providerId="LiveId" clId="{6A633F21-98A5-46F1-AF5C-7D6517485588}" dt="2021-08-29T14:01:24.543" v="1034"/>
          <ac:spMkLst>
            <pc:docMk/>
            <pc:sldMk cId="3445550528" sldId="406"/>
            <ac:spMk id="9" creationId="{30538B05-CB21-4E79-A32E-D9CBABD07218}"/>
          </ac:spMkLst>
        </pc:spChg>
        <pc:spChg chg="add del">
          <ac:chgData name="Syphax Ait oubelli" userId="ecf726b1934da71b" providerId="LiveId" clId="{6A633F21-98A5-46F1-AF5C-7D6517485588}" dt="2021-08-29T14:01:24.569" v="1056"/>
          <ac:spMkLst>
            <pc:docMk/>
            <pc:sldMk cId="3445550528" sldId="406"/>
            <ac:spMk id="10" creationId="{425DDEB0-F12C-48D7-87FC-6A0B8EF3FFD5}"/>
          </ac:spMkLst>
        </pc:spChg>
        <pc:spChg chg="mod">
          <ac:chgData name="Syphax Ait oubelli" userId="ecf726b1934da71b" providerId="LiveId" clId="{6A633F21-98A5-46F1-AF5C-7D6517485588}" dt="2021-08-29T14:01:57.279" v="1147" actId="1076"/>
          <ac:spMkLst>
            <pc:docMk/>
            <pc:sldMk cId="3445550528" sldId="406"/>
            <ac:spMk id="11" creationId="{1BF0A7D2-5A58-41EF-98B0-AF387DD668D7}"/>
          </ac:spMkLst>
        </pc:spChg>
        <pc:spChg chg="add del mod">
          <ac:chgData name="Syphax Ait oubelli" userId="ecf726b1934da71b" providerId="LiveId" clId="{6A633F21-98A5-46F1-AF5C-7D6517485588}" dt="2021-08-29T14:01:24.555" v="1045"/>
          <ac:spMkLst>
            <pc:docMk/>
            <pc:sldMk cId="3445550528" sldId="406"/>
            <ac:spMk id="14" creationId="{C5BFC78F-ECE3-4E6D-96EE-07B78A93ADDB}"/>
          </ac:spMkLst>
        </pc:spChg>
        <pc:spChg chg="mod">
          <ac:chgData name="Syphax Ait oubelli" userId="ecf726b1934da71b" providerId="LiveId" clId="{6A633F21-98A5-46F1-AF5C-7D6517485588}" dt="2021-08-29T14:01:57.279" v="1147" actId="1076"/>
          <ac:spMkLst>
            <pc:docMk/>
            <pc:sldMk cId="3445550528" sldId="406"/>
            <ac:spMk id="15" creationId="{07E57E0E-2D2D-4B64-920A-EDFA4C0500C1}"/>
          </ac:spMkLst>
        </pc:spChg>
        <pc:spChg chg="add del mod">
          <ac:chgData name="Syphax Ait oubelli" userId="ecf726b1934da71b" providerId="LiveId" clId="{6A633F21-98A5-46F1-AF5C-7D6517485588}" dt="2021-08-29T14:01:24.569" v="1056"/>
          <ac:spMkLst>
            <pc:docMk/>
            <pc:sldMk cId="3445550528" sldId="406"/>
            <ac:spMk id="16" creationId="{B527B727-38AA-4ED6-A7C8-C145CB5B3630}"/>
          </ac:spMkLst>
        </pc:spChg>
        <pc:spChg chg="mod">
          <ac:chgData name="Syphax Ait oubelli" userId="ecf726b1934da71b" providerId="LiveId" clId="{6A633F21-98A5-46F1-AF5C-7D6517485588}" dt="2021-08-29T14:01:57.279" v="1147" actId="1076"/>
          <ac:spMkLst>
            <pc:docMk/>
            <pc:sldMk cId="3445550528" sldId="406"/>
            <ac:spMk id="17" creationId="{018A1542-18DE-4781-BB08-C769BD6917C8}"/>
          </ac:spMkLst>
        </pc:spChg>
        <pc:spChg chg="add del mod">
          <ac:chgData name="Syphax Ait oubelli" userId="ecf726b1934da71b" providerId="LiveId" clId="{6A633F21-98A5-46F1-AF5C-7D6517485588}" dt="2021-08-29T14:01:24.585" v="1067"/>
          <ac:spMkLst>
            <pc:docMk/>
            <pc:sldMk cId="3445550528" sldId="406"/>
            <ac:spMk id="18" creationId="{F360CDB0-F754-4A09-9137-1DF4C9FBA88B}"/>
          </ac:spMkLst>
        </pc:spChg>
        <pc:spChg chg="add del">
          <ac:chgData name="Syphax Ait oubelli" userId="ecf726b1934da71b" providerId="LiveId" clId="{6A633F21-98A5-46F1-AF5C-7D6517485588}" dt="2021-08-29T14:01:24.585" v="1067"/>
          <ac:spMkLst>
            <pc:docMk/>
            <pc:sldMk cId="3445550528" sldId="406"/>
            <ac:spMk id="19" creationId="{C09946FB-32D3-4BB5-95EE-17CA5138131C}"/>
          </ac:spMkLst>
        </pc:spChg>
        <pc:spChg chg="mod">
          <ac:chgData name="Syphax Ait oubelli" userId="ecf726b1934da71b" providerId="LiveId" clId="{6A633F21-98A5-46F1-AF5C-7D6517485588}" dt="2021-08-29T14:01:57.279" v="1147" actId="1076"/>
          <ac:spMkLst>
            <pc:docMk/>
            <pc:sldMk cId="3445550528" sldId="406"/>
            <ac:spMk id="20" creationId="{92F8CCA0-BB64-4A3C-ACDC-9B65A6C38D9B}"/>
          </ac:spMkLst>
        </pc:spChg>
        <pc:spChg chg="add del mod">
          <ac:chgData name="Syphax Ait oubelli" userId="ecf726b1934da71b" providerId="LiveId" clId="{6A633F21-98A5-46F1-AF5C-7D6517485588}" dt="2021-08-29T14:01:24.607" v="1078"/>
          <ac:spMkLst>
            <pc:docMk/>
            <pc:sldMk cId="3445550528" sldId="406"/>
            <ac:spMk id="21" creationId="{720AB59A-A07C-467D-B4A0-DDF674EFA270}"/>
          </ac:spMkLst>
        </pc:spChg>
        <pc:spChg chg="add del">
          <ac:chgData name="Syphax Ait oubelli" userId="ecf726b1934da71b" providerId="LiveId" clId="{6A633F21-98A5-46F1-AF5C-7D6517485588}" dt="2021-08-29T14:01:24.607" v="1078"/>
          <ac:spMkLst>
            <pc:docMk/>
            <pc:sldMk cId="3445550528" sldId="406"/>
            <ac:spMk id="22" creationId="{462F1B1A-2BF3-42BD-9337-C34F7B1A4781}"/>
          </ac:spMkLst>
        </pc:spChg>
        <pc:spChg chg="mod">
          <ac:chgData name="Syphax Ait oubelli" userId="ecf726b1934da71b" providerId="LiveId" clId="{6A633F21-98A5-46F1-AF5C-7D6517485588}" dt="2021-08-29T14:01:57.279" v="1147" actId="1076"/>
          <ac:spMkLst>
            <pc:docMk/>
            <pc:sldMk cId="3445550528" sldId="406"/>
            <ac:spMk id="23" creationId="{C113397C-4DD8-43FF-8A2C-85CE83166853}"/>
          </ac:spMkLst>
        </pc:spChg>
        <pc:spChg chg="add del mod">
          <ac:chgData name="Syphax Ait oubelli" userId="ecf726b1934da71b" providerId="LiveId" clId="{6A633F21-98A5-46F1-AF5C-7D6517485588}" dt="2021-08-29T14:01:24.626" v="1089"/>
          <ac:spMkLst>
            <pc:docMk/>
            <pc:sldMk cId="3445550528" sldId="406"/>
            <ac:spMk id="24" creationId="{AC1E6733-EC3F-40ED-919C-EEF26D462E3C}"/>
          </ac:spMkLst>
        </pc:spChg>
        <pc:spChg chg="add del">
          <ac:chgData name="Syphax Ait oubelli" userId="ecf726b1934da71b" providerId="LiveId" clId="{6A633F21-98A5-46F1-AF5C-7D6517485588}" dt="2021-08-29T14:01:24.626" v="1089"/>
          <ac:spMkLst>
            <pc:docMk/>
            <pc:sldMk cId="3445550528" sldId="406"/>
            <ac:spMk id="25" creationId="{D0BA4CA0-65DF-40EA-AB0C-60451EE14471}"/>
          </ac:spMkLst>
        </pc:spChg>
        <pc:spChg chg="mod">
          <ac:chgData name="Syphax Ait oubelli" userId="ecf726b1934da71b" providerId="LiveId" clId="{6A633F21-98A5-46F1-AF5C-7D6517485588}" dt="2021-08-29T14:01:57.279" v="1147" actId="1076"/>
          <ac:spMkLst>
            <pc:docMk/>
            <pc:sldMk cId="3445550528" sldId="406"/>
            <ac:spMk id="26" creationId="{DE547F88-648E-4FB1-97DD-CDBF205629CC}"/>
          </ac:spMkLst>
        </pc:spChg>
        <pc:spChg chg="add del mod">
          <ac:chgData name="Syphax Ait oubelli" userId="ecf726b1934da71b" providerId="LiveId" clId="{6A633F21-98A5-46F1-AF5C-7D6517485588}" dt="2021-08-29T14:01:24.634" v="1100"/>
          <ac:spMkLst>
            <pc:docMk/>
            <pc:sldMk cId="3445550528" sldId="406"/>
            <ac:spMk id="27" creationId="{2065EC98-EB32-48A8-B406-B02C4378F125}"/>
          </ac:spMkLst>
        </pc:spChg>
        <pc:spChg chg="add del">
          <ac:chgData name="Syphax Ait oubelli" userId="ecf726b1934da71b" providerId="LiveId" clId="{6A633F21-98A5-46F1-AF5C-7D6517485588}" dt="2021-08-29T14:01:24.634" v="1100"/>
          <ac:spMkLst>
            <pc:docMk/>
            <pc:sldMk cId="3445550528" sldId="406"/>
            <ac:spMk id="28" creationId="{04C0E5D5-4D28-47F3-A2E6-1F17DF799777}"/>
          </ac:spMkLst>
        </pc:spChg>
        <pc:spChg chg="mod">
          <ac:chgData name="Syphax Ait oubelli" userId="ecf726b1934da71b" providerId="LiveId" clId="{6A633F21-98A5-46F1-AF5C-7D6517485588}" dt="2021-08-29T14:01:57.279" v="1147" actId="1076"/>
          <ac:spMkLst>
            <pc:docMk/>
            <pc:sldMk cId="3445550528" sldId="406"/>
            <ac:spMk id="29" creationId="{73410D4B-F3B2-4B7F-9308-06B0A9CAAE0C}"/>
          </ac:spMkLst>
        </pc:spChg>
        <pc:spChg chg="add del mod">
          <ac:chgData name="Syphax Ait oubelli" userId="ecf726b1934da71b" providerId="LiveId" clId="{6A633F21-98A5-46F1-AF5C-7D6517485588}" dt="2021-08-29T14:01:24.649" v="1111"/>
          <ac:spMkLst>
            <pc:docMk/>
            <pc:sldMk cId="3445550528" sldId="406"/>
            <ac:spMk id="30" creationId="{2AE589ED-1D06-4F5B-A730-1D71ED42B6A0}"/>
          </ac:spMkLst>
        </pc:spChg>
        <pc:spChg chg="add del">
          <ac:chgData name="Syphax Ait oubelli" userId="ecf726b1934da71b" providerId="LiveId" clId="{6A633F21-98A5-46F1-AF5C-7D6517485588}" dt="2021-08-29T14:01:24.649" v="1111"/>
          <ac:spMkLst>
            <pc:docMk/>
            <pc:sldMk cId="3445550528" sldId="406"/>
            <ac:spMk id="31" creationId="{462444DF-851E-43C5-AE39-4ACC22C79BF3}"/>
          </ac:spMkLst>
        </pc:spChg>
        <pc:spChg chg="mod">
          <ac:chgData name="Syphax Ait oubelli" userId="ecf726b1934da71b" providerId="LiveId" clId="{6A633F21-98A5-46F1-AF5C-7D6517485588}" dt="2021-08-29T14:01:57.279" v="1147" actId="1076"/>
          <ac:spMkLst>
            <pc:docMk/>
            <pc:sldMk cId="3445550528" sldId="406"/>
            <ac:spMk id="32" creationId="{DA3605EF-BC6B-403C-B1F1-8A0A9CB12DFF}"/>
          </ac:spMkLst>
        </pc:spChg>
        <pc:spChg chg="add del mod">
          <ac:chgData name="Syphax Ait oubelli" userId="ecf726b1934da71b" providerId="LiveId" clId="{6A633F21-98A5-46F1-AF5C-7D6517485588}" dt="2021-08-29T14:01:24.663" v="1122"/>
          <ac:spMkLst>
            <pc:docMk/>
            <pc:sldMk cId="3445550528" sldId="406"/>
            <ac:spMk id="33" creationId="{E2416E96-E235-4FF6-8940-B400DE529D90}"/>
          </ac:spMkLst>
        </pc:spChg>
        <pc:spChg chg="add del">
          <ac:chgData name="Syphax Ait oubelli" userId="ecf726b1934da71b" providerId="LiveId" clId="{6A633F21-98A5-46F1-AF5C-7D6517485588}" dt="2021-08-29T14:01:24.663" v="1122"/>
          <ac:spMkLst>
            <pc:docMk/>
            <pc:sldMk cId="3445550528" sldId="406"/>
            <ac:spMk id="34" creationId="{F90498B1-E19A-4199-AE38-94FB27E81304}"/>
          </ac:spMkLst>
        </pc:spChg>
        <pc:spChg chg="mod">
          <ac:chgData name="Syphax Ait oubelli" userId="ecf726b1934da71b" providerId="LiveId" clId="{6A633F21-98A5-46F1-AF5C-7D6517485588}" dt="2021-08-29T14:01:57.279" v="1147" actId="1076"/>
          <ac:spMkLst>
            <pc:docMk/>
            <pc:sldMk cId="3445550528" sldId="406"/>
            <ac:spMk id="35" creationId="{67564B5F-9AC9-4825-BAE2-C45CAC17224A}"/>
          </ac:spMkLst>
        </pc:spChg>
        <pc:spChg chg="add del mod">
          <ac:chgData name="Syphax Ait oubelli" userId="ecf726b1934da71b" providerId="LiveId" clId="{6A633F21-98A5-46F1-AF5C-7D6517485588}" dt="2021-08-29T14:01:24.678" v="1133"/>
          <ac:spMkLst>
            <pc:docMk/>
            <pc:sldMk cId="3445550528" sldId="406"/>
            <ac:spMk id="36" creationId="{B8A45126-3388-4BFF-B263-A7B2261F9EFB}"/>
          </ac:spMkLst>
        </pc:spChg>
        <pc:spChg chg="add del">
          <ac:chgData name="Syphax Ait oubelli" userId="ecf726b1934da71b" providerId="LiveId" clId="{6A633F21-98A5-46F1-AF5C-7D6517485588}" dt="2021-08-29T14:01:24.678" v="1133"/>
          <ac:spMkLst>
            <pc:docMk/>
            <pc:sldMk cId="3445550528" sldId="406"/>
            <ac:spMk id="37" creationId="{A8C4F1E8-7B91-486D-B1C9-81BEEC4A19D9}"/>
          </ac:spMkLst>
        </pc:spChg>
        <pc:spChg chg="mod">
          <ac:chgData name="Syphax Ait oubelli" userId="ecf726b1934da71b" providerId="LiveId" clId="{6A633F21-98A5-46F1-AF5C-7D6517485588}" dt="2021-08-29T14:01:57.279" v="1147" actId="1076"/>
          <ac:spMkLst>
            <pc:docMk/>
            <pc:sldMk cId="3445550528" sldId="406"/>
            <ac:spMk id="38" creationId="{25594FFE-90F5-48BA-9376-20D79DE12EE5}"/>
          </ac:spMkLst>
        </pc:spChg>
        <pc:spChg chg="add mod">
          <ac:chgData name="Syphax Ait oubelli" userId="ecf726b1934da71b" providerId="LiveId" clId="{6A633F21-98A5-46F1-AF5C-7D6517485588}" dt="2021-08-29T14:01:57.279" v="1147" actId="1076"/>
          <ac:spMkLst>
            <pc:docMk/>
            <pc:sldMk cId="3445550528" sldId="406"/>
            <ac:spMk id="39" creationId="{7F0C498C-BBCE-420F-B6AD-AB0295F4A904}"/>
          </ac:spMkLst>
        </pc:spChg>
        <pc:spChg chg="add mod">
          <ac:chgData name="Syphax Ait oubelli" userId="ecf726b1934da71b" providerId="LiveId" clId="{6A633F21-98A5-46F1-AF5C-7D6517485588}" dt="2021-08-29T14:01:57.279" v="1147" actId="1076"/>
          <ac:spMkLst>
            <pc:docMk/>
            <pc:sldMk cId="3445550528" sldId="406"/>
            <ac:spMk id="40" creationId="{B3E027B1-2EC8-401F-A878-DAD160815CAF}"/>
          </ac:spMkLst>
        </pc:spChg>
        <pc:spChg chg="add mod">
          <ac:chgData name="Syphax Ait oubelli" userId="ecf726b1934da71b" providerId="LiveId" clId="{6A633F21-98A5-46F1-AF5C-7D6517485588}" dt="2021-08-29T14:01:57.279" v="1147" actId="1076"/>
          <ac:spMkLst>
            <pc:docMk/>
            <pc:sldMk cId="3445550528" sldId="406"/>
            <ac:spMk id="41" creationId="{DB0753FF-B680-477A-A3BB-C1453D33E7A4}"/>
          </ac:spMkLst>
        </pc:spChg>
      </pc:sldChg>
      <pc:sldChg chg="addSp delSp modSp add mod">
        <pc:chgData name="Syphax Ait oubelli" userId="ecf726b1934da71b" providerId="LiveId" clId="{6A633F21-98A5-46F1-AF5C-7D6517485588}" dt="2021-08-29T14:10:34.747" v="1225" actId="1076"/>
        <pc:sldMkLst>
          <pc:docMk/>
          <pc:sldMk cId="1304201268" sldId="407"/>
        </pc:sldMkLst>
        <pc:spChg chg="add mod">
          <ac:chgData name="Syphax Ait oubelli" userId="ecf726b1934da71b" providerId="LiveId" clId="{6A633F21-98A5-46F1-AF5C-7D6517485588}" dt="2021-08-29T14:10:34.747" v="1225" actId="1076"/>
          <ac:spMkLst>
            <pc:docMk/>
            <pc:sldMk cId="1304201268" sldId="407"/>
            <ac:spMk id="3" creationId="{C983ADE1-035F-4847-8B5E-8B2D0928EAFC}"/>
          </ac:spMkLst>
        </pc:spChg>
        <pc:spChg chg="mod">
          <ac:chgData name="Syphax Ait oubelli" userId="ecf726b1934da71b" providerId="LiveId" clId="{6A633F21-98A5-46F1-AF5C-7D6517485588}" dt="2021-08-29T14:10:34.747" v="1225" actId="1076"/>
          <ac:spMkLst>
            <pc:docMk/>
            <pc:sldMk cId="1304201268" sldId="407"/>
            <ac:spMk id="8" creationId="{83BF08F6-3C6E-49A9-8EA5-F11DDE0B156D}"/>
          </ac:spMkLst>
        </pc:spChg>
        <pc:spChg chg="mod">
          <ac:chgData name="Syphax Ait oubelli" userId="ecf726b1934da71b" providerId="LiveId" clId="{6A633F21-98A5-46F1-AF5C-7D6517485588}" dt="2021-08-29T14:10:34.747" v="1225" actId="1076"/>
          <ac:spMkLst>
            <pc:docMk/>
            <pc:sldMk cId="1304201268" sldId="407"/>
            <ac:spMk id="11" creationId="{1BF0A7D2-5A58-41EF-98B0-AF387DD668D7}"/>
          </ac:spMkLst>
        </pc:spChg>
        <pc:spChg chg="mod">
          <ac:chgData name="Syphax Ait oubelli" userId="ecf726b1934da71b" providerId="LiveId" clId="{6A633F21-98A5-46F1-AF5C-7D6517485588}" dt="2021-08-29T14:10:34.747" v="1225" actId="1076"/>
          <ac:spMkLst>
            <pc:docMk/>
            <pc:sldMk cId="1304201268" sldId="407"/>
            <ac:spMk id="15" creationId="{07E57E0E-2D2D-4B64-920A-EDFA4C0500C1}"/>
          </ac:spMkLst>
        </pc:spChg>
        <pc:spChg chg="mod">
          <ac:chgData name="Syphax Ait oubelli" userId="ecf726b1934da71b" providerId="LiveId" clId="{6A633F21-98A5-46F1-AF5C-7D6517485588}" dt="2021-08-29T14:10:34.747" v="1225" actId="1076"/>
          <ac:spMkLst>
            <pc:docMk/>
            <pc:sldMk cId="1304201268" sldId="407"/>
            <ac:spMk id="17" creationId="{018A1542-18DE-4781-BB08-C769BD6917C8}"/>
          </ac:spMkLst>
        </pc:spChg>
        <pc:spChg chg="mod">
          <ac:chgData name="Syphax Ait oubelli" userId="ecf726b1934da71b" providerId="LiveId" clId="{6A633F21-98A5-46F1-AF5C-7D6517485588}" dt="2021-08-29T14:10:34.747" v="1225" actId="1076"/>
          <ac:spMkLst>
            <pc:docMk/>
            <pc:sldMk cId="1304201268" sldId="407"/>
            <ac:spMk id="20" creationId="{92F8CCA0-BB64-4A3C-ACDC-9B65A6C38D9B}"/>
          </ac:spMkLst>
        </pc:spChg>
        <pc:spChg chg="add mod">
          <ac:chgData name="Syphax Ait oubelli" userId="ecf726b1934da71b" providerId="LiveId" clId="{6A633F21-98A5-46F1-AF5C-7D6517485588}" dt="2021-08-29T14:10:34.747" v="1225" actId="1076"/>
          <ac:spMkLst>
            <pc:docMk/>
            <pc:sldMk cId="1304201268" sldId="407"/>
            <ac:spMk id="21" creationId="{00B9EEF0-6ECD-4E69-920E-0FEED711F54B}"/>
          </ac:spMkLst>
        </pc:spChg>
        <pc:spChg chg="add mod">
          <ac:chgData name="Syphax Ait oubelli" userId="ecf726b1934da71b" providerId="LiveId" clId="{6A633F21-98A5-46F1-AF5C-7D6517485588}" dt="2021-08-29T14:10:34.747" v="1225" actId="1076"/>
          <ac:spMkLst>
            <pc:docMk/>
            <pc:sldMk cId="1304201268" sldId="407"/>
            <ac:spMk id="22" creationId="{F51534B1-6D9B-41B6-B63E-03DD883323E5}"/>
          </ac:spMkLst>
        </pc:spChg>
        <pc:spChg chg="mod">
          <ac:chgData name="Syphax Ait oubelli" userId="ecf726b1934da71b" providerId="LiveId" clId="{6A633F21-98A5-46F1-AF5C-7D6517485588}" dt="2021-08-29T14:10:34.747" v="1225" actId="1076"/>
          <ac:spMkLst>
            <pc:docMk/>
            <pc:sldMk cId="1304201268" sldId="407"/>
            <ac:spMk id="23" creationId="{C113397C-4DD8-43FF-8A2C-85CE83166853}"/>
          </ac:spMkLst>
        </pc:spChg>
        <pc:spChg chg="add mod">
          <ac:chgData name="Syphax Ait oubelli" userId="ecf726b1934da71b" providerId="LiveId" clId="{6A633F21-98A5-46F1-AF5C-7D6517485588}" dt="2021-08-29T14:10:34.747" v="1225" actId="1076"/>
          <ac:spMkLst>
            <pc:docMk/>
            <pc:sldMk cId="1304201268" sldId="407"/>
            <ac:spMk id="24" creationId="{19B09349-188D-4A4E-9335-6BF9EBBDE8C5}"/>
          </ac:spMkLst>
        </pc:spChg>
        <pc:spChg chg="add mod">
          <ac:chgData name="Syphax Ait oubelli" userId="ecf726b1934da71b" providerId="LiveId" clId="{6A633F21-98A5-46F1-AF5C-7D6517485588}" dt="2021-08-29T14:10:34.747" v="1225" actId="1076"/>
          <ac:spMkLst>
            <pc:docMk/>
            <pc:sldMk cId="1304201268" sldId="407"/>
            <ac:spMk id="25" creationId="{78A701AF-625E-43C5-A066-92BF66231AE8}"/>
          </ac:spMkLst>
        </pc:spChg>
        <pc:spChg chg="mod">
          <ac:chgData name="Syphax Ait oubelli" userId="ecf726b1934da71b" providerId="LiveId" clId="{6A633F21-98A5-46F1-AF5C-7D6517485588}" dt="2021-08-29T14:10:34.747" v="1225" actId="1076"/>
          <ac:spMkLst>
            <pc:docMk/>
            <pc:sldMk cId="1304201268" sldId="407"/>
            <ac:spMk id="26" creationId="{DE547F88-648E-4FB1-97DD-CDBF205629CC}"/>
          </ac:spMkLst>
        </pc:spChg>
        <pc:spChg chg="add mod">
          <ac:chgData name="Syphax Ait oubelli" userId="ecf726b1934da71b" providerId="LiveId" clId="{6A633F21-98A5-46F1-AF5C-7D6517485588}" dt="2021-08-29T14:10:34.747" v="1225" actId="1076"/>
          <ac:spMkLst>
            <pc:docMk/>
            <pc:sldMk cId="1304201268" sldId="407"/>
            <ac:spMk id="27" creationId="{4C2D7505-BAA8-446D-BF61-A028A86E8C72}"/>
          </ac:spMkLst>
        </pc:spChg>
        <pc:spChg chg="mod">
          <ac:chgData name="Syphax Ait oubelli" userId="ecf726b1934da71b" providerId="LiveId" clId="{6A633F21-98A5-46F1-AF5C-7D6517485588}" dt="2021-08-29T14:10:34.747" v="1225" actId="1076"/>
          <ac:spMkLst>
            <pc:docMk/>
            <pc:sldMk cId="1304201268" sldId="407"/>
            <ac:spMk id="29" creationId="{73410D4B-F3B2-4B7F-9308-06B0A9CAAE0C}"/>
          </ac:spMkLst>
        </pc:spChg>
        <pc:spChg chg="add mod">
          <ac:chgData name="Syphax Ait oubelli" userId="ecf726b1934da71b" providerId="LiveId" clId="{6A633F21-98A5-46F1-AF5C-7D6517485588}" dt="2021-08-29T14:10:34.747" v="1225" actId="1076"/>
          <ac:spMkLst>
            <pc:docMk/>
            <pc:sldMk cId="1304201268" sldId="407"/>
            <ac:spMk id="30" creationId="{8113254C-0355-4E86-8644-E25EA54FF605}"/>
          </ac:spMkLst>
        </pc:spChg>
        <pc:spChg chg="mod">
          <ac:chgData name="Syphax Ait oubelli" userId="ecf726b1934da71b" providerId="LiveId" clId="{6A633F21-98A5-46F1-AF5C-7D6517485588}" dt="2021-08-29T14:10:34.747" v="1225" actId="1076"/>
          <ac:spMkLst>
            <pc:docMk/>
            <pc:sldMk cId="1304201268" sldId="407"/>
            <ac:spMk id="32" creationId="{DA3605EF-BC6B-403C-B1F1-8A0A9CB12DFF}"/>
          </ac:spMkLst>
        </pc:spChg>
        <pc:spChg chg="mod">
          <ac:chgData name="Syphax Ait oubelli" userId="ecf726b1934da71b" providerId="LiveId" clId="{6A633F21-98A5-46F1-AF5C-7D6517485588}" dt="2021-08-29T14:10:34.747" v="1225" actId="1076"/>
          <ac:spMkLst>
            <pc:docMk/>
            <pc:sldMk cId="1304201268" sldId="407"/>
            <ac:spMk id="35" creationId="{67564B5F-9AC9-4825-BAE2-C45CAC17224A}"/>
          </ac:spMkLst>
        </pc:spChg>
        <pc:spChg chg="mod">
          <ac:chgData name="Syphax Ait oubelli" userId="ecf726b1934da71b" providerId="LiveId" clId="{6A633F21-98A5-46F1-AF5C-7D6517485588}" dt="2021-08-29T14:10:34.747" v="1225" actId="1076"/>
          <ac:spMkLst>
            <pc:docMk/>
            <pc:sldMk cId="1304201268" sldId="407"/>
            <ac:spMk id="38" creationId="{25594FFE-90F5-48BA-9376-20D79DE12EE5}"/>
          </ac:spMkLst>
        </pc:spChg>
        <pc:spChg chg="del mod">
          <ac:chgData name="Syphax Ait oubelli" userId="ecf726b1934da71b" providerId="LiveId" clId="{6A633F21-98A5-46F1-AF5C-7D6517485588}" dt="2021-08-29T14:05:47.800" v="1150" actId="478"/>
          <ac:spMkLst>
            <pc:docMk/>
            <pc:sldMk cId="1304201268" sldId="407"/>
            <ac:spMk id="39" creationId="{7F0C498C-BBCE-420F-B6AD-AB0295F4A904}"/>
          </ac:spMkLst>
        </pc:spChg>
        <pc:spChg chg="del mod">
          <ac:chgData name="Syphax Ait oubelli" userId="ecf726b1934da71b" providerId="LiveId" clId="{6A633F21-98A5-46F1-AF5C-7D6517485588}" dt="2021-08-29T14:05:47.800" v="1150" actId="478"/>
          <ac:spMkLst>
            <pc:docMk/>
            <pc:sldMk cId="1304201268" sldId="407"/>
            <ac:spMk id="40" creationId="{B3E027B1-2EC8-401F-A878-DAD160815CAF}"/>
          </ac:spMkLst>
        </pc:spChg>
        <pc:spChg chg="mod">
          <ac:chgData name="Syphax Ait oubelli" userId="ecf726b1934da71b" providerId="LiveId" clId="{6A633F21-98A5-46F1-AF5C-7D6517485588}" dt="2021-08-29T14:10:34.747" v="1225" actId="1076"/>
          <ac:spMkLst>
            <pc:docMk/>
            <pc:sldMk cId="1304201268" sldId="407"/>
            <ac:spMk id="41" creationId="{DB0753FF-B680-477A-A3BB-C1453D33E7A4}"/>
          </ac:spMkLst>
        </pc:spChg>
        <pc:cxnChg chg="add mod">
          <ac:chgData name="Syphax Ait oubelli" userId="ecf726b1934da71b" providerId="LiveId" clId="{6A633F21-98A5-46F1-AF5C-7D6517485588}" dt="2021-08-29T14:10:34.747" v="1225" actId="1076"/>
          <ac:cxnSpMkLst>
            <pc:docMk/>
            <pc:sldMk cId="1304201268" sldId="407"/>
            <ac:cxnSpMk id="5" creationId="{CF546501-9C29-42F4-9BEA-BFE54228943D}"/>
          </ac:cxnSpMkLst>
        </pc:cxnChg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1526091274" sldId="407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1484265339" sldId="408"/>
        </pc:sldMkLst>
      </pc:sldChg>
      <pc:sldChg chg="modSp add mod modTransition">
        <pc:chgData name="Syphax Ait oubelli" userId="ecf726b1934da71b" providerId="LiveId" clId="{6A633F21-98A5-46F1-AF5C-7D6517485588}" dt="2021-08-29T14:12:04.434" v="1233"/>
        <pc:sldMkLst>
          <pc:docMk/>
          <pc:sldMk cId="1511047704" sldId="408"/>
        </pc:sldMkLst>
        <pc:spChg chg="mod">
          <ac:chgData name="Syphax Ait oubelli" userId="ecf726b1934da71b" providerId="LiveId" clId="{6A633F21-98A5-46F1-AF5C-7D6517485588}" dt="2021-08-29T14:11:51.719" v="1228" actId="207"/>
          <ac:spMkLst>
            <pc:docMk/>
            <pc:sldMk cId="1511047704" sldId="408"/>
            <ac:spMk id="23" creationId="{C113397C-4DD8-43FF-8A2C-85CE83166853}"/>
          </ac:spMkLst>
        </pc:spChg>
        <pc:spChg chg="mod">
          <ac:chgData name="Syphax Ait oubelli" userId="ecf726b1934da71b" providerId="LiveId" clId="{6A633F21-98A5-46F1-AF5C-7D6517485588}" dt="2021-08-29T14:11:58.160" v="1230" actId="20577"/>
          <ac:spMkLst>
            <pc:docMk/>
            <pc:sldMk cId="1511047704" sldId="408"/>
            <ac:spMk id="30" creationId="{8113254C-0355-4E86-8644-E25EA54FF605}"/>
          </ac:spMkLst>
        </pc:spChg>
        <pc:spChg chg="mod">
          <ac:chgData name="Syphax Ait oubelli" userId="ecf726b1934da71b" providerId="LiveId" clId="{6A633F21-98A5-46F1-AF5C-7D6517485588}" dt="2021-08-29T14:11:48.924" v="1227" actId="207"/>
          <ac:spMkLst>
            <pc:docMk/>
            <pc:sldMk cId="1511047704" sldId="408"/>
            <ac:spMk id="38" creationId="{25594FFE-90F5-48BA-9376-20D79DE12EE5}"/>
          </ac:spMkLst>
        </pc:spChg>
        <pc:cxnChg chg="mod">
          <ac:chgData name="Syphax Ait oubelli" userId="ecf726b1934da71b" providerId="LiveId" clId="{6A633F21-98A5-46F1-AF5C-7D6517485588}" dt="2021-08-29T14:11:55.904" v="1229" actId="1076"/>
          <ac:cxnSpMkLst>
            <pc:docMk/>
            <pc:sldMk cId="1511047704" sldId="408"/>
            <ac:cxnSpMk id="5" creationId="{CF546501-9C29-42F4-9BEA-BFE54228943D}"/>
          </ac:cxnSpMkLst>
        </pc:cxnChg>
      </pc:sldChg>
      <pc:sldChg chg="addSp delSp modSp add mod">
        <pc:chgData name="Syphax Ait oubelli" userId="ecf726b1934da71b" providerId="LiveId" clId="{6A633F21-98A5-46F1-AF5C-7D6517485588}" dt="2021-08-29T14:14:03.242" v="1250" actId="207"/>
        <pc:sldMkLst>
          <pc:docMk/>
          <pc:sldMk cId="2457410665" sldId="409"/>
        </pc:sldMkLst>
        <pc:spChg chg="del">
          <ac:chgData name="Syphax Ait oubelli" userId="ecf726b1934da71b" providerId="LiveId" clId="{6A633F21-98A5-46F1-AF5C-7D6517485588}" dt="2021-08-29T14:13:27.352" v="1234" actId="478"/>
          <ac:spMkLst>
            <pc:docMk/>
            <pc:sldMk cId="2457410665" sldId="409"/>
            <ac:spMk id="2" creationId="{AC77D8F0-5433-4083-B512-DB142FE0160D}"/>
          </ac:spMkLst>
        </pc:spChg>
        <pc:spChg chg="del">
          <ac:chgData name="Syphax Ait oubelli" userId="ecf726b1934da71b" providerId="LiveId" clId="{6A633F21-98A5-46F1-AF5C-7D6517485588}" dt="2021-08-29T14:13:27.352" v="1234" actId="478"/>
          <ac:spMkLst>
            <pc:docMk/>
            <pc:sldMk cId="2457410665" sldId="409"/>
            <ac:spMk id="3" creationId="{C983ADE1-035F-4847-8B5E-8B2D0928EAFC}"/>
          </ac:spMkLst>
        </pc:spChg>
        <pc:spChg chg="add mod">
          <ac:chgData name="Syphax Ait oubelli" userId="ecf726b1934da71b" providerId="LiveId" clId="{6A633F21-98A5-46F1-AF5C-7D6517485588}" dt="2021-08-29T14:14:03.242" v="1250" actId="207"/>
          <ac:spMkLst>
            <pc:docMk/>
            <pc:sldMk cId="2457410665" sldId="409"/>
            <ac:spMk id="4" creationId="{27D3A6FB-3B42-4C74-B763-CE4A03B32AB8}"/>
          </ac:spMkLst>
        </pc:spChg>
        <pc:spChg chg="del">
          <ac:chgData name="Syphax Ait oubelli" userId="ecf726b1934da71b" providerId="LiveId" clId="{6A633F21-98A5-46F1-AF5C-7D6517485588}" dt="2021-08-29T14:13:27.352" v="1234" actId="478"/>
          <ac:spMkLst>
            <pc:docMk/>
            <pc:sldMk cId="2457410665" sldId="409"/>
            <ac:spMk id="8" creationId="{83BF08F6-3C6E-49A9-8EA5-F11DDE0B156D}"/>
          </ac:spMkLst>
        </pc:spChg>
        <pc:spChg chg="del">
          <ac:chgData name="Syphax Ait oubelli" userId="ecf726b1934da71b" providerId="LiveId" clId="{6A633F21-98A5-46F1-AF5C-7D6517485588}" dt="2021-08-29T14:13:27.352" v="1234" actId="478"/>
          <ac:spMkLst>
            <pc:docMk/>
            <pc:sldMk cId="2457410665" sldId="409"/>
            <ac:spMk id="11" creationId="{1BF0A7D2-5A58-41EF-98B0-AF387DD668D7}"/>
          </ac:spMkLst>
        </pc:spChg>
        <pc:spChg chg="del">
          <ac:chgData name="Syphax Ait oubelli" userId="ecf726b1934da71b" providerId="LiveId" clId="{6A633F21-98A5-46F1-AF5C-7D6517485588}" dt="2021-08-29T14:13:27.352" v="1234" actId="478"/>
          <ac:spMkLst>
            <pc:docMk/>
            <pc:sldMk cId="2457410665" sldId="409"/>
            <ac:spMk id="12" creationId="{F7F68FC0-0D36-4F2F-976B-1FF872BCCAF8}"/>
          </ac:spMkLst>
        </pc:spChg>
        <pc:spChg chg="del">
          <ac:chgData name="Syphax Ait oubelli" userId="ecf726b1934da71b" providerId="LiveId" clId="{6A633F21-98A5-46F1-AF5C-7D6517485588}" dt="2021-08-29T14:13:27.352" v="1234" actId="478"/>
          <ac:spMkLst>
            <pc:docMk/>
            <pc:sldMk cId="2457410665" sldId="409"/>
            <ac:spMk id="13" creationId="{446EB8D1-EFA9-45E3-A912-4B18A17462C8}"/>
          </ac:spMkLst>
        </pc:spChg>
        <pc:spChg chg="del">
          <ac:chgData name="Syphax Ait oubelli" userId="ecf726b1934da71b" providerId="LiveId" clId="{6A633F21-98A5-46F1-AF5C-7D6517485588}" dt="2021-08-29T14:13:27.352" v="1234" actId="478"/>
          <ac:spMkLst>
            <pc:docMk/>
            <pc:sldMk cId="2457410665" sldId="409"/>
            <ac:spMk id="15" creationId="{07E57E0E-2D2D-4B64-920A-EDFA4C0500C1}"/>
          </ac:spMkLst>
        </pc:spChg>
        <pc:spChg chg="del">
          <ac:chgData name="Syphax Ait oubelli" userId="ecf726b1934da71b" providerId="LiveId" clId="{6A633F21-98A5-46F1-AF5C-7D6517485588}" dt="2021-08-29T14:13:27.352" v="1234" actId="478"/>
          <ac:spMkLst>
            <pc:docMk/>
            <pc:sldMk cId="2457410665" sldId="409"/>
            <ac:spMk id="17" creationId="{018A1542-18DE-4781-BB08-C769BD6917C8}"/>
          </ac:spMkLst>
        </pc:spChg>
        <pc:spChg chg="del">
          <ac:chgData name="Syphax Ait oubelli" userId="ecf726b1934da71b" providerId="LiveId" clId="{6A633F21-98A5-46F1-AF5C-7D6517485588}" dt="2021-08-29T14:13:27.352" v="1234" actId="478"/>
          <ac:spMkLst>
            <pc:docMk/>
            <pc:sldMk cId="2457410665" sldId="409"/>
            <ac:spMk id="20" creationId="{92F8CCA0-BB64-4A3C-ACDC-9B65A6C38D9B}"/>
          </ac:spMkLst>
        </pc:spChg>
        <pc:spChg chg="del">
          <ac:chgData name="Syphax Ait oubelli" userId="ecf726b1934da71b" providerId="LiveId" clId="{6A633F21-98A5-46F1-AF5C-7D6517485588}" dt="2021-08-29T14:13:27.352" v="1234" actId="478"/>
          <ac:spMkLst>
            <pc:docMk/>
            <pc:sldMk cId="2457410665" sldId="409"/>
            <ac:spMk id="21" creationId="{00B9EEF0-6ECD-4E69-920E-0FEED711F54B}"/>
          </ac:spMkLst>
        </pc:spChg>
        <pc:spChg chg="del">
          <ac:chgData name="Syphax Ait oubelli" userId="ecf726b1934da71b" providerId="LiveId" clId="{6A633F21-98A5-46F1-AF5C-7D6517485588}" dt="2021-08-29T14:13:27.352" v="1234" actId="478"/>
          <ac:spMkLst>
            <pc:docMk/>
            <pc:sldMk cId="2457410665" sldId="409"/>
            <ac:spMk id="22" creationId="{F51534B1-6D9B-41B6-B63E-03DD883323E5}"/>
          </ac:spMkLst>
        </pc:spChg>
        <pc:spChg chg="del">
          <ac:chgData name="Syphax Ait oubelli" userId="ecf726b1934da71b" providerId="LiveId" clId="{6A633F21-98A5-46F1-AF5C-7D6517485588}" dt="2021-08-29T14:13:27.352" v="1234" actId="478"/>
          <ac:spMkLst>
            <pc:docMk/>
            <pc:sldMk cId="2457410665" sldId="409"/>
            <ac:spMk id="23" creationId="{C113397C-4DD8-43FF-8A2C-85CE83166853}"/>
          </ac:spMkLst>
        </pc:spChg>
        <pc:spChg chg="del">
          <ac:chgData name="Syphax Ait oubelli" userId="ecf726b1934da71b" providerId="LiveId" clId="{6A633F21-98A5-46F1-AF5C-7D6517485588}" dt="2021-08-29T14:13:27.352" v="1234" actId="478"/>
          <ac:spMkLst>
            <pc:docMk/>
            <pc:sldMk cId="2457410665" sldId="409"/>
            <ac:spMk id="24" creationId="{19B09349-188D-4A4E-9335-6BF9EBBDE8C5}"/>
          </ac:spMkLst>
        </pc:spChg>
        <pc:spChg chg="del">
          <ac:chgData name="Syphax Ait oubelli" userId="ecf726b1934da71b" providerId="LiveId" clId="{6A633F21-98A5-46F1-AF5C-7D6517485588}" dt="2021-08-29T14:13:27.352" v="1234" actId="478"/>
          <ac:spMkLst>
            <pc:docMk/>
            <pc:sldMk cId="2457410665" sldId="409"/>
            <ac:spMk id="25" creationId="{78A701AF-625E-43C5-A066-92BF66231AE8}"/>
          </ac:spMkLst>
        </pc:spChg>
        <pc:spChg chg="del">
          <ac:chgData name="Syphax Ait oubelli" userId="ecf726b1934da71b" providerId="LiveId" clId="{6A633F21-98A5-46F1-AF5C-7D6517485588}" dt="2021-08-29T14:13:27.352" v="1234" actId="478"/>
          <ac:spMkLst>
            <pc:docMk/>
            <pc:sldMk cId="2457410665" sldId="409"/>
            <ac:spMk id="26" creationId="{DE547F88-648E-4FB1-97DD-CDBF205629CC}"/>
          </ac:spMkLst>
        </pc:spChg>
        <pc:spChg chg="del">
          <ac:chgData name="Syphax Ait oubelli" userId="ecf726b1934da71b" providerId="LiveId" clId="{6A633F21-98A5-46F1-AF5C-7D6517485588}" dt="2021-08-29T14:13:27.352" v="1234" actId="478"/>
          <ac:spMkLst>
            <pc:docMk/>
            <pc:sldMk cId="2457410665" sldId="409"/>
            <ac:spMk id="27" creationId="{4C2D7505-BAA8-446D-BF61-A028A86E8C72}"/>
          </ac:spMkLst>
        </pc:spChg>
        <pc:spChg chg="del">
          <ac:chgData name="Syphax Ait oubelli" userId="ecf726b1934da71b" providerId="LiveId" clId="{6A633F21-98A5-46F1-AF5C-7D6517485588}" dt="2021-08-29T14:13:27.352" v="1234" actId="478"/>
          <ac:spMkLst>
            <pc:docMk/>
            <pc:sldMk cId="2457410665" sldId="409"/>
            <ac:spMk id="29" creationId="{73410D4B-F3B2-4B7F-9308-06B0A9CAAE0C}"/>
          </ac:spMkLst>
        </pc:spChg>
        <pc:spChg chg="del">
          <ac:chgData name="Syphax Ait oubelli" userId="ecf726b1934da71b" providerId="LiveId" clId="{6A633F21-98A5-46F1-AF5C-7D6517485588}" dt="2021-08-29T14:13:27.352" v="1234" actId="478"/>
          <ac:spMkLst>
            <pc:docMk/>
            <pc:sldMk cId="2457410665" sldId="409"/>
            <ac:spMk id="30" creationId="{8113254C-0355-4E86-8644-E25EA54FF605}"/>
          </ac:spMkLst>
        </pc:spChg>
        <pc:spChg chg="del">
          <ac:chgData name="Syphax Ait oubelli" userId="ecf726b1934da71b" providerId="LiveId" clId="{6A633F21-98A5-46F1-AF5C-7D6517485588}" dt="2021-08-29T14:13:27.352" v="1234" actId="478"/>
          <ac:spMkLst>
            <pc:docMk/>
            <pc:sldMk cId="2457410665" sldId="409"/>
            <ac:spMk id="32" creationId="{DA3605EF-BC6B-403C-B1F1-8A0A9CB12DFF}"/>
          </ac:spMkLst>
        </pc:spChg>
        <pc:spChg chg="del">
          <ac:chgData name="Syphax Ait oubelli" userId="ecf726b1934da71b" providerId="LiveId" clId="{6A633F21-98A5-46F1-AF5C-7D6517485588}" dt="2021-08-29T14:13:27.352" v="1234" actId="478"/>
          <ac:spMkLst>
            <pc:docMk/>
            <pc:sldMk cId="2457410665" sldId="409"/>
            <ac:spMk id="35" creationId="{67564B5F-9AC9-4825-BAE2-C45CAC17224A}"/>
          </ac:spMkLst>
        </pc:spChg>
        <pc:spChg chg="del">
          <ac:chgData name="Syphax Ait oubelli" userId="ecf726b1934da71b" providerId="LiveId" clId="{6A633F21-98A5-46F1-AF5C-7D6517485588}" dt="2021-08-29T14:13:27.352" v="1234" actId="478"/>
          <ac:spMkLst>
            <pc:docMk/>
            <pc:sldMk cId="2457410665" sldId="409"/>
            <ac:spMk id="38" creationId="{25594FFE-90F5-48BA-9376-20D79DE12EE5}"/>
          </ac:spMkLst>
        </pc:spChg>
        <pc:spChg chg="del">
          <ac:chgData name="Syphax Ait oubelli" userId="ecf726b1934da71b" providerId="LiveId" clId="{6A633F21-98A5-46F1-AF5C-7D6517485588}" dt="2021-08-29T14:13:27.352" v="1234" actId="478"/>
          <ac:spMkLst>
            <pc:docMk/>
            <pc:sldMk cId="2457410665" sldId="409"/>
            <ac:spMk id="41" creationId="{DB0753FF-B680-477A-A3BB-C1453D33E7A4}"/>
          </ac:spMkLst>
        </pc:spChg>
        <pc:cxnChg chg="del">
          <ac:chgData name="Syphax Ait oubelli" userId="ecf726b1934da71b" providerId="LiveId" clId="{6A633F21-98A5-46F1-AF5C-7D6517485588}" dt="2021-08-29T14:13:27.352" v="1234" actId="478"/>
          <ac:cxnSpMkLst>
            <pc:docMk/>
            <pc:sldMk cId="2457410665" sldId="409"/>
            <ac:cxnSpMk id="5" creationId="{CF546501-9C29-42F4-9BEA-BFE54228943D}"/>
          </ac:cxnSpMkLst>
        </pc:cxnChg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3270614928" sldId="409"/>
        </pc:sldMkLst>
      </pc:sldChg>
      <pc:sldChg chg="modSp add mod">
        <pc:chgData name="Syphax Ait oubelli" userId="ecf726b1934da71b" providerId="LiveId" clId="{6A633F21-98A5-46F1-AF5C-7D6517485588}" dt="2021-08-29T14:15:43.430" v="1257" actId="207"/>
        <pc:sldMkLst>
          <pc:docMk/>
          <pc:sldMk cId="693562201" sldId="410"/>
        </pc:sldMkLst>
        <pc:spChg chg="mod">
          <ac:chgData name="Syphax Ait oubelli" userId="ecf726b1934da71b" providerId="LiveId" clId="{6A633F21-98A5-46F1-AF5C-7D6517485588}" dt="2021-08-29T14:15:43.430" v="1257" actId="207"/>
          <ac:spMkLst>
            <pc:docMk/>
            <pc:sldMk cId="693562201" sldId="410"/>
            <ac:spMk id="4" creationId="{27D3A6FB-3B42-4C74-B763-CE4A03B32AB8}"/>
          </ac:spMkLst>
        </pc:spChg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3012212380" sldId="410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2305822495" sldId="411"/>
        </pc:sldMkLst>
      </pc:sldChg>
      <pc:sldChg chg="add">
        <pc:chgData name="Syphax Ait oubelli" userId="ecf726b1934da71b" providerId="LiveId" clId="{6A633F21-98A5-46F1-AF5C-7D6517485588}" dt="2021-08-29T14:15:20.301" v="1251" actId="2890"/>
        <pc:sldMkLst>
          <pc:docMk/>
          <pc:sldMk cId="3467037376" sldId="411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1690129706" sldId="412"/>
        </pc:sldMkLst>
      </pc:sldChg>
      <pc:sldChg chg="add del">
        <pc:chgData name="Syphax Ait oubelli" userId="ecf726b1934da71b" providerId="LiveId" clId="{6A633F21-98A5-46F1-AF5C-7D6517485588}" dt="2021-08-29T14:16:11.850" v="1259" actId="47"/>
        <pc:sldMkLst>
          <pc:docMk/>
          <pc:sldMk cId="2632470411" sldId="412"/>
        </pc:sldMkLst>
      </pc:sldChg>
      <pc:sldChg chg="add">
        <pc:chgData name="Syphax Ait oubelli" userId="ecf726b1934da71b" providerId="LiveId" clId="{6A633F21-98A5-46F1-AF5C-7D6517485588}" dt="2021-08-29T14:15:38.345" v="1254" actId="2890"/>
        <pc:sldMkLst>
          <pc:docMk/>
          <pc:sldMk cId="1409573526" sldId="413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1798959913" sldId="413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44324475" sldId="414"/>
        </pc:sldMkLst>
      </pc:sldChg>
      <pc:sldChg chg="addSp delSp modSp add mod">
        <pc:chgData name="Syphax Ait oubelli" userId="ecf726b1934da71b" providerId="LiveId" clId="{6A633F21-98A5-46F1-AF5C-7D6517485588}" dt="2021-08-29T14:40:16.793" v="1583"/>
        <pc:sldMkLst>
          <pc:docMk/>
          <pc:sldMk cId="3751920742" sldId="414"/>
        </pc:sldMkLst>
        <pc:spChg chg="add mod">
          <ac:chgData name="Syphax Ait oubelli" userId="ecf726b1934da71b" providerId="LiveId" clId="{6A633F21-98A5-46F1-AF5C-7D6517485588}" dt="2021-08-29T14:17:31.179" v="1280" actId="2085"/>
          <ac:spMkLst>
            <pc:docMk/>
            <pc:sldMk cId="3751920742" sldId="414"/>
            <ac:spMk id="2" creationId="{1DC2A277-8B28-488F-8219-2218F73E06BA}"/>
          </ac:spMkLst>
        </pc:spChg>
        <pc:spChg chg="add mod">
          <ac:chgData name="Syphax Ait oubelli" userId="ecf726b1934da71b" providerId="LiveId" clId="{6A633F21-98A5-46F1-AF5C-7D6517485588}" dt="2021-08-29T14:16:42.929" v="1273" actId="1076"/>
          <ac:spMkLst>
            <pc:docMk/>
            <pc:sldMk cId="3751920742" sldId="414"/>
            <ac:spMk id="3" creationId="{4B7A6036-A7DF-4695-827D-BBF8F6F5C250}"/>
          </ac:spMkLst>
        </pc:spChg>
        <pc:spChg chg="mod">
          <ac:chgData name="Syphax Ait oubelli" userId="ecf726b1934da71b" providerId="LiveId" clId="{6A633F21-98A5-46F1-AF5C-7D6517485588}" dt="2021-08-29T14:23:14.989" v="1322" actId="1076"/>
          <ac:spMkLst>
            <pc:docMk/>
            <pc:sldMk cId="3751920742" sldId="414"/>
            <ac:spMk id="4" creationId="{27D3A6FB-3B42-4C74-B763-CE4A03B32AB8}"/>
          </ac:spMkLst>
        </pc:spChg>
        <pc:spChg chg="add mod">
          <ac:chgData name="Syphax Ait oubelli" userId="ecf726b1934da71b" providerId="LiveId" clId="{6A633F21-98A5-46F1-AF5C-7D6517485588}" dt="2021-08-29T14:24:02.687" v="1341" actId="6549"/>
          <ac:spMkLst>
            <pc:docMk/>
            <pc:sldMk cId="3751920742" sldId="414"/>
            <ac:spMk id="5" creationId="{280285EE-9381-43C2-BC7C-39D3F37F97C4}"/>
          </ac:spMkLst>
        </pc:spChg>
        <pc:spChg chg="add mod">
          <ac:chgData name="Syphax Ait oubelli" userId="ecf726b1934da71b" providerId="LiveId" clId="{6A633F21-98A5-46F1-AF5C-7D6517485588}" dt="2021-08-29T14:23:57.858" v="1339" actId="403"/>
          <ac:spMkLst>
            <pc:docMk/>
            <pc:sldMk cId="3751920742" sldId="414"/>
            <ac:spMk id="6" creationId="{230BDE98-789C-4E42-A8B9-37EA8ADFCBC7}"/>
          </ac:spMkLst>
        </pc:spChg>
        <pc:spChg chg="add mod">
          <ac:chgData name="Syphax Ait oubelli" userId="ecf726b1934da71b" providerId="LiveId" clId="{6A633F21-98A5-46F1-AF5C-7D6517485588}" dt="2021-08-29T14:23:57.858" v="1339" actId="403"/>
          <ac:spMkLst>
            <pc:docMk/>
            <pc:sldMk cId="3751920742" sldId="414"/>
            <ac:spMk id="7" creationId="{9F8611D2-41B3-4BD5-83AF-8D3B21102F24}"/>
          </ac:spMkLst>
        </pc:spChg>
        <pc:spChg chg="add mod">
          <ac:chgData name="Syphax Ait oubelli" userId="ecf726b1934da71b" providerId="LiveId" clId="{6A633F21-98A5-46F1-AF5C-7D6517485588}" dt="2021-08-29T14:23:57.858" v="1339" actId="403"/>
          <ac:spMkLst>
            <pc:docMk/>
            <pc:sldMk cId="3751920742" sldId="414"/>
            <ac:spMk id="8" creationId="{1C1B91E0-7CE9-436F-86D7-15A06ACF8C3D}"/>
          </ac:spMkLst>
        </pc:spChg>
        <pc:spChg chg="add mod">
          <ac:chgData name="Syphax Ait oubelli" userId="ecf726b1934da71b" providerId="LiveId" clId="{6A633F21-98A5-46F1-AF5C-7D6517485588}" dt="2021-08-29T14:23:57.858" v="1339" actId="403"/>
          <ac:spMkLst>
            <pc:docMk/>
            <pc:sldMk cId="3751920742" sldId="414"/>
            <ac:spMk id="9" creationId="{0EEDA22B-36B2-4C9D-87D7-1F583DBD98E6}"/>
          </ac:spMkLst>
        </pc:spChg>
        <pc:spChg chg="add mod">
          <ac:chgData name="Syphax Ait oubelli" userId="ecf726b1934da71b" providerId="LiveId" clId="{6A633F21-98A5-46F1-AF5C-7D6517485588}" dt="2021-08-29T14:23:57.858" v="1339" actId="403"/>
          <ac:spMkLst>
            <pc:docMk/>
            <pc:sldMk cId="3751920742" sldId="414"/>
            <ac:spMk id="10" creationId="{0CBFE27B-7682-475A-85A9-82FC8BA2034A}"/>
          </ac:spMkLst>
        </pc:spChg>
        <pc:spChg chg="add mod">
          <ac:chgData name="Syphax Ait oubelli" userId="ecf726b1934da71b" providerId="LiveId" clId="{6A633F21-98A5-46F1-AF5C-7D6517485588}" dt="2021-08-29T14:23:57.858" v="1339" actId="403"/>
          <ac:spMkLst>
            <pc:docMk/>
            <pc:sldMk cId="3751920742" sldId="414"/>
            <ac:spMk id="11" creationId="{01BA48BF-D06F-44ED-8D6B-30FB170710CF}"/>
          </ac:spMkLst>
        </pc:spChg>
        <pc:spChg chg="add mod">
          <ac:chgData name="Syphax Ait oubelli" userId="ecf726b1934da71b" providerId="LiveId" clId="{6A633F21-98A5-46F1-AF5C-7D6517485588}" dt="2021-08-29T14:23:57.858" v="1339" actId="403"/>
          <ac:spMkLst>
            <pc:docMk/>
            <pc:sldMk cId="3751920742" sldId="414"/>
            <ac:spMk id="12" creationId="{2C526D84-5C38-43A1-879D-E39EFC416138}"/>
          </ac:spMkLst>
        </pc:spChg>
        <pc:spChg chg="add mod">
          <ac:chgData name="Syphax Ait oubelli" userId="ecf726b1934da71b" providerId="LiveId" clId="{6A633F21-98A5-46F1-AF5C-7D6517485588}" dt="2021-08-29T14:23:57.858" v="1339" actId="403"/>
          <ac:spMkLst>
            <pc:docMk/>
            <pc:sldMk cId="3751920742" sldId="414"/>
            <ac:spMk id="13" creationId="{E0CCD874-9E22-4052-A450-A49A488D8A7B}"/>
          </ac:spMkLst>
        </pc:spChg>
        <pc:spChg chg="add mod">
          <ac:chgData name="Syphax Ait oubelli" userId="ecf726b1934da71b" providerId="LiveId" clId="{6A633F21-98A5-46F1-AF5C-7D6517485588}" dt="2021-08-29T14:23:57.858" v="1339" actId="403"/>
          <ac:spMkLst>
            <pc:docMk/>
            <pc:sldMk cId="3751920742" sldId="414"/>
            <ac:spMk id="14" creationId="{A03A0647-7A32-43E4-A4B1-E00515E28E20}"/>
          </ac:spMkLst>
        </pc:spChg>
        <pc:spChg chg="add mod">
          <ac:chgData name="Syphax Ait oubelli" userId="ecf726b1934da71b" providerId="LiveId" clId="{6A633F21-98A5-46F1-AF5C-7D6517485588}" dt="2021-08-29T14:23:57.858" v="1339" actId="403"/>
          <ac:spMkLst>
            <pc:docMk/>
            <pc:sldMk cId="3751920742" sldId="414"/>
            <ac:spMk id="15" creationId="{DC79BCD2-B7F5-4E0F-99D3-731835EFFE81}"/>
          </ac:spMkLst>
        </pc:spChg>
        <pc:spChg chg="add del mod ord">
          <ac:chgData name="Syphax Ait oubelli" userId="ecf726b1934da71b" providerId="LiveId" clId="{6A633F21-98A5-46F1-AF5C-7D6517485588}" dt="2021-08-29T14:40:16.497" v="1582" actId="478"/>
          <ac:spMkLst>
            <pc:docMk/>
            <pc:sldMk cId="3751920742" sldId="414"/>
            <ac:spMk id="16" creationId="{A092BF3F-92E5-4471-858F-DEFF6F5AB488}"/>
          </ac:spMkLst>
        </pc:spChg>
        <pc:spChg chg="add mod">
          <ac:chgData name="Syphax Ait oubelli" userId="ecf726b1934da71b" providerId="LiveId" clId="{6A633F21-98A5-46F1-AF5C-7D6517485588}" dt="2021-08-29T14:19:59.696" v="1319" actId="1076"/>
          <ac:spMkLst>
            <pc:docMk/>
            <pc:sldMk cId="3751920742" sldId="414"/>
            <ac:spMk id="17" creationId="{EE3E6E4A-E597-4739-B45F-893B8C480B5F}"/>
          </ac:spMkLst>
        </pc:spChg>
        <pc:spChg chg="add mod">
          <ac:chgData name="Syphax Ait oubelli" userId="ecf726b1934da71b" providerId="LiveId" clId="{6A633F21-98A5-46F1-AF5C-7D6517485588}" dt="2021-08-29T14:19:59.696" v="1319" actId="1076"/>
          <ac:spMkLst>
            <pc:docMk/>
            <pc:sldMk cId="3751920742" sldId="414"/>
            <ac:spMk id="18" creationId="{0A4875E5-4E57-4C40-80F6-14A994C50D06}"/>
          </ac:spMkLst>
        </pc:spChg>
        <pc:spChg chg="add mod">
          <ac:chgData name="Syphax Ait oubelli" userId="ecf726b1934da71b" providerId="LiveId" clId="{6A633F21-98A5-46F1-AF5C-7D6517485588}" dt="2021-08-29T14:19:59.696" v="1319" actId="1076"/>
          <ac:spMkLst>
            <pc:docMk/>
            <pc:sldMk cId="3751920742" sldId="414"/>
            <ac:spMk id="19" creationId="{27D60355-8281-489D-8116-D5EEDF36AEB5}"/>
          </ac:spMkLst>
        </pc:spChg>
        <pc:spChg chg="add mod">
          <ac:chgData name="Syphax Ait oubelli" userId="ecf726b1934da71b" providerId="LiveId" clId="{6A633F21-98A5-46F1-AF5C-7D6517485588}" dt="2021-08-29T14:19:59.696" v="1319" actId="1076"/>
          <ac:spMkLst>
            <pc:docMk/>
            <pc:sldMk cId="3751920742" sldId="414"/>
            <ac:spMk id="20" creationId="{A2059588-50C2-4E4E-BE93-DEE95251C7A7}"/>
          </ac:spMkLst>
        </pc:spChg>
        <pc:spChg chg="add mod">
          <ac:chgData name="Syphax Ait oubelli" userId="ecf726b1934da71b" providerId="LiveId" clId="{6A633F21-98A5-46F1-AF5C-7D6517485588}" dt="2021-08-29T14:19:59.696" v="1319" actId="1076"/>
          <ac:spMkLst>
            <pc:docMk/>
            <pc:sldMk cId="3751920742" sldId="414"/>
            <ac:spMk id="21" creationId="{6BA10105-744E-42D1-9577-84F392AD41C6}"/>
          </ac:spMkLst>
        </pc:spChg>
        <pc:spChg chg="add mod">
          <ac:chgData name="Syphax Ait oubelli" userId="ecf726b1934da71b" providerId="LiveId" clId="{6A633F21-98A5-46F1-AF5C-7D6517485588}" dt="2021-08-29T14:19:59.696" v="1319" actId="1076"/>
          <ac:spMkLst>
            <pc:docMk/>
            <pc:sldMk cId="3751920742" sldId="414"/>
            <ac:spMk id="22" creationId="{ED4928B1-A6B4-4713-9A7D-E286932BF61D}"/>
          </ac:spMkLst>
        </pc:spChg>
        <pc:spChg chg="add mod">
          <ac:chgData name="Syphax Ait oubelli" userId="ecf726b1934da71b" providerId="LiveId" clId="{6A633F21-98A5-46F1-AF5C-7D6517485588}" dt="2021-08-29T14:19:59.696" v="1319" actId="1076"/>
          <ac:spMkLst>
            <pc:docMk/>
            <pc:sldMk cId="3751920742" sldId="414"/>
            <ac:spMk id="23" creationId="{88CE4E9B-5F36-4987-BA1F-5986861ADC18}"/>
          </ac:spMkLst>
        </pc:spChg>
        <pc:spChg chg="add mod">
          <ac:chgData name="Syphax Ait oubelli" userId="ecf726b1934da71b" providerId="LiveId" clId="{6A633F21-98A5-46F1-AF5C-7D6517485588}" dt="2021-08-29T14:19:59.696" v="1319" actId="1076"/>
          <ac:spMkLst>
            <pc:docMk/>
            <pc:sldMk cId="3751920742" sldId="414"/>
            <ac:spMk id="24" creationId="{3D7B697D-AD82-4221-B0BE-790E73515122}"/>
          </ac:spMkLst>
        </pc:spChg>
        <pc:spChg chg="add mod">
          <ac:chgData name="Syphax Ait oubelli" userId="ecf726b1934da71b" providerId="LiveId" clId="{6A633F21-98A5-46F1-AF5C-7D6517485588}" dt="2021-08-29T14:19:59.696" v="1319" actId="1076"/>
          <ac:spMkLst>
            <pc:docMk/>
            <pc:sldMk cId="3751920742" sldId="414"/>
            <ac:spMk id="25" creationId="{F63B00AF-93B3-4D5E-A9A1-47D68853EF01}"/>
          </ac:spMkLst>
        </pc:spChg>
        <pc:spChg chg="add mod">
          <ac:chgData name="Syphax Ait oubelli" userId="ecf726b1934da71b" providerId="LiveId" clId="{6A633F21-98A5-46F1-AF5C-7D6517485588}" dt="2021-08-29T14:19:59.696" v="1319" actId="1076"/>
          <ac:spMkLst>
            <pc:docMk/>
            <pc:sldMk cId="3751920742" sldId="414"/>
            <ac:spMk id="26" creationId="{D43D3449-B37E-4234-B6D5-D060323433F8}"/>
          </ac:spMkLst>
        </pc:spChg>
        <pc:spChg chg="add mod">
          <ac:chgData name="Syphax Ait oubelli" userId="ecf726b1934da71b" providerId="LiveId" clId="{6A633F21-98A5-46F1-AF5C-7D6517485588}" dt="2021-08-29T14:19:59.696" v="1319" actId="1076"/>
          <ac:spMkLst>
            <pc:docMk/>
            <pc:sldMk cId="3751920742" sldId="414"/>
            <ac:spMk id="27" creationId="{83B2EDC4-68DC-4E3E-89F8-01A29BD63FD4}"/>
          </ac:spMkLst>
        </pc:spChg>
        <pc:spChg chg="add mod">
          <ac:chgData name="Syphax Ait oubelli" userId="ecf726b1934da71b" providerId="LiveId" clId="{6A633F21-98A5-46F1-AF5C-7D6517485588}" dt="2021-08-29T14:40:16.793" v="1583"/>
          <ac:spMkLst>
            <pc:docMk/>
            <pc:sldMk cId="3751920742" sldId="414"/>
            <ac:spMk id="28" creationId="{A4DC8901-7E31-4513-B4C0-02CD32C725DB}"/>
          </ac:spMkLst>
        </pc:spChg>
      </pc:sldChg>
      <pc:sldChg chg="addSp delSp modSp add mod modTransition">
        <pc:chgData name="Syphax Ait oubelli" userId="ecf726b1934da71b" providerId="LiveId" clId="{6A633F21-98A5-46F1-AF5C-7D6517485588}" dt="2021-08-29T14:40:53.116" v="1585"/>
        <pc:sldMkLst>
          <pc:docMk/>
          <pc:sldMk cId="1480173466" sldId="415"/>
        </pc:sldMkLst>
        <pc:spChg chg="mod">
          <ac:chgData name="Syphax Ait oubelli" userId="ecf726b1934da71b" providerId="LiveId" clId="{6A633F21-98A5-46F1-AF5C-7D6517485588}" dt="2021-08-29T14:30:18.168" v="1390" actId="14100"/>
          <ac:spMkLst>
            <pc:docMk/>
            <pc:sldMk cId="1480173466" sldId="415"/>
            <ac:spMk id="2" creationId="{1DC2A277-8B28-488F-8219-2218F73E06BA}"/>
          </ac:spMkLst>
        </pc:spChg>
        <pc:spChg chg="mod">
          <ac:chgData name="Syphax Ait oubelli" userId="ecf726b1934da71b" providerId="LiveId" clId="{6A633F21-98A5-46F1-AF5C-7D6517485588}" dt="2021-08-29T14:24:07.521" v="1342" actId="20577"/>
          <ac:spMkLst>
            <pc:docMk/>
            <pc:sldMk cId="1480173466" sldId="415"/>
            <ac:spMk id="5" creationId="{280285EE-9381-43C2-BC7C-39D3F37F97C4}"/>
          </ac:spMkLst>
        </pc:spChg>
        <pc:spChg chg="del">
          <ac:chgData name="Syphax Ait oubelli" userId="ecf726b1934da71b" providerId="LiveId" clId="{6A633F21-98A5-46F1-AF5C-7D6517485588}" dt="2021-08-29T14:32:01.073" v="1408" actId="478"/>
          <ac:spMkLst>
            <pc:docMk/>
            <pc:sldMk cId="1480173466" sldId="415"/>
            <ac:spMk id="16" creationId="{A092BF3F-92E5-4471-858F-DEFF6F5AB488}"/>
          </ac:spMkLst>
        </pc:spChg>
        <pc:spChg chg="add mod">
          <ac:chgData name="Syphax Ait oubelli" userId="ecf726b1934da71b" providerId="LiveId" clId="{6A633F21-98A5-46F1-AF5C-7D6517485588}" dt="2021-08-29T14:32:01.360" v="1409"/>
          <ac:spMkLst>
            <pc:docMk/>
            <pc:sldMk cId="1480173466" sldId="415"/>
            <ac:spMk id="28" creationId="{0CA8AE19-C437-42B5-9AFA-5E72F87C7D6D}"/>
          </ac:spMkLst>
        </pc:spChg>
      </pc:sldChg>
      <pc:sldChg chg="modSp add del mod">
        <pc:chgData name="Syphax Ait oubelli" userId="ecf726b1934da71b" providerId="LiveId" clId="{6A633F21-98A5-46F1-AF5C-7D6517485588}" dt="2021-08-29T14:23:32.411" v="1326" actId="2890"/>
        <pc:sldMkLst>
          <pc:docMk/>
          <pc:sldMk cId="2731065713" sldId="415"/>
        </pc:sldMkLst>
        <pc:spChg chg="mod">
          <ac:chgData name="Syphax Ait oubelli" userId="ecf726b1934da71b" providerId="LiveId" clId="{6A633F21-98A5-46F1-AF5C-7D6517485588}" dt="2021-08-29T14:23:29.771" v="1325" actId="20577"/>
          <ac:spMkLst>
            <pc:docMk/>
            <pc:sldMk cId="2731065713" sldId="415"/>
            <ac:spMk id="5" creationId="{280285EE-9381-43C2-BC7C-39D3F37F97C4}"/>
          </ac:spMkLst>
        </pc:spChg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3123894886" sldId="415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231376921" sldId="416"/>
        </pc:sldMkLst>
      </pc:sldChg>
      <pc:sldChg chg="addSp delSp modSp add mod modTransition">
        <pc:chgData name="Syphax Ait oubelli" userId="ecf726b1934da71b" providerId="LiveId" clId="{6A633F21-98A5-46F1-AF5C-7D6517485588}" dt="2021-08-29T14:40:53.116" v="1585"/>
        <pc:sldMkLst>
          <pc:docMk/>
          <pc:sldMk cId="2889959393" sldId="416"/>
        </pc:sldMkLst>
        <pc:spChg chg="mod">
          <ac:chgData name="Syphax Ait oubelli" userId="ecf726b1934da71b" providerId="LiveId" clId="{6A633F21-98A5-46F1-AF5C-7D6517485588}" dt="2021-08-29T14:30:14.703" v="1389" actId="14100"/>
          <ac:spMkLst>
            <pc:docMk/>
            <pc:sldMk cId="2889959393" sldId="416"/>
            <ac:spMk id="2" creationId="{1DC2A277-8B28-488F-8219-2218F73E06BA}"/>
          </ac:spMkLst>
        </pc:spChg>
        <pc:spChg chg="mod">
          <ac:chgData name="Syphax Ait oubelli" userId="ecf726b1934da71b" providerId="LiveId" clId="{6A633F21-98A5-46F1-AF5C-7D6517485588}" dt="2021-08-29T14:38:51.429" v="1553" actId="207"/>
          <ac:spMkLst>
            <pc:docMk/>
            <pc:sldMk cId="2889959393" sldId="416"/>
            <ac:spMk id="6" creationId="{230BDE98-789C-4E42-A8B9-37EA8ADFCBC7}"/>
          </ac:spMkLst>
        </pc:spChg>
        <pc:spChg chg="del">
          <ac:chgData name="Syphax Ait oubelli" userId="ecf726b1934da71b" providerId="LiveId" clId="{6A633F21-98A5-46F1-AF5C-7D6517485588}" dt="2021-08-29T14:31:58.457" v="1406" actId="478"/>
          <ac:spMkLst>
            <pc:docMk/>
            <pc:sldMk cId="2889959393" sldId="416"/>
            <ac:spMk id="16" creationId="{A092BF3F-92E5-4471-858F-DEFF6F5AB488}"/>
          </ac:spMkLst>
        </pc:spChg>
        <pc:spChg chg="add del">
          <ac:chgData name="Syphax Ait oubelli" userId="ecf726b1934da71b" providerId="LiveId" clId="{6A633F21-98A5-46F1-AF5C-7D6517485588}" dt="2021-08-29T14:25:04.634" v="1349" actId="478"/>
          <ac:spMkLst>
            <pc:docMk/>
            <pc:sldMk cId="2889959393" sldId="416"/>
            <ac:spMk id="30" creationId="{DC44762F-9361-4C9C-9DCC-4897C331D6A8}"/>
          </ac:spMkLst>
        </pc:spChg>
        <pc:spChg chg="add mod">
          <ac:chgData name="Syphax Ait oubelli" userId="ecf726b1934da71b" providerId="LiveId" clId="{6A633F21-98A5-46F1-AF5C-7D6517485588}" dt="2021-08-29T14:31:58.854" v="1407"/>
          <ac:spMkLst>
            <pc:docMk/>
            <pc:sldMk cId="2889959393" sldId="416"/>
            <ac:spMk id="67" creationId="{4F557FCF-8B4C-438D-97E0-029D439341D5}"/>
          </ac:spMkLst>
        </pc:spChg>
        <pc:picChg chg="mod ord">
          <ac:chgData name="Syphax Ait oubelli" userId="ecf726b1934da71b" providerId="LiveId" clId="{6A633F21-98A5-46F1-AF5C-7D6517485588}" dt="2021-08-29T14:30:12.210" v="1388" actId="167"/>
          <ac:picMkLst>
            <pc:docMk/>
            <pc:sldMk cId="2889959393" sldId="416"/>
            <ac:picMk id="66" creationId="{6B707F77-4155-40A2-BF67-AE40F4D21A81}"/>
          </ac:picMkLst>
        </pc:picChg>
        <pc:cxnChg chg="add del">
          <ac:chgData name="Syphax Ait oubelli" userId="ecf726b1934da71b" providerId="LiveId" clId="{6A633F21-98A5-46F1-AF5C-7D6517485588}" dt="2021-08-29T14:24:37.032" v="1345" actId="478"/>
          <ac:cxnSpMkLst>
            <pc:docMk/>
            <pc:sldMk cId="2889959393" sldId="416"/>
            <ac:cxnSpMk id="29" creationId="{96F0AED4-DBB8-4B32-A49D-BA539536F39A}"/>
          </ac:cxnSpMkLst>
        </pc:cxnChg>
        <pc:cxnChg chg="add del mod">
          <ac:chgData name="Syphax Ait oubelli" userId="ecf726b1934da71b" providerId="LiveId" clId="{6A633F21-98A5-46F1-AF5C-7D6517485588}" dt="2021-08-29T14:25:03.993" v="1348" actId="478"/>
          <ac:cxnSpMkLst>
            <pc:docMk/>
            <pc:sldMk cId="2889959393" sldId="416"/>
            <ac:cxnSpMk id="32" creationId="{BD45C435-6DFA-4AF7-B217-53C606921DE8}"/>
          </ac:cxnSpMkLst>
        </pc:cxnChg>
        <pc:cxnChg chg="add del mod">
          <ac:chgData name="Syphax Ait oubelli" userId="ecf726b1934da71b" providerId="LiveId" clId="{6A633F21-98A5-46F1-AF5C-7D6517485588}" dt="2021-08-29T14:30:05.216" v="1386" actId="478"/>
          <ac:cxnSpMkLst>
            <pc:docMk/>
            <pc:sldMk cId="2889959393" sldId="416"/>
            <ac:cxnSpMk id="34" creationId="{38EA7678-284A-4550-B660-D8406100A9D4}"/>
          </ac:cxnSpMkLst>
        </pc:cxnChg>
        <pc:cxnChg chg="add del mod">
          <ac:chgData name="Syphax Ait oubelli" userId="ecf726b1934da71b" providerId="LiveId" clId="{6A633F21-98A5-46F1-AF5C-7D6517485588}" dt="2021-08-29T14:30:05.216" v="1386" actId="478"/>
          <ac:cxnSpMkLst>
            <pc:docMk/>
            <pc:sldMk cId="2889959393" sldId="416"/>
            <ac:cxnSpMk id="42" creationId="{1248E68E-8843-40DF-BCD5-048143CAB01C}"/>
          </ac:cxnSpMkLst>
        </pc:cxnChg>
        <pc:cxnChg chg="add del mod">
          <ac:chgData name="Syphax Ait oubelli" userId="ecf726b1934da71b" providerId="LiveId" clId="{6A633F21-98A5-46F1-AF5C-7D6517485588}" dt="2021-08-29T14:30:05.216" v="1386" actId="478"/>
          <ac:cxnSpMkLst>
            <pc:docMk/>
            <pc:sldMk cId="2889959393" sldId="416"/>
            <ac:cxnSpMk id="51" creationId="{1996C195-C80A-449A-AAE1-3EE48C0469C1}"/>
          </ac:cxnSpMkLst>
        </pc:cxnChg>
        <pc:cxnChg chg="add del mod">
          <ac:chgData name="Syphax Ait oubelli" userId="ecf726b1934da71b" providerId="LiveId" clId="{6A633F21-98A5-46F1-AF5C-7D6517485588}" dt="2021-08-29T14:30:05.216" v="1386" actId="478"/>
          <ac:cxnSpMkLst>
            <pc:docMk/>
            <pc:sldMk cId="2889959393" sldId="416"/>
            <ac:cxnSpMk id="57" creationId="{0A4D1801-3444-4E70-84B6-730BF552D905}"/>
          </ac:cxnSpMkLst>
        </pc:cxnChg>
      </pc:sldChg>
      <pc:sldChg chg="addSp delSp modSp add mod modTransition">
        <pc:chgData name="Syphax Ait oubelli" userId="ecf726b1934da71b" providerId="LiveId" clId="{6A633F21-98A5-46F1-AF5C-7D6517485588}" dt="2021-08-29T14:40:53.116" v="1585"/>
        <pc:sldMkLst>
          <pc:docMk/>
          <pc:sldMk cId="149938648" sldId="417"/>
        </pc:sldMkLst>
        <pc:spChg chg="mod">
          <ac:chgData name="Syphax Ait oubelli" userId="ecf726b1934da71b" providerId="LiveId" clId="{6A633F21-98A5-46F1-AF5C-7D6517485588}" dt="2021-08-29T14:38:47.120" v="1551" actId="207"/>
          <ac:spMkLst>
            <pc:docMk/>
            <pc:sldMk cId="149938648" sldId="417"/>
            <ac:spMk id="6" creationId="{230BDE98-789C-4E42-A8B9-37EA8ADFCBC7}"/>
          </ac:spMkLst>
        </pc:spChg>
        <pc:spChg chg="del">
          <ac:chgData name="Syphax Ait oubelli" userId="ecf726b1934da71b" providerId="LiveId" clId="{6A633F21-98A5-46F1-AF5C-7D6517485588}" dt="2021-08-29T14:31:55.016" v="1404" actId="478"/>
          <ac:spMkLst>
            <pc:docMk/>
            <pc:sldMk cId="149938648" sldId="417"/>
            <ac:spMk id="16" creationId="{A092BF3F-92E5-4471-858F-DEFF6F5AB488}"/>
          </ac:spMkLst>
        </pc:spChg>
        <pc:spChg chg="add mod">
          <ac:chgData name="Syphax Ait oubelli" userId="ecf726b1934da71b" providerId="LiveId" clId="{6A633F21-98A5-46F1-AF5C-7D6517485588}" dt="2021-08-29T14:31:55.328" v="1405"/>
          <ac:spMkLst>
            <pc:docMk/>
            <pc:sldMk cId="149938648" sldId="417"/>
            <ac:spMk id="29" creationId="{124E770F-CB38-43CE-A5EE-96124969C72A}"/>
          </ac:spMkLst>
        </pc:spChg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1247201580" sldId="417"/>
        </pc:sldMkLst>
      </pc:sldChg>
      <pc:sldChg chg="addSp delSp modSp add mod modTransition">
        <pc:chgData name="Syphax Ait oubelli" userId="ecf726b1934da71b" providerId="LiveId" clId="{6A633F21-98A5-46F1-AF5C-7D6517485588}" dt="2021-08-29T14:40:53.116" v="1585"/>
        <pc:sldMkLst>
          <pc:docMk/>
          <pc:sldMk cId="600174199" sldId="418"/>
        </pc:sldMkLst>
        <pc:spChg chg="mod">
          <ac:chgData name="Syphax Ait oubelli" userId="ecf726b1934da71b" providerId="LiveId" clId="{6A633F21-98A5-46F1-AF5C-7D6517485588}" dt="2021-08-29T14:38:44.018" v="1549" actId="207"/>
          <ac:spMkLst>
            <pc:docMk/>
            <pc:sldMk cId="600174199" sldId="418"/>
            <ac:spMk id="7" creationId="{9F8611D2-41B3-4BD5-83AF-8D3B21102F24}"/>
          </ac:spMkLst>
        </pc:spChg>
        <pc:spChg chg="del">
          <ac:chgData name="Syphax Ait oubelli" userId="ecf726b1934da71b" providerId="LiveId" clId="{6A633F21-98A5-46F1-AF5C-7D6517485588}" dt="2021-08-29T14:31:51.888" v="1402" actId="478"/>
          <ac:spMkLst>
            <pc:docMk/>
            <pc:sldMk cId="600174199" sldId="418"/>
            <ac:spMk id="16" creationId="{A092BF3F-92E5-4471-858F-DEFF6F5AB488}"/>
          </ac:spMkLst>
        </pc:spChg>
        <pc:spChg chg="add mod">
          <ac:chgData name="Syphax Ait oubelli" userId="ecf726b1934da71b" providerId="LiveId" clId="{6A633F21-98A5-46F1-AF5C-7D6517485588}" dt="2021-08-29T14:33:31.151" v="1451" actId="1076"/>
          <ac:spMkLst>
            <pc:docMk/>
            <pc:sldMk cId="600174199" sldId="418"/>
            <ac:spMk id="28" creationId="{2ACB859C-27C2-4597-B66D-5D4E56B4F0D3}"/>
          </ac:spMkLst>
        </pc:spChg>
        <pc:spChg chg="add mod">
          <ac:chgData name="Syphax Ait oubelli" userId="ecf726b1934da71b" providerId="LiveId" clId="{6A633F21-98A5-46F1-AF5C-7D6517485588}" dt="2021-08-29T14:31:52.516" v="1403"/>
          <ac:spMkLst>
            <pc:docMk/>
            <pc:sldMk cId="600174199" sldId="418"/>
            <ac:spMk id="29" creationId="{FDBD76FF-80DE-469E-8A64-978C02CF01EB}"/>
          </ac:spMkLst>
        </pc:spChg>
        <pc:spChg chg="add mod">
          <ac:chgData name="Syphax Ait oubelli" userId="ecf726b1934da71b" providerId="LiveId" clId="{6A633F21-98A5-46F1-AF5C-7D6517485588}" dt="2021-08-29T14:33:52.284" v="1460" actId="1076"/>
          <ac:spMkLst>
            <pc:docMk/>
            <pc:sldMk cId="600174199" sldId="418"/>
            <ac:spMk id="31" creationId="{2EF3BD9F-1A97-473A-ABD7-A0F9CD07856F}"/>
          </ac:spMkLst>
        </pc:spChg>
        <pc:spChg chg="add mod">
          <ac:chgData name="Syphax Ait oubelli" userId="ecf726b1934da71b" providerId="LiveId" clId="{6A633F21-98A5-46F1-AF5C-7D6517485588}" dt="2021-08-29T14:33:50.675" v="1459" actId="1076"/>
          <ac:spMkLst>
            <pc:docMk/>
            <pc:sldMk cId="600174199" sldId="418"/>
            <ac:spMk id="32" creationId="{3C5B8C94-E207-4236-B29C-FDBA020E1258}"/>
          </ac:spMkLst>
        </pc:spChg>
        <pc:spChg chg="add mod">
          <ac:chgData name="Syphax Ait oubelli" userId="ecf726b1934da71b" providerId="LiveId" clId="{6A633F21-98A5-46F1-AF5C-7D6517485588}" dt="2021-08-29T14:33:44.427" v="1458" actId="20577"/>
          <ac:spMkLst>
            <pc:docMk/>
            <pc:sldMk cId="600174199" sldId="418"/>
            <ac:spMk id="33" creationId="{3F801F41-2947-412C-A984-42DE3841A82C}"/>
          </ac:spMkLst>
        </pc:spChg>
        <pc:picChg chg="mod">
          <ac:chgData name="Syphax Ait oubelli" userId="ecf726b1934da71b" providerId="LiveId" clId="{6A633F21-98A5-46F1-AF5C-7D6517485588}" dt="2021-08-29T14:31:30.017" v="1400" actId="1038"/>
          <ac:picMkLst>
            <pc:docMk/>
            <pc:sldMk cId="600174199" sldId="418"/>
            <ac:picMk id="66" creationId="{6B707F77-4155-40A2-BF67-AE40F4D21A81}"/>
          </ac:picMkLst>
        </pc:picChg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3540045850" sldId="418"/>
        </pc:sldMkLst>
      </pc:sldChg>
      <pc:sldChg chg="addSp modSp add mod modTransition">
        <pc:chgData name="Syphax Ait oubelli" userId="ecf726b1934da71b" providerId="LiveId" clId="{6A633F21-98A5-46F1-AF5C-7D6517485588}" dt="2021-08-29T14:40:53.116" v="1585"/>
        <pc:sldMkLst>
          <pc:docMk/>
          <pc:sldMk cId="2874398083" sldId="419"/>
        </pc:sldMkLst>
        <pc:spChg chg="mod">
          <ac:chgData name="Syphax Ait oubelli" userId="ecf726b1934da71b" providerId="LiveId" clId="{6A633F21-98A5-46F1-AF5C-7D6517485588}" dt="2021-08-29T14:38:39.327" v="1548" actId="207"/>
          <ac:spMkLst>
            <pc:docMk/>
            <pc:sldMk cId="2874398083" sldId="419"/>
            <ac:spMk id="7" creationId="{9F8611D2-41B3-4BD5-83AF-8D3B21102F24}"/>
          </ac:spMkLst>
        </pc:spChg>
        <pc:spChg chg="mod">
          <ac:chgData name="Syphax Ait oubelli" userId="ecf726b1934da71b" providerId="LiveId" clId="{6A633F21-98A5-46F1-AF5C-7D6517485588}" dt="2021-08-29T14:31:49.166" v="1401" actId="1076"/>
          <ac:spMkLst>
            <pc:docMk/>
            <pc:sldMk cId="2874398083" sldId="419"/>
            <ac:spMk id="16" creationId="{A092BF3F-92E5-4471-858F-DEFF6F5AB488}"/>
          </ac:spMkLst>
        </pc:spChg>
        <pc:spChg chg="add mod">
          <ac:chgData name="Syphax Ait oubelli" userId="ecf726b1934da71b" providerId="LiveId" clId="{6A633F21-98A5-46F1-AF5C-7D6517485588}" dt="2021-08-29T14:34:02.153" v="1461"/>
          <ac:spMkLst>
            <pc:docMk/>
            <pc:sldMk cId="2874398083" sldId="419"/>
            <ac:spMk id="29" creationId="{D69BBB59-4EDC-40DE-BFE1-588EFB173B9F}"/>
          </ac:spMkLst>
        </pc:spChg>
        <pc:spChg chg="add mod">
          <ac:chgData name="Syphax Ait oubelli" userId="ecf726b1934da71b" providerId="LiveId" clId="{6A633F21-98A5-46F1-AF5C-7D6517485588}" dt="2021-08-29T14:34:02.153" v="1461"/>
          <ac:spMkLst>
            <pc:docMk/>
            <pc:sldMk cId="2874398083" sldId="419"/>
            <ac:spMk id="30" creationId="{25BF6A89-A14E-4D2D-8BED-6053B6839245}"/>
          </ac:spMkLst>
        </pc:spChg>
        <pc:spChg chg="add mod">
          <ac:chgData name="Syphax Ait oubelli" userId="ecf726b1934da71b" providerId="LiveId" clId="{6A633F21-98A5-46F1-AF5C-7D6517485588}" dt="2021-08-29T14:34:02.153" v="1461"/>
          <ac:spMkLst>
            <pc:docMk/>
            <pc:sldMk cId="2874398083" sldId="419"/>
            <ac:spMk id="31" creationId="{9726F814-649E-4D53-B6F4-36BC62361E10}"/>
          </ac:spMkLst>
        </pc:spChg>
        <pc:spChg chg="add mod">
          <ac:chgData name="Syphax Ait oubelli" userId="ecf726b1934da71b" providerId="LiveId" clId="{6A633F21-98A5-46F1-AF5C-7D6517485588}" dt="2021-08-29T14:34:02.153" v="1461"/>
          <ac:spMkLst>
            <pc:docMk/>
            <pc:sldMk cId="2874398083" sldId="419"/>
            <ac:spMk id="32" creationId="{4F32A7A4-E186-4FFA-8DCE-1B4C7FBA9293}"/>
          </ac:spMkLst>
        </pc:spChg>
        <pc:picChg chg="mod">
          <ac:chgData name="Syphax Ait oubelli" userId="ecf726b1934da71b" providerId="LiveId" clId="{6A633F21-98A5-46F1-AF5C-7D6517485588}" dt="2021-08-29T14:31:26.393" v="1398" actId="1038"/>
          <ac:picMkLst>
            <pc:docMk/>
            <pc:sldMk cId="2874398083" sldId="419"/>
            <ac:picMk id="66" creationId="{6B707F77-4155-40A2-BF67-AE40F4D21A81}"/>
          </ac:picMkLst>
        </pc:picChg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3279025273" sldId="419"/>
        </pc:sldMkLst>
      </pc:sldChg>
      <pc:sldChg chg="addSp delSp modSp add mod modTransition">
        <pc:chgData name="Syphax Ait oubelli" userId="ecf726b1934da71b" providerId="LiveId" clId="{6A633F21-98A5-46F1-AF5C-7D6517485588}" dt="2021-08-29T14:40:53.116" v="1585"/>
        <pc:sldMkLst>
          <pc:docMk/>
          <pc:sldMk cId="194129227" sldId="420"/>
        </pc:sldMkLst>
        <pc:spChg chg="mod">
          <ac:chgData name="Syphax Ait oubelli" userId="ecf726b1934da71b" providerId="LiveId" clId="{6A633F21-98A5-46F1-AF5C-7D6517485588}" dt="2021-08-29T14:38:57.339" v="1555" actId="207"/>
          <ac:spMkLst>
            <pc:docMk/>
            <pc:sldMk cId="194129227" sldId="420"/>
            <ac:spMk id="6" creationId="{230BDE98-789C-4E42-A8B9-37EA8ADFCBC7}"/>
          </ac:spMkLst>
        </pc:spChg>
        <pc:spChg chg="mod">
          <ac:chgData name="Syphax Ait oubelli" userId="ecf726b1934da71b" providerId="LiveId" clId="{6A633F21-98A5-46F1-AF5C-7D6517485588}" dt="2021-08-29T14:38:26.932" v="1546" actId="207"/>
          <ac:spMkLst>
            <pc:docMk/>
            <pc:sldMk cId="194129227" sldId="420"/>
            <ac:spMk id="8" creationId="{1C1B91E0-7CE9-436F-86D7-15A06ACF8C3D}"/>
          </ac:spMkLst>
        </pc:spChg>
        <pc:spChg chg="add del mod">
          <ac:chgData name="Syphax Ait oubelli" userId="ecf726b1934da71b" providerId="LiveId" clId="{6A633F21-98A5-46F1-AF5C-7D6517485588}" dt="2021-08-29T14:34:14.651" v="1471" actId="1076"/>
          <ac:spMkLst>
            <pc:docMk/>
            <pc:sldMk cId="194129227" sldId="420"/>
            <ac:spMk id="29" creationId="{C755AD8E-71DD-4C52-AB85-D7F1FAFA1E23}"/>
          </ac:spMkLst>
        </pc:spChg>
        <pc:spChg chg="add del mod">
          <ac:chgData name="Syphax Ait oubelli" userId="ecf726b1934da71b" providerId="LiveId" clId="{6A633F21-98A5-46F1-AF5C-7D6517485588}" dt="2021-08-29T14:34:14.651" v="1471" actId="1076"/>
          <ac:spMkLst>
            <pc:docMk/>
            <pc:sldMk cId="194129227" sldId="420"/>
            <ac:spMk id="30" creationId="{B5E14FB4-294D-4759-A8AB-79C2E1A94778}"/>
          </ac:spMkLst>
        </pc:spChg>
        <pc:spChg chg="add del mod">
          <ac:chgData name="Syphax Ait oubelli" userId="ecf726b1934da71b" providerId="LiveId" clId="{6A633F21-98A5-46F1-AF5C-7D6517485588}" dt="2021-08-29T14:34:14.651" v="1471" actId="1076"/>
          <ac:spMkLst>
            <pc:docMk/>
            <pc:sldMk cId="194129227" sldId="420"/>
            <ac:spMk id="31" creationId="{6CC9A5F3-8957-43FF-B198-46F7C71C41B8}"/>
          </ac:spMkLst>
        </pc:spChg>
        <pc:spChg chg="add del mod">
          <ac:chgData name="Syphax Ait oubelli" userId="ecf726b1934da71b" providerId="LiveId" clId="{6A633F21-98A5-46F1-AF5C-7D6517485588}" dt="2021-08-29T14:34:14.651" v="1471" actId="1076"/>
          <ac:spMkLst>
            <pc:docMk/>
            <pc:sldMk cId="194129227" sldId="420"/>
            <ac:spMk id="32" creationId="{1096DE39-2044-4DB8-81E8-2E31C477C992}"/>
          </ac:spMkLst>
        </pc:spChg>
        <pc:picChg chg="mod">
          <ac:chgData name="Syphax Ait oubelli" userId="ecf726b1934da71b" providerId="LiveId" clId="{6A633F21-98A5-46F1-AF5C-7D6517485588}" dt="2021-08-29T14:32:16.381" v="1411" actId="1076"/>
          <ac:picMkLst>
            <pc:docMk/>
            <pc:sldMk cId="194129227" sldId="420"/>
            <ac:picMk id="66" creationId="{6B707F77-4155-40A2-BF67-AE40F4D21A81}"/>
          </ac:picMkLst>
        </pc:picChg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2574113005" sldId="420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605135605" sldId="421"/>
        </pc:sldMkLst>
      </pc:sldChg>
      <pc:sldChg chg="addSp delSp modSp add mod modTransition">
        <pc:chgData name="Syphax Ait oubelli" userId="ecf726b1934da71b" providerId="LiveId" clId="{6A633F21-98A5-46F1-AF5C-7D6517485588}" dt="2021-08-29T14:40:53.116" v="1585"/>
        <pc:sldMkLst>
          <pc:docMk/>
          <pc:sldMk cId="2682395658" sldId="421"/>
        </pc:sldMkLst>
        <pc:spChg chg="mod">
          <ac:chgData name="Syphax Ait oubelli" userId="ecf726b1934da71b" providerId="LiveId" clId="{6A633F21-98A5-46F1-AF5C-7D6517485588}" dt="2021-08-29T14:39:00.849" v="1557" actId="207"/>
          <ac:spMkLst>
            <pc:docMk/>
            <pc:sldMk cId="2682395658" sldId="421"/>
            <ac:spMk id="6" creationId="{230BDE98-789C-4E42-A8B9-37EA8ADFCBC7}"/>
          </ac:spMkLst>
        </pc:spChg>
        <pc:spChg chg="mod">
          <ac:chgData name="Syphax Ait oubelli" userId="ecf726b1934da71b" providerId="LiveId" clId="{6A633F21-98A5-46F1-AF5C-7D6517485588}" dt="2021-08-29T14:38:21.129" v="1545" actId="207"/>
          <ac:spMkLst>
            <pc:docMk/>
            <pc:sldMk cId="2682395658" sldId="421"/>
            <ac:spMk id="8" creationId="{1C1B91E0-7CE9-436F-86D7-15A06ACF8C3D}"/>
          </ac:spMkLst>
        </pc:spChg>
        <pc:spChg chg="add del mod">
          <ac:chgData name="Syphax Ait oubelli" userId="ecf726b1934da71b" providerId="LiveId" clId="{6A633F21-98A5-46F1-AF5C-7D6517485588}" dt="2021-08-29T14:34:10.476" v="1467"/>
          <ac:spMkLst>
            <pc:docMk/>
            <pc:sldMk cId="2682395658" sldId="421"/>
            <ac:spMk id="29" creationId="{F3619EAA-EFBD-482E-B896-EEF30A3EB7D0}"/>
          </ac:spMkLst>
        </pc:spChg>
        <pc:spChg chg="add del mod">
          <ac:chgData name="Syphax Ait oubelli" userId="ecf726b1934da71b" providerId="LiveId" clId="{6A633F21-98A5-46F1-AF5C-7D6517485588}" dt="2021-08-29T14:34:10.476" v="1467"/>
          <ac:spMkLst>
            <pc:docMk/>
            <pc:sldMk cId="2682395658" sldId="421"/>
            <ac:spMk id="30" creationId="{011958F4-5F4F-4EC6-BE91-CD5F486FEDC9}"/>
          </ac:spMkLst>
        </pc:spChg>
        <pc:spChg chg="add del mod">
          <ac:chgData name="Syphax Ait oubelli" userId="ecf726b1934da71b" providerId="LiveId" clId="{6A633F21-98A5-46F1-AF5C-7D6517485588}" dt="2021-08-29T14:34:10.476" v="1467"/>
          <ac:spMkLst>
            <pc:docMk/>
            <pc:sldMk cId="2682395658" sldId="421"/>
            <ac:spMk id="31" creationId="{548B143B-AB86-479B-8951-7AB298ECB73B}"/>
          </ac:spMkLst>
        </pc:spChg>
        <pc:spChg chg="add del mod">
          <ac:chgData name="Syphax Ait oubelli" userId="ecf726b1934da71b" providerId="LiveId" clId="{6A633F21-98A5-46F1-AF5C-7D6517485588}" dt="2021-08-29T14:34:10.476" v="1467"/>
          <ac:spMkLst>
            <pc:docMk/>
            <pc:sldMk cId="2682395658" sldId="421"/>
            <ac:spMk id="32" creationId="{845537F3-BFC7-43C7-9058-F91349B1D7C8}"/>
          </ac:spMkLst>
        </pc:spChg>
        <pc:spChg chg="add mod">
          <ac:chgData name="Syphax Ait oubelli" userId="ecf726b1934da71b" providerId="LiveId" clId="{6A633F21-98A5-46F1-AF5C-7D6517485588}" dt="2021-08-29T14:34:18.146" v="1472"/>
          <ac:spMkLst>
            <pc:docMk/>
            <pc:sldMk cId="2682395658" sldId="421"/>
            <ac:spMk id="33" creationId="{A8D70525-B6BC-468C-8F4C-31F7A2305178}"/>
          </ac:spMkLst>
        </pc:spChg>
        <pc:spChg chg="add mod">
          <ac:chgData name="Syphax Ait oubelli" userId="ecf726b1934da71b" providerId="LiveId" clId="{6A633F21-98A5-46F1-AF5C-7D6517485588}" dt="2021-08-29T14:34:18.146" v="1472"/>
          <ac:spMkLst>
            <pc:docMk/>
            <pc:sldMk cId="2682395658" sldId="421"/>
            <ac:spMk id="34" creationId="{C703D471-6B75-4362-A1EA-2F16EA82E23D}"/>
          </ac:spMkLst>
        </pc:spChg>
        <pc:spChg chg="add mod">
          <ac:chgData name="Syphax Ait oubelli" userId="ecf726b1934da71b" providerId="LiveId" clId="{6A633F21-98A5-46F1-AF5C-7D6517485588}" dt="2021-08-29T14:34:18.146" v="1472"/>
          <ac:spMkLst>
            <pc:docMk/>
            <pc:sldMk cId="2682395658" sldId="421"/>
            <ac:spMk id="35" creationId="{BA6AEA90-C458-457A-AFFC-47F54BA4251D}"/>
          </ac:spMkLst>
        </pc:spChg>
        <pc:spChg chg="add mod">
          <ac:chgData name="Syphax Ait oubelli" userId="ecf726b1934da71b" providerId="LiveId" clId="{6A633F21-98A5-46F1-AF5C-7D6517485588}" dt="2021-08-29T14:34:18.146" v="1472"/>
          <ac:spMkLst>
            <pc:docMk/>
            <pc:sldMk cId="2682395658" sldId="421"/>
            <ac:spMk id="36" creationId="{D4B239D4-62DA-4527-972A-96E9606E06A4}"/>
          </ac:spMkLst>
        </pc:spChg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3425913478" sldId="422"/>
        </pc:sldMkLst>
      </pc:sldChg>
      <pc:sldChg chg="addSp modSp add mod modTransition">
        <pc:chgData name="Syphax Ait oubelli" userId="ecf726b1934da71b" providerId="LiveId" clId="{6A633F21-98A5-46F1-AF5C-7D6517485588}" dt="2021-08-29T14:40:53.116" v="1585"/>
        <pc:sldMkLst>
          <pc:docMk/>
          <pc:sldMk cId="3755712460" sldId="422"/>
        </pc:sldMkLst>
        <pc:spChg chg="mod">
          <ac:chgData name="Syphax Ait oubelli" userId="ecf726b1934da71b" providerId="LiveId" clId="{6A633F21-98A5-46F1-AF5C-7D6517485588}" dt="2021-08-29T14:39:04.640" v="1559" actId="207"/>
          <ac:spMkLst>
            <pc:docMk/>
            <pc:sldMk cId="3755712460" sldId="422"/>
            <ac:spMk id="5" creationId="{280285EE-9381-43C2-BC7C-39D3F37F97C4}"/>
          </ac:spMkLst>
        </pc:spChg>
        <pc:spChg chg="mod">
          <ac:chgData name="Syphax Ait oubelli" userId="ecf726b1934da71b" providerId="LiveId" clId="{6A633F21-98A5-46F1-AF5C-7D6517485588}" dt="2021-08-29T14:39:04.640" v="1559" actId="207"/>
          <ac:spMkLst>
            <pc:docMk/>
            <pc:sldMk cId="3755712460" sldId="422"/>
            <ac:spMk id="7" creationId="{9F8611D2-41B3-4BD5-83AF-8D3B21102F24}"/>
          </ac:spMkLst>
        </pc:spChg>
        <pc:spChg chg="mod">
          <ac:chgData name="Syphax Ait oubelli" userId="ecf726b1934da71b" providerId="LiveId" clId="{6A633F21-98A5-46F1-AF5C-7D6517485588}" dt="2021-08-29T14:38:18.077" v="1543" actId="207"/>
          <ac:spMkLst>
            <pc:docMk/>
            <pc:sldMk cId="3755712460" sldId="422"/>
            <ac:spMk id="9" creationId="{0EEDA22B-36B2-4C9D-87D7-1F583DBD98E6}"/>
          </ac:spMkLst>
        </pc:spChg>
        <pc:spChg chg="add mod">
          <ac:chgData name="Syphax Ait oubelli" userId="ecf726b1934da71b" providerId="LiveId" clId="{6A633F21-98A5-46F1-AF5C-7D6517485588}" dt="2021-08-29T14:34:25.177" v="1476" actId="1038"/>
          <ac:spMkLst>
            <pc:docMk/>
            <pc:sldMk cId="3755712460" sldId="422"/>
            <ac:spMk id="29" creationId="{842D9BD8-6BFF-47FF-B5D4-2D7D15473265}"/>
          </ac:spMkLst>
        </pc:spChg>
        <pc:spChg chg="add mod">
          <ac:chgData name="Syphax Ait oubelli" userId="ecf726b1934da71b" providerId="LiveId" clId="{6A633F21-98A5-46F1-AF5C-7D6517485588}" dt="2021-08-29T14:34:25.177" v="1476" actId="1038"/>
          <ac:spMkLst>
            <pc:docMk/>
            <pc:sldMk cId="3755712460" sldId="422"/>
            <ac:spMk id="30" creationId="{A3D42AC1-7341-49BC-BB47-AB57C7235245}"/>
          </ac:spMkLst>
        </pc:spChg>
        <pc:spChg chg="add mod">
          <ac:chgData name="Syphax Ait oubelli" userId="ecf726b1934da71b" providerId="LiveId" clId="{6A633F21-98A5-46F1-AF5C-7D6517485588}" dt="2021-08-29T14:34:25.177" v="1476" actId="1038"/>
          <ac:spMkLst>
            <pc:docMk/>
            <pc:sldMk cId="3755712460" sldId="422"/>
            <ac:spMk id="31" creationId="{F7689937-4648-4C0F-9F62-8EAAE9EADE1D}"/>
          </ac:spMkLst>
        </pc:spChg>
        <pc:spChg chg="add mod">
          <ac:chgData name="Syphax Ait oubelli" userId="ecf726b1934da71b" providerId="LiveId" clId="{6A633F21-98A5-46F1-AF5C-7D6517485588}" dt="2021-08-29T14:34:25.177" v="1476" actId="1038"/>
          <ac:spMkLst>
            <pc:docMk/>
            <pc:sldMk cId="3755712460" sldId="422"/>
            <ac:spMk id="32" creationId="{E6D1B683-9407-4566-8821-3DFF4DE46C4E}"/>
          </ac:spMkLst>
        </pc:spChg>
        <pc:picChg chg="mod">
          <ac:chgData name="Syphax Ait oubelli" userId="ecf726b1934da71b" providerId="LiveId" clId="{6A633F21-98A5-46F1-AF5C-7D6517485588}" dt="2021-08-29T14:32:27.106" v="1415" actId="1076"/>
          <ac:picMkLst>
            <pc:docMk/>
            <pc:sldMk cId="3755712460" sldId="422"/>
            <ac:picMk id="66" creationId="{6B707F77-4155-40A2-BF67-AE40F4D21A81}"/>
          </ac:picMkLst>
        </pc:picChg>
      </pc:sldChg>
      <pc:sldChg chg="addSp modSp add mod modTransition">
        <pc:chgData name="Syphax Ait oubelli" userId="ecf726b1934da71b" providerId="LiveId" clId="{6A633F21-98A5-46F1-AF5C-7D6517485588}" dt="2021-08-29T14:40:53.116" v="1585"/>
        <pc:sldMkLst>
          <pc:docMk/>
          <pc:sldMk cId="2393858946" sldId="423"/>
        </pc:sldMkLst>
        <pc:spChg chg="mod">
          <ac:chgData name="Syphax Ait oubelli" userId="ecf726b1934da71b" providerId="LiveId" clId="{6A633F21-98A5-46F1-AF5C-7D6517485588}" dt="2021-08-29T14:39:09.438" v="1561" actId="207"/>
          <ac:spMkLst>
            <pc:docMk/>
            <pc:sldMk cId="2393858946" sldId="423"/>
            <ac:spMk id="5" creationId="{280285EE-9381-43C2-BC7C-39D3F37F97C4}"/>
          </ac:spMkLst>
        </pc:spChg>
        <pc:spChg chg="mod">
          <ac:chgData name="Syphax Ait oubelli" userId="ecf726b1934da71b" providerId="LiveId" clId="{6A633F21-98A5-46F1-AF5C-7D6517485588}" dt="2021-08-29T14:39:09.438" v="1561" actId="207"/>
          <ac:spMkLst>
            <pc:docMk/>
            <pc:sldMk cId="2393858946" sldId="423"/>
            <ac:spMk id="7" creationId="{9F8611D2-41B3-4BD5-83AF-8D3B21102F24}"/>
          </ac:spMkLst>
        </pc:spChg>
        <pc:spChg chg="mod">
          <ac:chgData name="Syphax Ait oubelli" userId="ecf726b1934da71b" providerId="LiveId" clId="{6A633F21-98A5-46F1-AF5C-7D6517485588}" dt="2021-08-29T14:38:16.024" v="1542" actId="207"/>
          <ac:spMkLst>
            <pc:docMk/>
            <pc:sldMk cId="2393858946" sldId="423"/>
            <ac:spMk id="9" creationId="{0EEDA22B-36B2-4C9D-87D7-1F583DBD98E6}"/>
          </ac:spMkLst>
        </pc:spChg>
        <pc:spChg chg="add mod">
          <ac:chgData name="Syphax Ait oubelli" userId="ecf726b1934da71b" providerId="LiveId" clId="{6A633F21-98A5-46F1-AF5C-7D6517485588}" dt="2021-08-29T14:34:26.775" v="1477"/>
          <ac:spMkLst>
            <pc:docMk/>
            <pc:sldMk cId="2393858946" sldId="423"/>
            <ac:spMk id="29" creationId="{173C7E0D-6D21-4810-B47E-B3F82C9FABE0}"/>
          </ac:spMkLst>
        </pc:spChg>
        <pc:spChg chg="add mod">
          <ac:chgData name="Syphax Ait oubelli" userId="ecf726b1934da71b" providerId="LiveId" clId="{6A633F21-98A5-46F1-AF5C-7D6517485588}" dt="2021-08-29T14:34:26.775" v="1477"/>
          <ac:spMkLst>
            <pc:docMk/>
            <pc:sldMk cId="2393858946" sldId="423"/>
            <ac:spMk id="30" creationId="{422B7B23-C16D-4E05-9817-9D15C2AAB8CE}"/>
          </ac:spMkLst>
        </pc:spChg>
        <pc:spChg chg="add mod">
          <ac:chgData name="Syphax Ait oubelli" userId="ecf726b1934da71b" providerId="LiveId" clId="{6A633F21-98A5-46F1-AF5C-7D6517485588}" dt="2021-08-29T14:34:26.775" v="1477"/>
          <ac:spMkLst>
            <pc:docMk/>
            <pc:sldMk cId="2393858946" sldId="423"/>
            <ac:spMk id="31" creationId="{B58938C2-40E3-410B-9446-646229D8A93B}"/>
          </ac:spMkLst>
        </pc:spChg>
        <pc:spChg chg="add mod">
          <ac:chgData name="Syphax Ait oubelli" userId="ecf726b1934da71b" providerId="LiveId" clId="{6A633F21-98A5-46F1-AF5C-7D6517485588}" dt="2021-08-29T14:34:26.775" v="1477"/>
          <ac:spMkLst>
            <pc:docMk/>
            <pc:sldMk cId="2393858946" sldId="423"/>
            <ac:spMk id="32" creationId="{C1BB9464-5AF7-410C-B27E-FA6651FEF3EA}"/>
          </ac:spMkLst>
        </pc:spChg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3803653455" sldId="423"/>
        </pc:sldMkLst>
      </pc:sldChg>
      <pc:sldChg chg="modSp add mod modTransition">
        <pc:chgData name="Syphax Ait oubelli" userId="ecf726b1934da71b" providerId="LiveId" clId="{6A633F21-98A5-46F1-AF5C-7D6517485588}" dt="2021-08-29T14:40:53.116" v="1585"/>
        <pc:sldMkLst>
          <pc:docMk/>
          <pc:sldMk cId="2409310973" sldId="424"/>
        </pc:sldMkLst>
        <pc:spChg chg="mod">
          <ac:chgData name="Syphax Ait oubelli" userId="ecf726b1934da71b" providerId="LiveId" clId="{6A633F21-98A5-46F1-AF5C-7D6517485588}" dt="2021-08-29T14:39:13.306" v="1563" actId="207"/>
          <ac:spMkLst>
            <pc:docMk/>
            <pc:sldMk cId="2409310973" sldId="424"/>
            <ac:spMk id="5" creationId="{280285EE-9381-43C2-BC7C-39D3F37F97C4}"/>
          </ac:spMkLst>
        </pc:spChg>
        <pc:spChg chg="mod">
          <ac:chgData name="Syphax Ait oubelli" userId="ecf726b1934da71b" providerId="LiveId" clId="{6A633F21-98A5-46F1-AF5C-7D6517485588}" dt="2021-08-29T14:39:13.306" v="1563" actId="207"/>
          <ac:spMkLst>
            <pc:docMk/>
            <pc:sldMk cId="2409310973" sldId="424"/>
            <ac:spMk id="6" creationId="{230BDE98-789C-4E42-A8B9-37EA8ADFCBC7}"/>
          </ac:spMkLst>
        </pc:spChg>
        <pc:spChg chg="mod">
          <ac:chgData name="Syphax Ait oubelli" userId="ecf726b1934da71b" providerId="LiveId" clId="{6A633F21-98A5-46F1-AF5C-7D6517485588}" dt="2021-08-29T14:39:13.306" v="1563" actId="207"/>
          <ac:spMkLst>
            <pc:docMk/>
            <pc:sldMk cId="2409310973" sldId="424"/>
            <ac:spMk id="8" creationId="{1C1B91E0-7CE9-436F-86D7-15A06ACF8C3D}"/>
          </ac:spMkLst>
        </pc:spChg>
        <pc:spChg chg="mod">
          <ac:chgData name="Syphax Ait oubelli" userId="ecf726b1934da71b" providerId="LiveId" clId="{6A633F21-98A5-46F1-AF5C-7D6517485588}" dt="2021-08-29T14:38:11.165" v="1540" actId="207"/>
          <ac:spMkLst>
            <pc:docMk/>
            <pc:sldMk cId="2409310973" sldId="424"/>
            <ac:spMk id="10" creationId="{0CBFE27B-7682-475A-85A9-82FC8BA2034A}"/>
          </ac:spMkLst>
        </pc:spChg>
        <pc:spChg chg="mod">
          <ac:chgData name="Syphax Ait oubelli" userId="ecf726b1934da71b" providerId="LiveId" clId="{6A633F21-98A5-46F1-AF5C-7D6517485588}" dt="2021-08-29T14:34:48.257" v="1480" actId="1037"/>
          <ac:spMkLst>
            <pc:docMk/>
            <pc:sldMk cId="2409310973" sldId="424"/>
            <ac:spMk id="29" creationId="{173C7E0D-6D21-4810-B47E-B3F82C9FABE0}"/>
          </ac:spMkLst>
        </pc:spChg>
        <pc:spChg chg="mod">
          <ac:chgData name="Syphax Ait oubelli" userId="ecf726b1934da71b" providerId="LiveId" clId="{6A633F21-98A5-46F1-AF5C-7D6517485588}" dt="2021-08-29T14:34:48.257" v="1480" actId="1037"/>
          <ac:spMkLst>
            <pc:docMk/>
            <pc:sldMk cId="2409310973" sldId="424"/>
            <ac:spMk id="30" creationId="{422B7B23-C16D-4E05-9817-9D15C2AAB8CE}"/>
          </ac:spMkLst>
        </pc:spChg>
        <pc:spChg chg="mod">
          <ac:chgData name="Syphax Ait oubelli" userId="ecf726b1934da71b" providerId="LiveId" clId="{6A633F21-98A5-46F1-AF5C-7D6517485588}" dt="2021-08-29T14:34:48.257" v="1480" actId="1037"/>
          <ac:spMkLst>
            <pc:docMk/>
            <pc:sldMk cId="2409310973" sldId="424"/>
            <ac:spMk id="31" creationId="{B58938C2-40E3-410B-9446-646229D8A93B}"/>
          </ac:spMkLst>
        </pc:spChg>
        <pc:spChg chg="mod">
          <ac:chgData name="Syphax Ait oubelli" userId="ecf726b1934da71b" providerId="LiveId" clId="{6A633F21-98A5-46F1-AF5C-7D6517485588}" dt="2021-08-29T14:34:48.257" v="1480" actId="1037"/>
          <ac:spMkLst>
            <pc:docMk/>
            <pc:sldMk cId="2409310973" sldId="424"/>
            <ac:spMk id="32" creationId="{C1BB9464-5AF7-410C-B27E-FA6651FEF3EA}"/>
          </ac:spMkLst>
        </pc:spChg>
        <pc:picChg chg="mod">
          <ac:chgData name="Syphax Ait oubelli" userId="ecf726b1934da71b" providerId="LiveId" clId="{6A633F21-98A5-46F1-AF5C-7D6517485588}" dt="2021-08-29T14:34:48.257" v="1480" actId="1037"/>
          <ac:picMkLst>
            <pc:docMk/>
            <pc:sldMk cId="2409310973" sldId="424"/>
            <ac:picMk id="66" creationId="{6B707F77-4155-40A2-BF67-AE40F4D21A81}"/>
          </ac:picMkLst>
        </pc:picChg>
      </pc:sldChg>
      <pc:sldChg chg="add del">
        <pc:chgData name="Syphax Ait oubelli" userId="ecf726b1934da71b" providerId="LiveId" clId="{6A633F21-98A5-46F1-AF5C-7D6517485588}" dt="2021-08-29T14:32:39.761" v="1419" actId="2890"/>
        <pc:sldMkLst>
          <pc:docMk/>
          <pc:sldMk cId="3006566866" sldId="424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3924319485" sldId="424"/>
        </pc:sldMkLst>
      </pc:sldChg>
      <pc:sldChg chg="modSp add mod modTransition">
        <pc:chgData name="Syphax Ait oubelli" userId="ecf726b1934da71b" providerId="LiveId" clId="{6A633F21-98A5-46F1-AF5C-7D6517485588}" dt="2021-08-29T14:40:53.116" v="1585"/>
        <pc:sldMkLst>
          <pc:docMk/>
          <pc:sldMk cId="882580850" sldId="425"/>
        </pc:sldMkLst>
        <pc:spChg chg="mod">
          <ac:chgData name="Syphax Ait oubelli" userId="ecf726b1934da71b" providerId="LiveId" clId="{6A633F21-98A5-46F1-AF5C-7D6517485588}" dt="2021-08-29T14:39:17.356" v="1565" actId="207"/>
          <ac:spMkLst>
            <pc:docMk/>
            <pc:sldMk cId="882580850" sldId="425"/>
            <ac:spMk id="5" creationId="{280285EE-9381-43C2-BC7C-39D3F37F97C4}"/>
          </ac:spMkLst>
        </pc:spChg>
        <pc:spChg chg="mod">
          <ac:chgData name="Syphax Ait oubelli" userId="ecf726b1934da71b" providerId="LiveId" clId="{6A633F21-98A5-46F1-AF5C-7D6517485588}" dt="2021-08-29T14:39:17.356" v="1565" actId="207"/>
          <ac:spMkLst>
            <pc:docMk/>
            <pc:sldMk cId="882580850" sldId="425"/>
            <ac:spMk id="6" creationId="{230BDE98-789C-4E42-A8B9-37EA8ADFCBC7}"/>
          </ac:spMkLst>
        </pc:spChg>
        <pc:spChg chg="mod">
          <ac:chgData name="Syphax Ait oubelli" userId="ecf726b1934da71b" providerId="LiveId" clId="{6A633F21-98A5-46F1-AF5C-7D6517485588}" dt="2021-08-29T14:39:17.356" v="1565" actId="207"/>
          <ac:spMkLst>
            <pc:docMk/>
            <pc:sldMk cId="882580850" sldId="425"/>
            <ac:spMk id="8" creationId="{1C1B91E0-7CE9-436F-86D7-15A06ACF8C3D}"/>
          </ac:spMkLst>
        </pc:spChg>
        <pc:spChg chg="mod">
          <ac:chgData name="Syphax Ait oubelli" userId="ecf726b1934da71b" providerId="LiveId" clId="{6A633F21-98A5-46F1-AF5C-7D6517485588}" dt="2021-08-29T14:38:08.081" v="1539" actId="207"/>
          <ac:spMkLst>
            <pc:docMk/>
            <pc:sldMk cId="882580850" sldId="425"/>
            <ac:spMk id="10" creationId="{0CBFE27B-7682-475A-85A9-82FC8BA2034A}"/>
          </ac:spMkLst>
        </pc:spChg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1821069065" sldId="425"/>
        </pc:sldMkLst>
      </pc:sldChg>
      <pc:sldChg chg="modSp add mod modTransition">
        <pc:chgData name="Syphax Ait oubelli" userId="ecf726b1934da71b" providerId="LiveId" clId="{6A633F21-98A5-46F1-AF5C-7D6517485588}" dt="2021-08-29T14:40:53.116" v="1585"/>
        <pc:sldMkLst>
          <pc:docMk/>
          <pc:sldMk cId="1669725834" sldId="426"/>
        </pc:sldMkLst>
        <pc:spChg chg="mod">
          <ac:chgData name="Syphax Ait oubelli" userId="ecf726b1934da71b" providerId="LiveId" clId="{6A633F21-98A5-46F1-AF5C-7D6517485588}" dt="2021-08-29T14:39:23.783" v="1567" actId="207"/>
          <ac:spMkLst>
            <pc:docMk/>
            <pc:sldMk cId="1669725834" sldId="426"/>
            <ac:spMk id="6" creationId="{230BDE98-789C-4E42-A8B9-37EA8ADFCBC7}"/>
          </ac:spMkLst>
        </pc:spChg>
        <pc:spChg chg="mod">
          <ac:chgData name="Syphax Ait oubelli" userId="ecf726b1934da71b" providerId="LiveId" clId="{6A633F21-98A5-46F1-AF5C-7D6517485588}" dt="2021-08-29T14:39:23.783" v="1567" actId="207"/>
          <ac:spMkLst>
            <pc:docMk/>
            <pc:sldMk cId="1669725834" sldId="426"/>
            <ac:spMk id="7" creationId="{9F8611D2-41B3-4BD5-83AF-8D3B21102F24}"/>
          </ac:spMkLst>
        </pc:spChg>
        <pc:spChg chg="mod">
          <ac:chgData name="Syphax Ait oubelli" userId="ecf726b1934da71b" providerId="LiveId" clId="{6A633F21-98A5-46F1-AF5C-7D6517485588}" dt="2021-08-29T14:39:23.783" v="1567" actId="207"/>
          <ac:spMkLst>
            <pc:docMk/>
            <pc:sldMk cId="1669725834" sldId="426"/>
            <ac:spMk id="9" creationId="{0EEDA22B-36B2-4C9D-87D7-1F583DBD98E6}"/>
          </ac:spMkLst>
        </pc:spChg>
        <pc:spChg chg="mod">
          <ac:chgData name="Syphax Ait oubelli" userId="ecf726b1934da71b" providerId="LiveId" clId="{6A633F21-98A5-46F1-AF5C-7D6517485588}" dt="2021-08-29T14:38:05.418" v="1537" actId="207"/>
          <ac:spMkLst>
            <pc:docMk/>
            <pc:sldMk cId="1669725834" sldId="426"/>
            <ac:spMk id="11" creationId="{01BA48BF-D06F-44ED-8D6B-30FB170710CF}"/>
          </ac:spMkLst>
        </pc:spChg>
        <pc:spChg chg="mod">
          <ac:chgData name="Syphax Ait oubelli" userId="ecf726b1934da71b" providerId="LiveId" clId="{6A633F21-98A5-46F1-AF5C-7D6517485588}" dt="2021-08-29T14:35:37.729" v="1486" actId="1037"/>
          <ac:spMkLst>
            <pc:docMk/>
            <pc:sldMk cId="1669725834" sldId="426"/>
            <ac:spMk id="29" creationId="{173C7E0D-6D21-4810-B47E-B3F82C9FABE0}"/>
          </ac:spMkLst>
        </pc:spChg>
        <pc:spChg chg="mod">
          <ac:chgData name="Syphax Ait oubelli" userId="ecf726b1934da71b" providerId="LiveId" clId="{6A633F21-98A5-46F1-AF5C-7D6517485588}" dt="2021-08-29T14:35:37.729" v="1486" actId="1037"/>
          <ac:spMkLst>
            <pc:docMk/>
            <pc:sldMk cId="1669725834" sldId="426"/>
            <ac:spMk id="30" creationId="{422B7B23-C16D-4E05-9817-9D15C2AAB8CE}"/>
          </ac:spMkLst>
        </pc:spChg>
        <pc:spChg chg="mod">
          <ac:chgData name="Syphax Ait oubelli" userId="ecf726b1934da71b" providerId="LiveId" clId="{6A633F21-98A5-46F1-AF5C-7D6517485588}" dt="2021-08-29T14:35:37.729" v="1486" actId="1037"/>
          <ac:spMkLst>
            <pc:docMk/>
            <pc:sldMk cId="1669725834" sldId="426"/>
            <ac:spMk id="31" creationId="{B58938C2-40E3-410B-9446-646229D8A93B}"/>
          </ac:spMkLst>
        </pc:spChg>
        <pc:spChg chg="mod">
          <ac:chgData name="Syphax Ait oubelli" userId="ecf726b1934da71b" providerId="LiveId" clId="{6A633F21-98A5-46F1-AF5C-7D6517485588}" dt="2021-08-29T14:35:37.729" v="1486" actId="1037"/>
          <ac:spMkLst>
            <pc:docMk/>
            <pc:sldMk cId="1669725834" sldId="426"/>
            <ac:spMk id="32" creationId="{C1BB9464-5AF7-410C-B27E-FA6651FEF3EA}"/>
          </ac:spMkLst>
        </pc:spChg>
        <pc:picChg chg="mod">
          <ac:chgData name="Syphax Ait oubelli" userId="ecf726b1934da71b" providerId="LiveId" clId="{6A633F21-98A5-46F1-AF5C-7D6517485588}" dt="2021-08-29T14:35:37.729" v="1486" actId="1037"/>
          <ac:picMkLst>
            <pc:docMk/>
            <pc:sldMk cId="1669725834" sldId="426"/>
            <ac:picMk id="66" creationId="{6B707F77-4155-40A2-BF67-AE40F4D21A81}"/>
          </ac:picMkLst>
        </pc:picChg>
      </pc:sldChg>
      <pc:sldChg chg="modSp add mod modTransition">
        <pc:chgData name="Syphax Ait oubelli" userId="ecf726b1934da71b" providerId="LiveId" clId="{6A633F21-98A5-46F1-AF5C-7D6517485588}" dt="2021-08-29T14:40:53.116" v="1585"/>
        <pc:sldMkLst>
          <pc:docMk/>
          <pc:sldMk cId="3582955372" sldId="427"/>
        </pc:sldMkLst>
        <pc:spChg chg="mod">
          <ac:chgData name="Syphax Ait oubelli" userId="ecf726b1934da71b" providerId="LiveId" clId="{6A633F21-98A5-46F1-AF5C-7D6517485588}" dt="2021-08-29T14:39:34.523" v="1569" actId="207"/>
          <ac:spMkLst>
            <pc:docMk/>
            <pc:sldMk cId="3582955372" sldId="427"/>
            <ac:spMk id="6" creationId="{230BDE98-789C-4E42-A8B9-37EA8ADFCBC7}"/>
          </ac:spMkLst>
        </pc:spChg>
        <pc:spChg chg="mod">
          <ac:chgData name="Syphax Ait oubelli" userId="ecf726b1934da71b" providerId="LiveId" clId="{6A633F21-98A5-46F1-AF5C-7D6517485588}" dt="2021-08-29T14:39:34.523" v="1569" actId="207"/>
          <ac:spMkLst>
            <pc:docMk/>
            <pc:sldMk cId="3582955372" sldId="427"/>
            <ac:spMk id="7" creationId="{9F8611D2-41B3-4BD5-83AF-8D3B21102F24}"/>
          </ac:spMkLst>
        </pc:spChg>
        <pc:spChg chg="mod">
          <ac:chgData name="Syphax Ait oubelli" userId="ecf726b1934da71b" providerId="LiveId" clId="{6A633F21-98A5-46F1-AF5C-7D6517485588}" dt="2021-08-29T14:39:34.523" v="1569" actId="207"/>
          <ac:spMkLst>
            <pc:docMk/>
            <pc:sldMk cId="3582955372" sldId="427"/>
            <ac:spMk id="9" creationId="{0EEDA22B-36B2-4C9D-87D7-1F583DBD98E6}"/>
          </ac:spMkLst>
        </pc:spChg>
        <pc:spChg chg="mod">
          <ac:chgData name="Syphax Ait oubelli" userId="ecf726b1934da71b" providerId="LiveId" clId="{6A633F21-98A5-46F1-AF5C-7D6517485588}" dt="2021-08-29T14:38:03.194" v="1536" actId="207"/>
          <ac:spMkLst>
            <pc:docMk/>
            <pc:sldMk cId="3582955372" sldId="427"/>
            <ac:spMk id="11" creationId="{01BA48BF-D06F-44ED-8D6B-30FB170710CF}"/>
          </ac:spMkLst>
        </pc:spChg>
      </pc:sldChg>
      <pc:sldChg chg="modSp add mod modTransition">
        <pc:chgData name="Syphax Ait oubelli" userId="ecf726b1934da71b" providerId="LiveId" clId="{6A633F21-98A5-46F1-AF5C-7D6517485588}" dt="2021-08-29T14:40:53.116" v="1585"/>
        <pc:sldMkLst>
          <pc:docMk/>
          <pc:sldMk cId="683972794" sldId="428"/>
        </pc:sldMkLst>
        <pc:spChg chg="mod">
          <ac:chgData name="Syphax Ait oubelli" userId="ecf726b1934da71b" providerId="LiveId" clId="{6A633F21-98A5-46F1-AF5C-7D6517485588}" dt="2021-08-29T14:39:39.114" v="1571" actId="207"/>
          <ac:spMkLst>
            <pc:docMk/>
            <pc:sldMk cId="683972794" sldId="428"/>
            <ac:spMk id="7" creationId="{9F8611D2-41B3-4BD5-83AF-8D3B21102F24}"/>
          </ac:spMkLst>
        </pc:spChg>
        <pc:spChg chg="mod">
          <ac:chgData name="Syphax Ait oubelli" userId="ecf726b1934da71b" providerId="LiveId" clId="{6A633F21-98A5-46F1-AF5C-7D6517485588}" dt="2021-08-29T14:39:39.114" v="1571" actId="207"/>
          <ac:spMkLst>
            <pc:docMk/>
            <pc:sldMk cId="683972794" sldId="428"/>
            <ac:spMk id="8" creationId="{1C1B91E0-7CE9-436F-86D7-15A06ACF8C3D}"/>
          </ac:spMkLst>
        </pc:spChg>
        <pc:spChg chg="mod">
          <ac:chgData name="Syphax Ait oubelli" userId="ecf726b1934da71b" providerId="LiveId" clId="{6A633F21-98A5-46F1-AF5C-7D6517485588}" dt="2021-08-29T14:39:39.114" v="1571" actId="207"/>
          <ac:spMkLst>
            <pc:docMk/>
            <pc:sldMk cId="683972794" sldId="428"/>
            <ac:spMk id="10" creationId="{0CBFE27B-7682-475A-85A9-82FC8BA2034A}"/>
          </ac:spMkLst>
        </pc:spChg>
        <pc:spChg chg="mod">
          <ac:chgData name="Syphax Ait oubelli" userId="ecf726b1934da71b" providerId="LiveId" clId="{6A633F21-98A5-46F1-AF5C-7D6517485588}" dt="2021-08-29T14:37:58.528" v="1534" actId="207"/>
          <ac:spMkLst>
            <pc:docMk/>
            <pc:sldMk cId="683972794" sldId="428"/>
            <ac:spMk id="12" creationId="{2C526D84-5C38-43A1-879D-E39EFC416138}"/>
          </ac:spMkLst>
        </pc:spChg>
        <pc:spChg chg="mod">
          <ac:chgData name="Syphax Ait oubelli" userId="ecf726b1934da71b" providerId="LiveId" clId="{6A633F21-98A5-46F1-AF5C-7D6517485588}" dt="2021-08-29T14:35:50.337" v="1492" actId="1038"/>
          <ac:spMkLst>
            <pc:docMk/>
            <pc:sldMk cId="683972794" sldId="428"/>
            <ac:spMk id="29" creationId="{173C7E0D-6D21-4810-B47E-B3F82C9FABE0}"/>
          </ac:spMkLst>
        </pc:spChg>
        <pc:spChg chg="mod">
          <ac:chgData name="Syphax Ait oubelli" userId="ecf726b1934da71b" providerId="LiveId" clId="{6A633F21-98A5-46F1-AF5C-7D6517485588}" dt="2021-08-29T14:35:50.337" v="1492" actId="1038"/>
          <ac:spMkLst>
            <pc:docMk/>
            <pc:sldMk cId="683972794" sldId="428"/>
            <ac:spMk id="30" creationId="{422B7B23-C16D-4E05-9817-9D15C2AAB8CE}"/>
          </ac:spMkLst>
        </pc:spChg>
        <pc:spChg chg="mod">
          <ac:chgData name="Syphax Ait oubelli" userId="ecf726b1934da71b" providerId="LiveId" clId="{6A633F21-98A5-46F1-AF5C-7D6517485588}" dt="2021-08-29T14:35:50.337" v="1492" actId="1038"/>
          <ac:spMkLst>
            <pc:docMk/>
            <pc:sldMk cId="683972794" sldId="428"/>
            <ac:spMk id="31" creationId="{B58938C2-40E3-410B-9446-646229D8A93B}"/>
          </ac:spMkLst>
        </pc:spChg>
        <pc:spChg chg="mod">
          <ac:chgData name="Syphax Ait oubelli" userId="ecf726b1934da71b" providerId="LiveId" clId="{6A633F21-98A5-46F1-AF5C-7D6517485588}" dt="2021-08-29T14:35:50.337" v="1492" actId="1038"/>
          <ac:spMkLst>
            <pc:docMk/>
            <pc:sldMk cId="683972794" sldId="428"/>
            <ac:spMk id="32" creationId="{C1BB9464-5AF7-410C-B27E-FA6651FEF3EA}"/>
          </ac:spMkLst>
        </pc:spChg>
        <pc:picChg chg="mod">
          <ac:chgData name="Syphax Ait oubelli" userId="ecf726b1934da71b" providerId="LiveId" clId="{6A633F21-98A5-46F1-AF5C-7D6517485588}" dt="2021-08-29T14:35:50.337" v="1492" actId="1038"/>
          <ac:picMkLst>
            <pc:docMk/>
            <pc:sldMk cId="683972794" sldId="428"/>
            <ac:picMk id="66" creationId="{6B707F77-4155-40A2-BF67-AE40F4D21A81}"/>
          </ac:picMkLst>
        </pc:picChg>
      </pc:sldChg>
      <pc:sldChg chg="modSp add mod modTransition">
        <pc:chgData name="Syphax Ait oubelli" userId="ecf726b1934da71b" providerId="LiveId" clId="{6A633F21-98A5-46F1-AF5C-7D6517485588}" dt="2021-08-29T14:40:53.116" v="1585"/>
        <pc:sldMkLst>
          <pc:docMk/>
          <pc:sldMk cId="1720513002" sldId="429"/>
        </pc:sldMkLst>
        <pc:spChg chg="mod">
          <ac:chgData name="Syphax Ait oubelli" userId="ecf726b1934da71b" providerId="LiveId" clId="{6A633F21-98A5-46F1-AF5C-7D6517485588}" dt="2021-08-29T14:39:42.770" v="1573" actId="207"/>
          <ac:spMkLst>
            <pc:docMk/>
            <pc:sldMk cId="1720513002" sldId="429"/>
            <ac:spMk id="7" creationId="{9F8611D2-41B3-4BD5-83AF-8D3B21102F24}"/>
          </ac:spMkLst>
        </pc:spChg>
        <pc:spChg chg="mod">
          <ac:chgData name="Syphax Ait oubelli" userId="ecf726b1934da71b" providerId="LiveId" clId="{6A633F21-98A5-46F1-AF5C-7D6517485588}" dt="2021-08-29T14:39:42.770" v="1573" actId="207"/>
          <ac:spMkLst>
            <pc:docMk/>
            <pc:sldMk cId="1720513002" sldId="429"/>
            <ac:spMk id="8" creationId="{1C1B91E0-7CE9-436F-86D7-15A06ACF8C3D}"/>
          </ac:spMkLst>
        </pc:spChg>
        <pc:spChg chg="mod">
          <ac:chgData name="Syphax Ait oubelli" userId="ecf726b1934da71b" providerId="LiveId" clId="{6A633F21-98A5-46F1-AF5C-7D6517485588}" dt="2021-08-29T14:39:42.770" v="1573" actId="207"/>
          <ac:spMkLst>
            <pc:docMk/>
            <pc:sldMk cId="1720513002" sldId="429"/>
            <ac:spMk id="10" creationId="{0CBFE27B-7682-475A-85A9-82FC8BA2034A}"/>
          </ac:spMkLst>
        </pc:spChg>
        <pc:spChg chg="mod">
          <ac:chgData name="Syphax Ait oubelli" userId="ecf726b1934da71b" providerId="LiveId" clId="{6A633F21-98A5-46F1-AF5C-7D6517485588}" dt="2021-08-29T14:37:54.497" v="1532" actId="207"/>
          <ac:spMkLst>
            <pc:docMk/>
            <pc:sldMk cId="1720513002" sldId="429"/>
            <ac:spMk id="12" creationId="{2C526D84-5C38-43A1-879D-E39EFC416138}"/>
          </ac:spMkLst>
        </pc:spChg>
      </pc:sldChg>
      <pc:sldChg chg="modSp add mod modTransition">
        <pc:chgData name="Syphax Ait oubelli" userId="ecf726b1934da71b" providerId="LiveId" clId="{6A633F21-98A5-46F1-AF5C-7D6517485588}" dt="2021-08-29T14:40:53.116" v="1585"/>
        <pc:sldMkLst>
          <pc:docMk/>
          <pc:sldMk cId="370873950" sldId="430"/>
        </pc:sldMkLst>
        <pc:spChg chg="mod">
          <ac:chgData name="Syphax Ait oubelli" userId="ecf726b1934da71b" providerId="LiveId" clId="{6A633F21-98A5-46F1-AF5C-7D6517485588}" dt="2021-08-29T14:39:46.945" v="1575" actId="207"/>
          <ac:spMkLst>
            <pc:docMk/>
            <pc:sldMk cId="370873950" sldId="430"/>
            <ac:spMk id="5" creationId="{280285EE-9381-43C2-BC7C-39D3F37F97C4}"/>
          </ac:spMkLst>
        </pc:spChg>
        <pc:spChg chg="mod">
          <ac:chgData name="Syphax Ait oubelli" userId="ecf726b1934da71b" providerId="LiveId" clId="{6A633F21-98A5-46F1-AF5C-7D6517485588}" dt="2021-08-29T14:39:46.945" v="1575" actId="207"/>
          <ac:spMkLst>
            <pc:docMk/>
            <pc:sldMk cId="370873950" sldId="430"/>
            <ac:spMk id="8" creationId="{1C1B91E0-7CE9-436F-86D7-15A06ACF8C3D}"/>
          </ac:spMkLst>
        </pc:spChg>
        <pc:spChg chg="mod">
          <ac:chgData name="Syphax Ait oubelli" userId="ecf726b1934da71b" providerId="LiveId" clId="{6A633F21-98A5-46F1-AF5C-7D6517485588}" dt="2021-08-29T14:39:46.945" v="1575" actId="207"/>
          <ac:spMkLst>
            <pc:docMk/>
            <pc:sldMk cId="370873950" sldId="430"/>
            <ac:spMk id="9" creationId="{0EEDA22B-36B2-4C9D-87D7-1F583DBD98E6}"/>
          </ac:spMkLst>
        </pc:spChg>
        <pc:spChg chg="mod">
          <ac:chgData name="Syphax Ait oubelli" userId="ecf726b1934da71b" providerId="LiveId" clId="{6A633F21-98A5-46F1-AF5C-7D6517485588}" dt="2021-08-29T14:39:46.945" v="1575" actId="207"/>
          <ac:spMkLst>
            <pc:docMk/>
            <pc:sldMk cId="370873950" sldId="430"/>
            <ac:spMk id="11" creationId="{01BA48BF-D06F-44ED-8D6B-30FB170710CF}"/>
          </ac:spMkLst>
        </pc:spChg>
        <pc:spChg chg="mod">
          <ac:chgData name="Syphax Ait oubelli" userId="ecf726b1934da71b" providerId="LiveId" clId="{6A633F21-98A5-46F1-AF5C-7D6517485588}" dt="2021-08-29T14:37:51.128" v="1530" actId="207"/>
          <ac:spMkLst>
            <pc:docMk/>
            <pc:sldMk cId="370873950" sldId="430"/>
            <ac:spMk id="13" creationId="{E0CCD874-9E22-4052-A450-A49A488D8A7B}"/>
          </ac:spMkLst>
        </pc:spChg>
        <pc:spChg chg="mod">
          <ac:chgData name="Syphax Ait oubelli" userId="ecf726b1934da71b" providerId="LiveId" clId="{6A633F21-98A5-46F1-AF5C-7D6517485588}" dt="2021-08-29T14:36:05.154" v="1497" actId="1037"/>
          <ac:spMkLst>
            <pc:docMk/>
            <pc:sldMk cId="370873950" sldId="430"/>
            <ac:spMk id="29" creationId="{173C7E0D-6D21-4810-B47E-B3F82C9FABE0}"/>
          </ac:spMkLst>
        </pc:spChg>
        <pc:spChg chg="mod">
          <ac:chgData name="Syphax Ait oubelli" userId="ecf726b1934da71b" providerId="LiveId" clId="{6A633F21-98A5-46F1-AF5C-7D6517485588}" dt="2021-08-29T14:36:05.154" v="1497" actId="1037"/>
          <ac:spMkLst>
            <pc:docMk/>
            <pc:sldMk cId="370873950" sldId="430"/>
            <ac:spMk id="30" creationId="{422B7B23-C16D-4E05-9817-9D15C2AAB8CE}"/>
          </ac:spMkLst>
        </pc:spChg>
        <pc:spChg chg="mod">
          <ac:chgData name="Syphax Ait oubelli" userId="ecf726b1934da71b" providerId="LiveId" clId="{6A633F21-98A5-46F1-AF5C-7D6517485588}" dt="2021-08-29T14:36:05.154" v="1497" actId="1037"/>
          <ac:spMkLst>
            <pc:docMk/>
            <pc:sldMk cId="370873950" sldId="430"/>
            <ac:spMk id="31" creationId="{B58938C2-40E3-410B-9446-646229D8A93B}"/>
          </ac:spMkLst>
        </pc:spChg>
        <pc:spChg chg="mod">
          <ac:chgData name="Syphax Ait oubelli" userId="ecf726b1934da71b" providerId="LiveId" clId="{6A633F21-98A5-46F1-AF5C-7D6517485588}" dt="2021-08-29T14:36:05.154" v="1497" actId="1037"/>
          <ac:spMkLst>
            <pc:docMk/>
            <pc:sldMk cId="370873950" sldId="430"/>
            <ac:spMk id="32" creationId="{C1BB9464-5AF7-410C-B27E-FA6651FEF3EA}"/>
          </ac:spMkLst>
        </pc:spChg>
        <pc:picChg chg="mod">
          <ac:chgData name="Syphax Ait oubelli" userId="ecf726b1934da71b" providerId="LiveId" clId="{6A633F21-98A5-46F1-AF5C-7D6517485588}" dt="2021-08-29T14:36:05.154" v="1497" actId="1037"/>
          <ac:picMkLst>
            <pc:docMk/>
            <pc:sldMk cId="370873950" sldId="430"/>
            <ac:picMk id="66" creationId="{6B707F77-4155-40A2-BF67-AE40F4D21A81}"/>
          </ac:picMkLst>
        </pc:picChg>
      </pc:sldChg>
      <pc:sldChg chg="modSp add mod modTransition">
        <pc:chgData name="Syphax Ait oubelli" userId="ecf726b1934da71b" providerId="LiveId" clId="{6A633F21-98A5-46F1-AF5C-7D6517485588}" dt="2021-08-29T14:40:53.116" v="1585"/>
        <pc:sldMkLst>
          <pc:docMk/>
          <pc:sldMk cId="2393221034" sldId="431"/>
        </pc:sldMkLst>
        <pc:spChg chg="mod">
          <ac:chgData name="Syphax Ait oubelli" userId="ecf726b1934da71b" providerId="LiveId" clId="{6A633F21-98A5-46F1-AF5C-7D6517485588}" dt="2021-08-29T14:39:53.041" v="1577" actId="207"/>
          <ac:spMkLst>
            <pc:docMk/>
            <pc:sldMk cId="2393221034" sldId="431"/>
            <ac:spMk id="5" creationId="{280285EE-9381-43C2-BC7C-39D3F37F97C4}"/>
          </ac:spMkLst>
        </pc:spChg>
        <pc:spChg chg="mod">
          <ac:chgData name="Syphax Ait oubelli" userId="ecf726b1934da71b" providerId="LiveId" clId="{6A633F21-98A5-46F1-AF5C-7D6517485588}" dt="2021-08-29T14:39:53.041" v="1577" actId="207"/>
          <ac:spMkLst>
            <pc:docMk/>
            <pc:sldMk cId="2393221034" sldId="431"/>
            <ac:spMk id="8" creationId="{1C1B91E0-7CE9-436F-86D7-15A06ACF8C3D}"/>
          </ac:spMkLst>
        </pc:spChg>
        <pc:spChg chg="mod">
          <ac:chgData name="Syphax Ait oubelli" userId="ecf726b1934da71b" providerId="LiveId" clId="{6A633F21-98A5-46F1-AF5C-7D6517485588}" dt="2021-08-29T14:39:53.041" v="1577" actId="207"/>
          <ac:spMkLst>
            <pc:docMk/>
            <pc:sldMk cId="2393221034" sldId="431"/>
            <ac:spMk id="9" creationId="{0EEDA22B-36B2-4C9D-87D7-1F583DBD98E6}"/>
          </ac:spMkLst>
        </pc:spChg>
        <pc:spChg chg="mod">
          <ac:chgData name="Syphax Ait oubelli" userId="ecf726b1934da71b" providerId="LiveId" clId="{6A633F21-98A5-46F1-AF5C-7D6517485588}" dt="2021-08-29T14:39:53.041" v="1577" actId="207"/>
          <ac:spMkLst>
            <pc:docMk/>
            <pc:sldMk cId="2393221034" sldId="431"/>
            <ac:spMk id="11" creationId="{01BA48BF-D06F-44ED-8D6B-30FB170710CF}"/>
          </ac:spMkLst>
        </pc:spChg>
        <pc:spChg chg="mod">
          <ac:chgData name="Syphax Ait oubelli" userId="ecf726b1934da71b" providerId="LiveId" clId="{6A633F21-98A5-46F1-AF5C-7D6517485588}" dt="2021-08-29T14:37:49.219" v="1529" actId="207"/>
          <ac:spMkLst>
            <pc:docMk/>
            <pc:sldMk cId="2393221034" sldId="431"/>
            <ac:spMk id="13" creationId="{E0CCD874-9E22-4052-A450-A49A488D8A7B}"/>
          </ac:spMkLst>
        </pc:spChg>
      </pc:sldChg>
      <pc:sldChg chg="modSp add mod modTransition">
        <pc:chgData name="Syphax Ait oubelli" userId="ecf726b1934da71b" providerId="LiveId" clId="{6A633F21-98A5-46F1-AF5C-7D6517485588}" dt="2021-08-29T14:40:53.116" v="1585"/>
        <pc:sldMkLst>
          <pc:docMk/>
          <pc:sldMk cId="3310818522" sldId="432"/>
        </pc:sldMkLst>
        <pc:spChg chg="mod">
          <ac:chgData name="Syphax Ait oubelli" userId="ecf726b1934da71b" providerId="LiveId" clId="{6A633F21-98A5-46F1-AF5C-7D6517485588}" dt="2021-08-29T14:39:57.479" v="1579" actId="207"/>
          <ac:spMkLst>
            <pc:docMk/>
            <pc:sldMk cId="3310818522" sldId="432"/>
            <ac:spMk id="6" creationId="{230BDE98-789C-4E42-A8B9-37EA8ADFCBC7}"/>
          </ac:spMkLst>
        </pc:spChg>
        <pc:spChg chg="mod">
          <ac:chgData name="Syphax Ait oubelli" userId="ecf726b1934da71b" providerId="LiveId" clId="{6A633F21-98A5-46F1-AF5C-7D6517485588}" dt="2021-08-29T14:39:57.479" v="1579" actId="207"/>
          <ac:spMkLst>
            <pc:docMk/>
            <pc:sldMk cId="3310818522" sldId="432"/>
            <ac:spMk id="9" creationId="{0EEDA22B-36B2-4C9D-87D7-1F583DBD98E6}"/>
          </ac:spMkLst>
        </pc:spChg>
        <pc:spChg chg="mod">
          <ac:chgData name="Syphax Ait oubelli" userId="ecf726b1934da71b" providerId="LiveId" clId="{6A633F21-98A5-46F1-AF5C-7D6517485588}" dt="2021-08-29T14:39:57.479" v="1579" actId="207"/>
          <ac:spMkLst>
            <pc:docMk/>
            <pc:sldMk cId="3310818522" sldId="432"/>
            <ac:spMk id="10" creationId="{0CBFE27B-7682-475A-85A9-82FC8BA2034A}"/>
          </ac:spMkLst>
        </pc:spChg>
        <pc:spChg chg="mod">
          <ac:chgData name="Syphax Ait oubelli" userId="ecf726b1934da71b" providerId="LiveId" clId="{6A633F21-98A5-46F1-AF5C-7D6517485588}" dt="2021-08-29T14:39:57.479" v="1579" actId="207"/>
          <ac:spMkLst>
            <pc:docMk/>
            <pc:sldMk cId="3310818522" sldId="432"/>
            <ac:spMk id="12" creationId="{2C526D84-5C38-43A1-879D-E39EFC416138}"/>
          </ac:spMkLst>
        </pc:spChg>
        <pc:spChg chg="mod">
          <ac:chgData name="Syphax Ait oubelli" userId="ecf726b1934da71b" providerId="LiveId" clId="{6A633F21-98A5-46F1-AF5C-7D6517485588}" dt="2021-08-29T14:37:45.760" v="1527" actId="207"/>
          <ac:spMkLst>
            <pc:docMk/>
            <pc:sldMk cId="3310818522" sldId="432"/>
            <ac:spMk id="14" creationId="{A03A0647-7A32-43E4-A4B1-E00515E28E20}"/>
          </ac:spMkLst>
        </pc:spChg>
        <pc:spChg chg="mod">
          <ac:chgData name="Syphax Ait oubelli" userId="ecf726b1934da71b" providerId="LiveId" clId="{6A633F21-98A5-46F1-AF5C-7D6517485588}" dt="2021-08-29T14:36:17.914" v="1504" actId="1038"/>
          <ac:spMkLst>
            <pc:docMk/>
            <pc:sldMk cId="3310818522" sldId="432"/>
            <ac:spMk id="29" creationId="{173C7E0D-6D21-4810-B47E-B3F82C9FABE0}"/>
          </ac:spMkLst>
        </pc:spChg>
        <pc:spChg chg="mod">
          <ac:chgData name="Syphax Ait oubelli" userId="ecf726b1934da71b" providerId="LiveId" clId="{6A633F21-98A5-46F1-AF5C-7D6517485588}" dt="2021-08-29T14:36:17.914" v="1504" actId="1038"/>
          <ac:spMkLst>
            <pc:docMk/>
            <pc:sldMk cId="3310818522" sldId="432"/>
            <ac:spMk id="30" creationId="{422B7B23-C16D-4E05-9817-9D15C2AAB8CE}"/>
          </ac:spMkLst>
        </pc:spChg>
        <pc:spChg chg="mod">
          <ac:chgData name="Syphax Ait oubelli" userId="ecf726b1934da71b" providerId="LiveId" clId="{6A633F21-98A5-46F1-AF5C-7D6517485588}" dt="2021-08-29T14:36:17.914" v="1504" actId="1038"/>
          <ac:spMkLst>
            <pc:docMk/>
            <pc:sldMk cId="3310818522" sldId="432"/>
            <ac:spMk id="31" creationId="{B58938C2-40E3-410B-9446-646229D8A93B}"/>
          </ac:spMkLst>
        </pc:spChg>
        <pc:spChg chg="mod">
          <ac:chgData name="Syphax Ait oubelli" userId="ecf726b1934da71b" providerId="LiveId" clId="{6A633F21-98A5-46F1-AF5C-7D6517485588}" dt="2021-08-29T14:36:17.914" v="1504" actId="1038"/>
          <ac:spMkLst>
            <pc:docMk/>
            <pc:sldMk cId="3310818522" sldId="432"/>
            <ac:spMk id="32" creationId="{C1BB9464-5AF7-410C-B27E-FA6651FEF3EA}"/>
          </ac:spMkLst>
        </pc:spChg>
        <pc:picChg chg="mod">
          <ac:chgData name="Syphax Ait oubelli" userId="ecf726b1934da71b" providerId="LiveId" clId="{6A633F21-98A5-46F1-AF5C-7D6517485588}" dt="2021-08-29T14:36:17.914" v="1504" actId="1038"/>
          <ac:picMkLst>
            <pc:docMk/>
            <pc:sldMk cId="3310818522" sldId="432"/>
            <ac:picMk id="66" creationId="{6B707F77-4155-40A2-BF67-AE40F4D21A81}"/>
          </ac:picMkLst>
        </pc:picChg>
      </pc:sldChg>
      <pc:sldChg chg="modSp add mod modTransition">
        <pc:chgData name="Syphax Ait oubelli" userId="ecf726b1934da71b" providerId="LiveId" clId="{6A633F21-98A5-46F1-AF5C-7D6517485588}" dt="2021-08-29T14:40:53.116" v="1585"/>
        <pc:sldMkLst>
          <pc:docMk/>
          <pc:sldMk cId="755072810" sldId="433"/>
        </pc:sldMkLst>
        <pc:spChg chg="mod">
          <ac:chgData name="Syphax Ait oubelli" userId="ecf726b1934da71b" providerId="LiveId" clId="{6A633F21-98A5-46F1-AF5C-7D6517485588}" dt="2021-08-29T14:40:03.299" v="1581" actId="207"/>
          <ac:spMkLst>
            <pc:docMk/>
            <pc:sldMk cId="755072810" sldId="433"/>
            <ac:spMk id="6" creationId="{230BDE98-789C-4E42-A8B9-37EA8ADFCBC7}"/>
          </ac:spMkLst>
        </pc:spChg>
        <pc:spChg chg="mod">
          <ac:chgData name="Syphax Ait oubelli" userId="ecf726b1934da71b" providerId="LiveId" clId="{6A633F21-98A5-46F1-AF5C-7D6517485588}" dt="2021-08-29T14:40:03.299" v="1581" actId="207"/>
          <ac:spMkLst>
            <pc:docMk/>
            <pc:sldMk cId="755072810" sldId="433"/>
            <ac:spMk id="9" creationId="{0EEDA22B-36B2-4C9D-87D7-1F583DBD98E6}"/>
          </ac:spMkLst>
        </pc:spChg>
        <pc:spChg chg="mod">
          <ac:chgData name="Syphax Ait oubelli" userId="ecf726b1934da71b" providerId="LiveId" clId="{6A633F21-98A5-46F1-AF5C-7D6517485588}" dt="2021-08-29T14:40:03.299" v="1581" actId="207"/>
          <ac:spMkLst>
            <pc:docMk/>
            <pc:sldMk cId="755072810" sldId="433"/>
            <ac:spMk id="10" creationId="{0CBFE27B-7682-475A-85A9-82FC8BA2034A}"/>
          </ac:spMkLst>
        </pc:spChg>
        <pc:spChg chg="mod">
          <ac:chgData name="Syphax Ait oubelli" userId="ecf726b1934da71b" providerId="LiveId" clId="{6A633F21-98A5-46F1-AF5C-7D6517485588}" dt="2021-08-29T14:40:03.299" v="1581" actId="207"/>
          <ac:spMkLst>
            <pc:docMk/>
            <pc:sldMk cId="755072810" sldId="433"/>
            <ac:spMk id="12" creationId="{2C526D84-5C38-43A1-879D-E39EFC416138}"/>
          </ac:spMkLst>
        </pc:spChg>
        <pc:spChg chg="mod">
          <ac:chgData name="Syphax Ait oubelli" userId="ecf726b1934da71b" providerId="LiveId" clId="{6A633F21-98A5-46F1-AF5C-7D6517485588}" dt="2021-08-29T14:37:43.877" v="1526" actId="207"/>
          <ac:spMkLst>
            <pc:docMk/>
            <pc:sldMk cId="755072810" sldId="433"/>
            <ac:spMk id="14" creationId="{A03A0647-7A32-43E4-A4B1-E00515E28E20}"/>
          </ac:spMkLst>
        </pc:spChg>
      </pc:sldChg>
      <pc:sldChg chg="modSp add mod modTransition">
        <pc:chgData name="Syphax Ait oubelli" userId="ecf726b1934da71b" providerId="LiveId" clId="{6A633F21-98A5-46F1-AF5C-7D6517485588}" dt="2021-08-29T14:40:53.116" v="1585"/>
        <pc:sldMkLst>
          <pc:docMk/>
          <pc:sldMk cId="1767237477" sldId="434"/>
        </pc:sldMkLst>
        <pc:spChg chg="mod">
          <ac:chgData name="Syphax Ait oubelli" userId="ecf726b1934da71b" providerId="LiveId" clId="{6A633F21-98A5-46F1-AF5C-7D6517485588}" dt="2021-08-29T14:37:39.638" v="1523" actId="207"/>
          <ac:spMkLst>
            <pc:docMk/>
            <pc:sldMk cId="1767237477" sldId="434"/>
            <ac:spMk id="7" creationId="{9F8611D2-41B3-4BD5-83AF-8D3B21102F24}"/>
          </ac:spMkLst>
        </pc:spChg>
        <pc:spChg chg="mod">
          <ac:chgData name="Syphax Ait oubelli" userId="ecf726b1934da71b" providerId="LiveId" clId="{6A633F21-98A5-46F1-AF5C-7D6517485588}" dt="2021-08-29T14:37:39.638" v="1523" actId="207"/>
          <ac:spMkLst>
            <pc:docMk/>
            <pc:sldMk cId="1767237477" sldId="434"/>
            <ac:spMk id="10" creationId="{0CBFE27B-7682-475A-85A9-82FC8BA2034A}"/>
          </ac:spMkLst>
        </pc:spChg>
        <pc:spChg chg="mod">
          <ac:chgData name="Syphax Ait oubelli" userId="ecf726b1934da71b" providerId="LiveId" clId="{6A633F21-98A5-46F1-AF5C-7D6517485588}" dt="2021-08-29T14:37:39.638" v="1523" actId="207"/>
          <ac:spMkLst>
            <pc:docMk/>
            <pc:sldMk cId="1767237477" sldId="434"/>
            <ac:spMk id="11" creationId="{01BA48BF-D06F-44ED-8D6B-30FB170710CF}"/>
          </ac:spMkLst>
        </pc:spChg>
        <pc:spChg chg="mod">
          <ac:chgData name="Syphax Ait oubelli" userId="ecf726b1934da71b" providerId="LiveId" clId="{6A633F21-98A5-46F1-AF5C-7D6517485588}" dt="2021-08-29T14:37:39.638" v="1523" actId="207"/>
          <ac:spMkLst>
            <pc:docMk/>
            <pc:sldMk cId="1767237477" sldId="434"/>
            <ac:spMk id="13" creationId="{E0CCD874-9E22-4052-A450-A49A488D8A7B}"/>
          </ac:spMkLst>
        </pc:spChg>
        <pc:spChg chg="mod">
          <ac:chgData name="Syphax Ait oubelli" userId="ecf726b1934da71b" providerId="LiveId" clId="{6A633F21-98A5-46F1-AF5C-7D6517485588}" dt="2021-08-29T14:37:34.079" v="1521" actId="207"/>
          <ac:spMkLst>
            <pc:docMk/>
            <pc:sldMk cId="1767237477" sldId="434"/>
            <ac:spMk id="15" creationId="{DC79BCD2-B7F5-4E0F-99D3-731835EFFE81}"/>
          </ac:spMkLst>
        </pc:spChg>
        <pc:spChg chg="mod">
          <ac:chgData name="Syphax Ait oubelli" userId="ecf726b1934da71b" providerId="LiveId" clId="{6A633F21-98A5-46F1-AF5C-7D6517485588}" dt="2021-08-29T14:36:34.856" v="1509" actId="1076"/>
          <ac:spMkLst>
            <pc:docMk/>
            <pc:sldMk cId="1767237477" sldId="434"/>
            <ac:spMk id="29" creationId="{173C7E0D-6D21-4810-B47E-B3F82C9FABE0}"/>
          </ac:spMkLst>
        </pc:spChg>
        <pc:spChg chg="mod">
          <ac:chgData name="Syphax Ait oubelli" userId="ecf726b1934da71b" providerId="LiveId" clId="{6A633F21-98A5-46F1-AF5C-7D6517485588}" dt="2021-08-29T14:36:34.856" v="1509" actId="1076"/>
          <ac:spMkLst>
            <pc:docMk/>
            <pc:sldMk cId="1767237477" sldId="434"/>
            <ac:spMk id="30" creationId="{422B7B23-C16D-4E05-9817-9D15C2AAB8CE}"/>
          </ac:spMkLst>
        </pc:spChg>
        <pc:spChg chg="mod">
          <ac:chgData name="Syphax Ait oubelli" userId="ecf726b1934da71b" providerId="LiveId" clId="{6A633F21-98A5-46F1-AF5C-7D6517485588}" dt="2021-08-29T14:36:34.856" v="1509" actId="1076"/>
          <ac:spMkLst>
            <pc:docMk/>
            <pc:sldMk cId="1767237477" sldId="434"/>
            <ac:spMk id="31" creationId="{B58938C2-40E3-410B-9446-646229D8A93B}"/>
          </ac:spMkLst>
        </pc:spChg>
        <pc:spChg chg="mod">
          <ac:chgData name="Syphax Ait oubelli" userId="ecf726b1934da71b" providerId="LiveId" clId="{6A633F21-98A5-46F1-AF5C-7D6517485588}" dt="2021-08-29T14:36:34.856" v="1509" actId="1076"/>
          <ac:spMkLst>
            <pc:docMk/>
            <pc:sldMk cId="1767237477" sldId="434"/>
            <ac:spMk id="32" creationId="{C1BB9464-5AF7-410C-B27E-FA6651FEF3EA}"/>
          </ac:spMkLst>
        </pc:spChg>
        <pc:picChg chg="mod">
          <ac:chgData name="Syphax Ait oubelli" userId="ecf726b1934da71b" providerId="LiveId" clId="{6A633F21-98A5-46F1-AF5C-7D6517485588}" dt="2021-08-29T14:36:34.856" v="1509" actId="1076"/>
          <ac:picMkLst>
            <pc:docMk/>
            <pc:sldMk cId="1767237477" sldId="434"/>
            <ac:picMk id="66" creationId="{6B707F77-4155-40A2-BF67-AE40F4D21A81}"/>
          </ac:picMkLst>
        </pc:picChg>
      </pc:sldChg>
      <pc:sldChg chg="modSp add mod modTransition">
        <pc:chgData name="Syphax Ait oubelli" userId="ecf726b1934da71b" providerId="LiveId" clId="{6A633F21-98A5-46F1-AF5C-7D6517485588}" dt="2021-08-29T14:40:53.116" v="1585"/>
        <pc:sldMkLst>
          <pc:docMk/>
          <pc:sldMk cId="2867637553" sldId="435"/>
        </pc:sldMkLst>
        <pc:spChg chg="mod">
          <ac:chgData name="Syphax Ait oubelli" userId="ecf726b1934da71b" providerId="LiveId" clId="{6A633F21-98A5-46F1-AF5C-7D6517485588}" dt="2021-08-29T14:37:29.442" v="1520" actId="207"/>
          <ac:spMkLst>
            <pc:docMk/>
            <pc:sldMk cId="2867637553" sldId="435"/>
            <ac:spMk id="7" creationId="{9F8611D2-41B3-4BD5-83AF-8D3B21102F24}"/>
          </ac:spMkLst>
        </pc:spChg>
        <pc:spChg chg="mod">
          <ac:chgData name="Syphax Ait oubelli" userId="ecf726b1934da71b" providerId="LiveId" clId="{6A633F21-98A5-46F1-AF5C-7D6517485588}" dt="2021-08-29T14:37:29.442" v="1520" actId="207"/>
          <ac:spMkLst>
            <pc:docMk/>
            <pc:sldMk cId="2867637553" sldId="435"/>
            <ac:spMk id="10" creationId="{0CBFE27B-7682-475A-85A9-82FC8BA2034A}"/>
          </ac:spMkLst>
        </pc:spChg>
        <pc:spChg chg="mod">
          <ac:chgData name="Syphax Ait oubelli" userId="ecf726b1934da71b" providerId="LiveId" clId="{6A633F21-98A5-46F1-AF5C-7D6517485588}" dt="2021-08-29T14:37:29.442" v="1520" actId="207"/>
          <ac:spMkLst>
            <pc:docMk/>
            <pc:sldMk cId="2867637553" sldId="435"/>
            <ac:spMk id="11" creationId="{01BA48BF-D06F-44ED-8D6B-30FB170710CF}"/>
          </ac:spMkLst>
        </pc:spChg>
        <pc:spChg chg="mod">
          <ac:chgData name="Syphax Ait oubelli" userId="ecf726b1934da71b" providerId="LiveId" clId="{6A633F21-98A5-46F1-AF5C-7D6517485588}" dt="2021-08-29T14:37:29.442" v="1520" actId="207"/>
          <ac:spMkLst>
            <pc:docMk/>
            <pc:sldMk cId="2867637553" sldId="435"/>
            <ac:spMk id="13" creationId="{E0CCD874-9E22-4052-A450-A49A488D8A7B}"/>
          </ac:spMkLst>
        </pc:spChg>
        <pc:spChg chg="mod">
          <ac:chgData name="Syphax Ait oubelli" userId="ecf726b1934da71b" providerId="LiveId" clId="{6A633F21-98A5-46F1-AF5C-7D6517485588}" dt="2021-08-29T14:37:23.337" v="1518" actId="207"/>
          <ac:spMkLst>
            <pc:docMk/>
            <pc:sldMk cId="2867637553" sldId="435"/>
            <ac:spMk id="15" creationId="{DC79BCD2-B7F5-4E0F-99D3-731835EFFE81}"/>
          </ac:spMkLst>
        </pc:spChg>
      </pc:sldChg>
      <pc:sldChg chg="delSp modSp add mod">
        <pc:chgData name="Syphax Ait oubelli" userId="ecf726b1934da71b" providerId="LiveId" clId="{6A633F21-98A5-46F1-AF5C-7D6517485588}" dt="2021-08-29T14:36:47.673" v="1516" actId="207"/>
        <pc:sldMkLst>
          <pc:docMk/>
          <pc:sldMk cId="51586877" sldId="436"/>
        </pc:sldMkLst>
        <pc:spChg chg="mod">
          <ac:chgData name="Syphax Ait oubelli" userId="ecf726b1934da71b" providerId="LiveId" clId="{6A633F21-98A5-46F1-AF5C-7D6517485588}" dt="2021-08-29T14:36:47.673" v="1516" actId="207"/>
          <ac:spMkLst>
            <pc:docMk/>
            <pc:sldMk cId="51586877" sldId="436"/>
            <ac:spMk id="15" creationId="{DC79BCD2-B7F5-4E0F-99D3-731835EFFE81}"/>
          </ac:spMkLst>
        </pc:spChg>
        <pc:spChg chg="del">
          <ac:chgData name="Syphax Ait oubelli" userId="ecf726b1934da71b" providerId="LiveId" clId="{6A633F21-98A5-46F1-AF5C-7D6517485588}" dt="2021-08-29T14:36:42.681" v="1514" actId="478"/>
          <ac:spMkLst>
            <pc:docMk/>
            <pc:sldMk cId="51586877" sldId="436"/>
            <ac:spMk id="29" creationId="{173C7E0D-6D21-4810-B47E-B3F82C9FABE0}"/>
          </ac:spMkLst>
        </pc:spChg>
        <pc:spChg chg="del">
          <ac:chgData name="Syphax Ait oubelli" userId="ecf726b1934da71b" providerId="LiveId" clId="{6A633F21-98A5-46F1-AF5C-7D6517485588}" dt="2021-08-29T14:36:42.681" v="1514" actId="478"/>
          <ac:spMkLst>
            <pc:docMk/>
            <pc:sldMk cId="51586877" sldId="436"/>
            <ac:spMk id="30" creationId="{422B7B23-C16D-4E05-9817-9D15C2AAB8CE}"/>
          </ac:spMkLst>
        </pc:spChg>
        <pc:spChg chg="del">
          <ac:chgData name="Syphax Ait oubelli" userId="ecf726b1934da71b" providerId="LiveId" clId="{6A633F21-98A5-46F1-AF5C-7D6517485588}" dt="2021-08-29T14:36:42.681" v="1514" actId="478"/>
          <ac:spMkLst>
            <pc:docMk/>
            <pc:sldMk cId="51586877" sldId="436"/>
            <ac:spMk id="31" creationId="{B58938C2-40E3-410B-9446-646229D8A93B}"/>
          </ac:spMkLst>
        </pc:spChg>
        <pc:spChg chg="del">
          <ac:chgData name="Syphax Ait oubelli" userId="ecf726b1934da71b" providerId="LiveId" clId="{6A633F21-98A5-46F1-AF5C-7D6517485588}" dt="2021-08-29T14:36:42.681" v="1514" actId="478"/>
          <ac:spMkLst>
            <pc:docMk/>
            <pc:sldMk cId="51586877" sldId="436"/>
            <ac:spMk id="32" creationId="{C1BB9464-5AF7-410C-B27E-FA6651FEF3EA}"/>
          </ac:spMkLst>
        </pc:spChg>
        <pc:picChg chg="del">
          <ac:chgData name="Syphax Ait oubelli" userId="ecf726b1934da71b" providerId="LiveId" clId="{6A633F21-98A5-46F1-AF5C-7D6517485588}" dt="2021-08-29T14:36:42.681" v="1514" actId="478"/>
          <ac:picMkLst>
            <pc:docMk/>
            <pc:sldMk cId="51586877" sldId="436"/>
            <ac:picMk id="66" creationId="{6B707F77-4155-40A2-BF67-AE40F4D21A81}"/>
          </ac:picMkLst>
        </pc:picChg>
      </pc:sldChg>
      <pc:sldChg chg="addSp delSp modSp add mod">
        <pc:chgData name="Syphax Ait oubelli" userId="ecf726b1934da71b" providerId="LiveId" clId="{6A633F21-98A5-46F1-AF5C-7D6517485588}" dt="2021-08-29T14:42:36.505" v="1593" actId="478"/>
        <pc:sldMkLst>
          <pc:docMk/>
          <pc:sldMk cId="2500839100" sldId="437"/>
        </pc:sldMkLst>
        <pc:spChg chg="add del mod">
          <ac:chgData name="Syphax Ait oubelli" userId="ecf726b1934da71b" providerId="LiveId" clId="{6A633F21-98A5-46F1-AF5C-7D6517485588}" dt="2021-08-29T14:42:36.505" v="1593" actId="478"/>
          <ac:spMkLst>
            <pc:docMk/>
            <pc:sldMk cId="2500839100" sldId="437"/>
            <ac:spMk id="3" creationId="{6255B3C1-54AB-4AA5-AD10-2B04C2E23058}"/>
          </ac:spMkLst>
        </pc:spChg>
        <pc:spChg chg="mod">
          <ac:chgData name="Syphax Ait oubelli" userId="ecf726b1934da71b" providerId="LiveId" clId="{6A633F21-98A5-46F1-AF5C-7D6517485588}" dt="2021-08-29T14:42:08.662" v="1590" actId="1076"/>
          <ac:spMkLst>
            <pc:docMk/>
            <pc:sldMk cId="2500839100" sldId="437"/>
            <ac:spMk id="4" creationId="{27D3A6FB-3B42-4C74-B763-CE4A03B32AB8}"/>
          </ac:spMkLst>
        </pc:spChg>
      </pc:sldChg>
      <pc:sldChg chg="addSp delSp modSp add mod">
        <pc:chgData name="Syphax Ait oubelli" userId="ecf726b1934da71b" providerId="LiveId" clId="{6A633F21-98A5-46F1-AF5C-7D6517485588}" dt="2021-08-29T14:44:35.282" v="1668" actId="478"/>
        <pc:sldMkLst>
          <pc:docMk/>
          <pc:sldMk cId="2484638930" sldId="438"/>
        </pc:sldMkLst>
        <pc:spChg chg="add del mod">
          <ac:chgData name="Syphax Ait oubelli" userId="ecf726b1934da71b" providerId="LiveId" clId="{6A633F21-98A5-46F1-AF5C-7D6517485588}" dt="2021-08-29T14:44:35.282" v="1668" actId="478"/>
          <ac:spMkLst>
            <pc:docMk/>
            <pc:sldMk cId="2484638930" sldId="438"/>
            <ac:spMk id="2" creationId="{3665B35D-5741-4D74-97E1-7FE0121589C1}"/>
          </ac:spMkLst>
        </pc:spChg>
        <pc:spChg chg="mod">
          <ac:chgData name="Syphax Ait oubelli" userId="ecf726b1934da71b" providerId="LiveId" clId="{6A633F21-98A5-46F1-AF5C-7D6517485588}" dt="2021-08-29T14:43:01.948" v="1607" actId="404"/>
          <ac:spMkLst>
            <pc:docMk/>
            <pc:sldMk cId="2484638930" sldId="438"/>
            <ac:spMk id="3" creationId="{6255B3C1-54AB-4AA5-AD10-2B04C2E23058}"/>
          </ac:spMkLst>
        </pc:spChg>
        <pc:spChg chg="mod">
          <ac:chgData name="Syphax Ait oubelli" userId="ecf726b1934da71b" providerId="LiveId" clId="{6A633F21-98A5-46F1-AF5C-7D6517485588}" dt="2021-08-29T14:43:14.945" v="1612" actId="167"/>
          <ac:spMkLst>
            <pc:docMk/>
            <pc:sldMk cId="2484638930" sldId="438"/>
            <ac:spMk id="4" creationId="{27D3A6FB-3B42-4C74-B763-CE4A03B32AB8}"/>
          </ac:spMkLst>
        </pc:spChg>
        <pc:spChg chg="add mod">
          <ac:chgData name="Syphax Ait oubelli" userId="ecf726b1934da71b" providerId="LiveId" clId="{6A633F21-98A5-46F1-AF5C-7D6517485588}" dt="2021-08-29T14:42:45.180" v="1598" actId="14100"/>
          <ac:spMkLst>
            <pc:docMk/>
            <pc:sldMk cId="2484638930" sldId="438"/>
            <ac:spMk id="5" creationId="{6ABBF5FC-AB85-4485-A812-97926F1E01F6}"/>
          </ac:spMkLst>
        </pc:spChg>
        <pc:spChg chg="add mod">
          <ac:chgData name="Syphax Ait oubelli" userId="ecf726b1934da71b" providerId="LiveId" clId="{6A633F21-98A5-46F1-AF5C-7D6517485588}" dt="2021-08-29T14:42:53.593" v="1601" actId="571"/>
          <ac:spMkLst>
            <pc:docMk/>
            <pc:sldMk cId="2484638930" sldId="438"/>
            <ac:spMk id="6" creationId="{4763E633-42DB-4BD0-85F3-04A0583A95B3}"/>
          </ac:spMkLst>
        </pc:spChg>
        <pc:spChg chg="add mod ord">
          <ac:chgData name="Syphax Ait oubelli" userId="ecf726b1934da71b" providerId="LiveId" clId="{6A633F21-98A5-46F1-AF5C-7D6517485588}" dt="2021-08-29T14:43:12.990" v="1611" actId="167"/>
          <ac:spMkLst>
            <pc:docMk/>
            <pc:sldMk cId="2484638930" sldId="438"/>
            <ac:spMk id="7" creationId="{CB281D53-2111-4DC2-88E7-73BAA186AF4B}"/>
          </ac:spMkLst>
        </pc:spChg>
        <pc:spChg chg="add del mod">
          <ac:chgData name="Syphax Ait oubelli" userId="ecf726b1934da71b" providerId="LiveId" clId="{6A633F21-98A5-46F1-AF5C-7D6517485588}" dt="2021-08-29T14:43:25.317" v="1618" actId="22"/>
          <ac:spMkLst>
            <pc:docMk/>
            <pc:sldMk cId="2484638930" sldId="438"/>
            <ac:spMk id="9" creationId="{33D2958E-FA68-4C0D-A02F-B9D2FD303718}"/>
          </ac:spMkLst>
        </pc:spChg>
        <pc:spChg chg="add mod">
          <ac:chgData name="Syphax Ait oubelli" userId="ecf726b1934da71b" providerId="LiveId" clId="{6A633F21-98A5-46F1-AF5C-7D6517485588}" dt="2021-08-29T14:43:45.350" v="1648" actId="207"/>
          <ac:spMkLst>
            <pc:docMk/>
            <pc:sldMk cId="2484638930" sldId="438"/>
            <ac:spMk id="10" creationId="{4B93756E-C7AE-4DD6-84A2-9A837F08B920}"/>
          </ac:spMkLst>
        </pc:spChg>
      </pc:sldChg>
      <pc:sldChg chg="delSp modSp add mod">
        <pc:chgData name="Syphax Ait oubelli" userId="ecf726b1934da71b" providerId="LiveId" clId="{6A633F21-98A5-46F1-AF5C-7D6517485588}" dt="2021-08-29T14:44:40.784" v="1669" actId="478"/>
        <pc:sldMkLst>
          <pc:docMk/>
          <pc:sldMk cId="3575949580" sldId="439"/>
        </pc:sldMkLst>
        <pc:spChg chg="del">
          <ac:chgData name="Syphax Ait oubelli" userId="ecf726b1934da71b" providerId="LiveId" clId="{6A633F21-98A5-46F1-AF5C-7D6517485588}" dt="2021-08-29T14:44:40.784" v="1669" actId="478"/>
          <ac:spMkLst>
            <pc:docMk/>
            <pc:sldMk cId="3575949580" sldId="439"/>
            <ac:spMk id="2" creationId="{3665B35D-5741-4D74-97E1-7FE0121589C1}"/>
          </ac:spMkLst>
        </pc:spChg>
        <pc:spChg chg="del">
          <ac:chgData name="Syphax Ait oubelli" userId="ecf726b1934da71b" providerId="LiveId" clId="{6A633F21-98A5-46F1-AF5C-7D6517485588}" dt="2021-08-29T14:43:51.792" v="1650" actId="478"/>
          <ac:spMkLst>
            <pc:docMk/>
            <pc:sldMk cId="3575949580" sldId="439"/>
            <ac:spMk id="3" creationId="{6255B3C1-54AB-4AA5-AD10-2B04C2E23058}"/>
          </ac:spMkLst>
        </pc:spChg>
        <pc:spChg chg="mod">
          <ac:chgData name="Syphax Ait oubelli" userId="ecf726b1934da71b" providerId="LiveId" clId="{6A633F21-98A5-46F1-AF5C-7D6517485588}" dt="2021-08-29T14:44:25.425" v="1667" actId="1036"/>
          <ac:spMkLst>
            <pc:docMk/>
            <pc:sldMk cId="3575949580" sldId="439"/>
            <ac:spMk id="5" creationId="{6ABBF5FC-AB85-4485-A812-97926F1E01F6}"/>
          </ac:spMkLst>
        </pc:spChg>
        <pc:spChg chg="del">
          <ac:chgData name="Syphax Ait oubelli" userId="ecf726b1934da71b" providerId="LiveId" clId="{6A633F21-98A5-46F1-AF5C-7D6517485588}" dt="2021-08-29T14:43:51.792" v="1650" actId="478"/>
          <ac:spMkLst>
            <pc:docMk/>
            <pc:sldMk cId="3575949580" sldId="439"/>
            <ac:spMk id="7" creationId="{CB281D53-2111-4DC2-88E7-73BAA186AF4B}"/>
          </ac:spMkLst>
        </pc:spChg>
        <pc:spChg chg="mod">
          <ac:chgData name="Syphax Ait oubelli" userId="ecf726b1934da71b" providerId="LiveId" clId="{6A633F21-98A5-46F1-AF5C-7D6517485588}" dt="2021-08-29T14:44:13.492" v="1662" actId="20577"/>
          <ac:spMkLst>
            <pc:docMk/>
            <pc:sldMk cId="3575949580" sldId="439"/>
            <ac:spMk id="10" creationId="{4B93756E-C7AE-4DD6-84A2-9A837F08B920}"/>
          </ac:spMkLst>
        </pc:spChg>
      </pc:sldChg>
      <pc:sldChg chg="add">
        <pc:chgData name="Syphax Ait oubelli" userId="ecf726b1934da71b" providerId="LiveId" clId="{6A633F21-98A5-46F1-AF5C-7D6517485588}" dt="2021-08-29T14:45:09.733" v="1670"/>
        <pc:sldMkLst>
          <pc:docMk/>
          <pc:sldMk cId="1070080625" sldId="440"/>
        </pc:sldMkLst>
      </pc:sldChg>
      <pc:sldChg chg="addSp delSp modSp add mod">
        <pc:chgData name="Syphax Ait oubelli" userId="ecf726b1934da71b" providerId="LiveId" clId="{6A633F21-98A5-46F1-AF5C-7D6517485588}" dt="2021-08-29T14:46:10.514" v="1691" actId="948"/>
        <pc:sldMkLst>
          <pc:docMk/>
          <pc:sldMk cId="3062616009" sldId="441"/>
        </pc:sldMkLst>
        <pc:spChg chg="add del">
          <ac:chgData name="Syphax Ait oubelli" userId="ecf726b1934da71b" providerId="LiveId" clId="{6A633F21-98A5-46F1-AF5C-7D6517485588}" dt="2021-08-29T14:45:36.329" v="1674" actId="478"/>
          <ac:spMkLst>
            <pc:docMk/>
            <pc:sldMk cId="3062616009" sldId="441"/>
            <ac:spMk id="5" creationId="{280285EE-9381-43C2-BC7C-39D3F37F97C4}"/>
          </ac:spMkLst>
        </pc:spChg>
        <pc:spChg chg="add del">
          <ac:chgData name="Syphax Ait oubelli" userId="ecf726b1934da71b" providerId="LiveId" clId="{6A633F21-98A5-46F1-AF5C-7D6517485588}" dt="2021-08-29T14:45:36.329" v="1674" actId="478"/>
          <ac:spMkLst>
            <pc:docMk/>
            <pc:sldMk cId="3062616009" sldId="441"/>
            <ac:spMk id="6" creationId="{230BDE98-789C-4E42-A8B9-37EA8ADFCBC7}"/>
          </ac:spMkLst>
        </pc:spChg>
        <pc:spChg chg="add del">
          <ac:chgData name="Syphax Ait oubelli" userId="ecf726b1934da71b" providerId="LiveId" clId="{6A633F21-98A5-46F1-AF5C-7D6517485588}" dt="2021-08-29T14:45:36.329" v="1674" actId="478"/>
          <ac:spMkLst>
            <pc:docMk/>
            <pc:sldMk cId="3062616009" sldId="441"/>
            <ac:spMk id="7" creationId="{9F8611D2-41B3-4BD5-83AF-8D3B21102F24}"/>
          </ac:spMkLst>
        </pc:spChg>
        <pc:spChg chg="add del">
          <ac:chgData name="Syphax Ait oubelli" userId="ecf726b1934da71b" providerId="LiveId" clId="{6A633F21-98A5-46F1-AF5C-7D6517485588}" dt="2021-08-29T14:45:36.329" v="1674" actId="478"/>
          <ac:spMkLst>
            <pc:docMk/>
            <pc:sldMk cId="3062616009" sldId="441"/>
            <ac:spMk id="8" creationId="{1C1B91E0-7CE9-436F-86D7-15A06ACF8C3D}"/>
          </ac:spMkLst>
        </pc:spChg>
        <pc:spChg chg="add del">
          <ac:chgData name="Syphax Ait oubelli" userId="ecf726b1934da71b" providerId="LiveId" clId="{6A633F21-98A5-46F1-AF5C-7D6517485588}" dt="2021-08-29T14:45:36.329" v="1674" actId="478"/>
          <ac:spMkLst>
            <pc:docMk/>
            <pc:sldMk cId="3062616009" sldId="441"/>
            <ac:spMk id="9" creationId="{0EEDA22B-36B2-4C9D-87D7-1F583DBD98E6}"/>
          </ac:spMkLst>
        </pc:spChg>
        <pc:spChg chg="add del">
          <ac:chgData name="Syphax Ait oubelli" userId="ecf726b1934da71b" providerId="LiveId" clId="{6A633F21-98A5-46F1-AF5C-7D6517485588}" dt="2021-08-29T14:45:36.329" v="1674" actId="478"/>
          <ac:spMkLst>
            <pc:docMk/>
            <pc:sldMk cId="3062616009" sldId="441"/>
            <ac:spMk id="10" creationId="{0CBFE27B-7682-475A-85A9-82FC8BA2034A}"/>
          </ac:spMkLst>
        </pc:spChg>
        <pc:spChg chg="add del">
          <ac:chgData name="Syphax Ait oubelli" userId="ecf726b1934da71b" providerId="LiveId" clId="{6A633F21-98A5-46F1-AF5C-7D6517485588}" dt="2021-08-29T14:45:36.329" v="1674" actId="478"/>
          <ac:spMkLst>
            <pc:docMk/>
            <pc:sldMk cId="3062616009" sldId="441"/>
            <ac:spMk id="11" creationId="{01BA48BF-D06F-44ED-8D6B-30FB170710CF}"/>
          </ac:spMkLst>
        </pc:spChg>
        <pc:spChg chg="add del">
          <ac:chgData name="Syphax Ait oubelli" userId="ecf726b1934da71b" providerId="LiveId" clId="{6A633F21-98A5-46F1-AF5C-7D6517485588}" dt="2021-08-29T14:45:36.329" v="1674" actId="478"/>
          <ac:spMkLst>
            <pc:docMk/>
            <pc:sldMk cId="3062616009" sldId="441"/>
            <ac:spMk id="12" creationId="{2C526D84-5C38-43A1-879D-E39EFC416138}"/>
          </ac:spMkLst>
        </pc:spChg>
        <pc:spChg chg="add del">
          <ac:chgData name="Syphax Ait oubelli" userId="ecf726b1934da71b" providerId="LiveId" clId="{6A633F21-98A5-46F1-AF5C-7D6517485588}" dt="2021-08-29T14:45:33.700" v="1673" actId="478"/>
          <ac:spMkLst>
            <pc:docMk/>
            <pc:sldMk cId="3062616009" sldId="441"/>
            <ac:spMk id="13" creationId="{E0CCD874-9E22-4052-A450-A49A488D8A7B}"/>
          </ac:spMkLst>
        </pc:spChg>
        <pc:spChg chg="add del">
          <ac:chgData name="Syphax Ait oubelli" userId="ecf726b1934da71b" providerId="LiveId" clId="{6A633F21-98A5-46F1-AF5C-7D6517485588}" dt="2021-08-29T14:45:36.329" v="1674" actId="478"/>
          <ac:spMkLst>
            <pc:docMk/>
            <pc:sldMk cId="3062616009" sldId="441"/>
            <ac:spMk id="17" creationId="{EE3E6E4A-E597-4739-B45F-893B8C480B5F}"/>
          </ac:spMkLst>
        </pc:spChg>
        <pc:spChg chg="add del">
          <ac:chgData name="Syphax Ait oubelli" userId="ecf726b1934da71b" providerId="LiveId" clId="{6A633F21-98A5-46F1-AF5C-7D6517485588}" dt="2021-08-29T14:45:36.329" v="1674" actId="478"/>
          <ac:spMkLst>
            <pc:docMk/>
            <pc:sldMk cId="3062616009" sldId="441"/>
            <ac:spMk id="18" creationId="{0A4875E5-4E57-4C40-80F6-14A994C50D06}"/>
          </ac:spMkLst>
        </pc:spChg>
        <pc:spChg chg="add del">
          <ac:chgData name="Syphax Ait oubelli" userId="ecf726b1934da71b" providerId="LiveId" clId="{6A633F21-98A5-46F1-AF5C-7D6517485588}" dt="2021-08-29T14:45:36.329" v="1674" actId="478"/>
          <ac:spMkLst>
            <pc:docMk/>
            <pc:sldMk cId="3062616009" sldId="441"/>
            <ac:spMk id="19" creationId="{27D60355-8281-489D-8116-D5EEDF36AEB5}"/>
          </ac:spMkLst>
        </pc:spChg>
        <pc:spChg chg="add del">
          <ac:chgData name="Syphax Ait oubelli" userId="ecf726b1934da71b" providerId="LiveId" clId="{6A633F21-98A5-46F1-AF5C-7D6517485588}" dt="2021-08-29T14:45:36.329" v="1674" actId="478"/>
          <ac:spMkLst>
            <pc:docMk/>
            <pc:sldMk cId="3062616009" sldId="441"/>
            <ac:spMk id="20" creationId="{A2059588-50C2-4E4E-BE93-DEE95251C7A7}"/>
          </ac:spMkLst>
        </pc:spChg>
        <pc:spChg chg="add del">
          <ac:chgData name="Syphax Ait oubelli" userId="ecf726b1934da71b" providerId="LiveId" clId="{6A633F21-98A5-46F1-AF5C-7D6517485588}" dt="2021-08-29T14:45:36.329" v="1674" actId="478"/>
          <ac:spMkLst>
            <pc:docMk/>
            <pc:sldMk cId="3062616009" sldId="441"/>
            <ac:spMk id="21" creationId="{6BA10105-744E-42D1-9577-84F392AD41C6}"/>
          </ac:spMkLst>
        </pc:spChg>
        <pc:spChg chg="add del">
          <ac:chgData name="Syphax Ait oubelli" userId="ecf726b1934da71b" providerId="LiveId" clId="{6A633F21-98A5-46F1-AF5C-7D6517485588}" dt="2021-08-29T14:45:36.329" v="1674" actId="478"/>
          <ac:spMkLst>
            <pc:docMk/>
            <pc:sldMk cId="3062616009" sldId="441"/>
            <ac:spMk id="22" creationId="{ED4928B1-A6B4-4713-9A7D-E286932BF61D}"/>
          </ac:spMkLst>
        </pc:spChg>
        <pc:spChg chg="add del">
          <ac:chgData name="Syphax Ait oubelli" userId="ecf726b1934da71b" providerId="LiveId" clId="{6A633F21-98A5-46F1-AF5C-7D6517485588}" dt="2021-08-29T14:45:36.329" v="1674" actId="478"/>
          <ac:spMkLst>
            <pc:docMk/>
            <pc:sldMk cId="3062616009" sldId="441"/>
            <ac:spMk id="23" creationId="{88CE4E9B-5F36-4987-BA1F-5986861ADC18}"/>
          </ac:spMkLst>
        </pc:spChg>
        <pc:spChg chg="add del">
          <ac:chgData name="Syphax Ait oubelli" userId="ecf726b1934da71b" providerId="LiveId" clId="{6A633F21-98A5-46F1-AF5C-7D6517485588}" dt="2021-08-29T14:45:36.329" v="1674" actId="478"/>
          <ac:spMkLst>
            <pc:docMk/>
            <pc:sldMk cId="3062616009" sldId="441"/>
            <ac:spMk id="24" creationId="{3D7B697D-AD82-4221-B0BE-790E73515122}"/>
          </ac:spMkLst>
        </pc:spChg>
        <pc:spChg chg="add del">
          <ac:chgData name="Syphax Ait oubelli" userId="ecf726b1934da71b" providerId="LiveId" clId="{6A633F21-98A5-46F1-AF5C-7D6517485588}" dt="2021-08-29T14:45:33.700" v="1673" actId="478"/>
          <ac:spMkLst>
            <pc:docMk/>
            <pc:sldMk cId="3062616009" sldId="441"/>
            <ac:spMk id="25" creationId="{F63B00AF-93B3-4D5E-A9A1-47D68853EF01}"/>
          </ac:spMkLst>
        </pc:spChg>
        <pc:spChg chg="add mod">
          <ac:chgData name="Syphax Ait oubelli" userId="ecf726b1934da71b" providerId="LiveId" clId="{6A633F21-98A5-46F1-AF5C-7D6517485588}" dt="2021-08-29T14:46:03.168" v="1687" actId="1076"/>
          <ac:spMkLst>
            <pc:docMk/>
            <pc:sldMk cId="3062616009" sldId="441"/>
            <ac:spMk id="28" creationId="{58AA98D1-8728-4B5C-BD13-F92B16F15FAE}"/>
          </ac:spMkLst>
        </pc:spChg>
        <pc:spChg chg="add mod">
          <ac:chgData name="Syphax Ait oubelli" userId="ecf726b1934da71b" providerId="LiveId" clId="{6A633F21-98A5-46F1-AF5C-7D6517485588}" dt="2021-08-29T14:46:05.978" v="1688" actId="571"/>
          <ac:spMkLst>
            <pc:docMk/>
            <pc:sldMk cId="3062616009" sldId="441"/>
            <ac:spMk id="34" creationId="{34864996-D7D4-498C-ACE6-EE7996320AF0}"/>
          </ac:spMkLst>
        </pc:spChg>
        <pc:spChg chg="add mod">
          <ac:chgData name="Syphax Ait oubelli" userId="ecf726b1934da71b" providerId="LiveId" clId="{6A633F21-98A5-46F1-AF5C-7D6517485588}" dt="2021-08-29T14:46:08.039" v="1689" actId="571"/>
          <ac:spMkLst>
            <pc:docMk/>
            <pc:sldMk cId="3062616009" sldId="441"/>
            <ac:spMk id="35" creationId="{02AA9B03-C3EB-4C00-B9B4-685584F58D6D}"/>
          </ac:spMkLst>
        </pc:spChg>
        <pc:spChg chg="add mod">
          <ac:chgData name="Syphax Ait oubelli" userId="ecf726b1934da71b" providerId="LiveId" clId="{6A633F21-98A5-46F1-AF5C-7D6517485588}" dt="2021-08-29T14:46:10.514" v="1691" actId="948"/>
          <ac:spMkLst>
            <pc:docMk/>
            <pc:sldMk cId="3062616009" sldId="441"/>
            <ac:spMk id="36" creationId="{D83CDAF5-A8AE-43C2-B716-7EA6FB9EF31F}"/>
          </ac:spMkLst>
        </pc:spChg>
      </pc:sldChg>
      <pc:sldChg chg="add">
        <pc:chgData name="Syphax Ait oubelli" userId="ecf726b1934da71b" providerId="LiveId" clId="{6A633F21-98A5-46F1-AF5C-7D6517485588}" dt="2021-08-29T14:46:28.596" v="1692"/>
        <pc:sldMkLst>
          <pc:docMk/>
          <pc:sldMk cId="862331919" sldId="442"/>
        </pc:sldMkLst>
      </pc:sldChg>
    </pc:docChg>
  </pc:docChgLst>
  <pc:docChgLst>
    <pc:chgData name="Syphax Ait oubelli" userId="ecf726b1934da71b" providerId="LiveId" clId="{DBF02EF2-5AE0-440D-B6AD-B5ACDEE03AC8}"/>
    <pc:docChg chg="undo redo custSel addSld delSld modSld sldOrd addSection modSection">
      <pc:chgData name="Syphax Ait oubelli" userId="ecf726b1934da71b" providerId="LiveId" clId="{DBF02EF2-5AE0-440D-B6AD-B5ACDEE03AC8}" dt="2021-08-27T23:48:39.463" v="6157"/>
      <pc:docMkLst>
        <pc:docMk/>
      </pc:docMkLst>
      <pc:sldChg chg="addSp delSp modSp mod">
        <pc:chgData name="Syphax Ait oubelli" userId="ecf726b1934da71b" providerId="LiveId" clId="{DBF02EF2-5AE0-440D-B6AD-B5ACDEE03AC8}" dt="2021-08-10T11:02:45.286" v="499" actId="14100"/>
        <pc:sldMkLst>
          <pc:docMk/>
          <pc:sldMk cId="14798839" sldId="332"/>
        </pc:sldMkLst>
        <pc:spChg chg="add mod">
          <ac:chgData name="Syphax Ait oubelli" userId="ecf726b1934da71b" providerId="LiveId" clId="{DBF02EF2-5AE0-440D-B6AD-B5ACDEE03AC8}" dt="2021-08-08T16:29:58.586" v="50" actId="1076"/>
          <ac:spMkLst>
            <pc:docMk/>
            <pc:sldMk cId="14798839" sldId="332"/>
            <ac:spMk id="2" creationId="{3B058406-6079-4C6C-B29B-FFE8036C3DA8}"/>
          </ac:spMkLst>
        </pc:spChg>
        <pc:spChg chg="add del">
          <ac:chgData name="Syphax Ait oubelli" userId="ecf726b1934da71b" providerId="LiveId" clId="{DBF02EF2-5AE0-440D-B6AD-B5ACDEE03AC8}" dt="2021-08-08T16:42:15.394" v="52"/>
          <ac:spMkLst>
            <pc:docMk/>
            <pc:sldMk cId="14798839" sldId="332"/>
            <ac:spMk id="3" creationId="{D5DB4A3A-C5E9-4AA9-BBA7-93B07DE103FB}"/>
          </ac:spMkLst>
        </pc:spChg>
        <pc:spChg chg="add del mod">
          <ac:chgData name="Syphax Ait oubelli" userId="ecf726b1934da71b" providerId="LiveId" clId="{DBF02EF2-5AE0-440D-B6AD-B5ACDEE03AC8}" dt="2021-08-10T11:02:32.836" v="496"/>
          <ac:spMkLst>
            <pc:docMk/>
            <pc:sldMk cId="14798839" sldId="332"/>
            <ac:spMk id="3" creationId="{FE6DA07D-D09F-4017-B1FC-7E82E2A3B47D}"/>
          </ac:spMkLst>
        </pc:spChg>
        <pc:spChg chg="add del mod">
          <ac:chgData name="Syphax Ait oubelli" userId="ecf726b1934da71b" providerId="LiveId" clId="{DBF02EF2-5AE0-440D-B6AD-B5ACDEE03AC8}" dt="2021-08-10T11:02:32.836" v="496"/>
          <ac:spMkLst>
            <pc:docMk/>
            <pc:sldMk cId="14798839" sldId="332"/>
            <ac:spMk id="4" creationId="{4B85CA22-7883-405D-986A-68C6C3548F5A}"/>
          </ac:spMkLst>
        </pc:spChg>
        <pc:spChg chg="add del mod">
          <ac:chgData name="Syphax Ait oubelli" userId="ecf726b1934da71b" providerId="LiveId" clId="{DBF02EF2-5AE0-440D-B6AD-B5ACDEE03AC8}" dt="2021-08-10T11:02:32.836" v="496"/>
          <ac:spMkLst>
            <pc:docMk/>
            <pc:sldMk cId="14798839" sldId="332"/>
            <ac:spMk id="5" creationId="{E52052C7-51EF-42BE-A51C-68B17643E025}"/>
          </ac:spMkLst>
        </pc:spChg>
        <pc:spChg chg="add del mod">
          <ac:chgData name="Syphax Ait oubelli" userId="ecf726b1934da71b" providerId="LiveId" clId="{DBF02EF2-5AE0-440D-B6AD-B5ACDEE03AC8}" dt="2021-08-10T11:02:32.836" v="496"/>
          <ac:spMkLst>
            <pc:docMk/>
            <pc:sldMk cId="14798839" sldId="332"/>
            <ac:spMk id="6" creationId="{FEE7B910-6F1E-480F-8CE8-213B95E9F34D}"/>
          </ac:spMkLst>
        </pc:spChg>
        <pc:spChg chg="add del mod">
          <ac:chgData name="Syphax Ait oubelli" userId="ecf726b1934da71b" providerId="LiveId" clId="{DBF02EF2-5AE0-440D-B6AD-B5ACDEE03AC8}" dt="2021-08-10T11:02:32.836" v="496"/>
          <ac:spMkLst>
            <pc:docMk/>
            <pc:sldMk cId="14798839" sldId="332"/>
            <ac:spMk id="7" creationId="{D6307C6D-0DEA-4563-BD4A-978303123E06}"/>
          </ac:spMkLst>
        </pc:spChg>
        <pc:spChg chg="add del mod">
          <ac:chgData name="Syphax Ait oubelli" userId="ecf726b1934da71b" providerId="LiveId" clId="{DBF02EF2-5AE0-440D-B6AD-B5ACDEE03AC8}" dt="2021-08-10T11:02:32.836" v="496"/>
          <ac:spMkLst>
            <pc:docMk/>
            <pc:sldMk cId="14798839" sldId="332"/>
            <ac:spMk id="8" creationId="{06B2FA02-918E-438A-9CB6-6360841E8983}"/>
          </ac:spMkLst>
        </pc:spChg>
        <pc:spChg chg="add del mod">
          <ac:chgData name="Syphax Ait oubelli" userId="ecf726b1934da71b" providerId="LiveId" clId="{DBF02EF2-5AE0-440D-B6AD-B5ACDEE03AC8}" dt="2021-08-10T11:02:32.836" v="496"/>
          <ac:spMkLst>
            <pc:docMk/>
            <pc:sldMk cId="14798839" sldId="332"/>
            <ac:spMk id="9" creationId="{E19DB0D8-EABC-4A1C-A120-E71D4EB53C89}"/>
          </ac:spMkLst>
        </pc:spChg>
        <pc:spChg chg="add del mod">
          <ac:chgData name="Syphax Ait oubelli" userId="ecf726b1934da71b" providerId="LiveId" clId="{DBF02EF2-5AE0-440D-B6AD-B5ACDEE03AC8}" dt="2021-08-10T11:02:32.836" v="496"/>
          <ac:spMkLst>
            <pc:docMk/>
            <pc:sldMk cId="14798839" sldId="332"/>
            <ac:spMk id="10" creationId="{5AD9CDF3-43E7-428D-A504-E89A4F810431}"/>
          </ac:spMkLst>
        </pc:spChg>
        <pc:spChg chg="add del mod">
          <ac:chgData name="Syphax Ait oubelli" userId="ecf726b1934da71b" providerId="LiveId" clId="{DBF02EF2-5AE0-440D-B6AD-B5ACDEE03AC8}" dt="2021-08-10T11:02:32.836" v="496"/>
          <ac:spMkLst>
            <pc:docMk/>
            <pc:sldMk cId="14798839" sldId="332"/>
            <ac:spMk id="11" creationId="{A4776550-C79A-4148-BFF1-FA944DD409A0}"/>
          </ac:spMkLst>
        </pc:spChg>
        <pc:spChg chg="add del mod">
          <ac:chgData name="Syphax Ait oubelli" userId="ecf726b1934da71b" providerId="LiveId" clId="{DBF02EF2-5AE0-440D-B6AD-B5ACDEE03AC8}" dt="2021-08-10T11:02:32.836" v="496"/>
          <ac:spMkLst>
            <pc:docMk/>
            <pc:sldMk cId="14798839" sldId="332"/>
            <ac:spMk id="12" creationId="{5DE63F92-DBFC-45C3-84A4-45272525BADF}"/>
          </ac:spMkLst>
        </pc:spChg>
        <pc:spChg chg="add del mod">
          <ac:chgData name="Syphax Ait oubelli" userId="ecf726b1934da71b" providerId="LiveId" clId="{DBF02EF2-5AE0-440D-B6AD-B5ACDEE03AC8}" dt="2021-08-10T11:02:32.836" v="496"/>
          <ac:spMkLst>
            <pc:docMk/>
            <pc:sldMk cId="14798839" sldId="332"/>
            <ac:spMk id="13" creationId="{239D0CBE-D6C1-4CB9-885F-6F33A36BFDBF}"/>
          </ac:spMkLst>
        </pc:spChg>
        <pc:spChg chg="add del mod">
          <ac:chgData name="Syphax Ait oubelli" userId="ecf726b1934da71b" providerId="LiveId" clId="{DBF02EF2-5AE0-440D-B6AD-B5ACDEE03AC8}" dt="2021-08-10T11:02:32.836" v="496"/>
          <ac:spMkLst>
            <pc:docMk/>
            <pc:sldMk cId="14798839" sldId="332"/>
            <ac:spMk id="14" creationId="{78C0DF20-57C3-4F6D-B254-6BDCA27B0E27}"/>
          </ac:spMkLst>
        </pc:spChg>
        <pc:spChg chg="add del mod">
          <ac:chgData name="Syphax Ait oubelli" userId="ecf726b1934da71b" providerId="LiveId" clId="{DBF02EF2-5AE0-440D-B6AD-B5ACDEE03AC8}" dt="2021-08-10T11:02:32.836" v="496"/>
          <ac:spMkLst>
            <pc:docMk/>
            <pc:sldMk cId="14798839" sldId="332"/>
            <ac:spMk id="15" creationId="{3C2AC2D6-4B35-4BD6-ACF9-378CD3C6D70B}"/>
          </ac:spMkLst>
        </pc:spChg>
        <pc:spChg chg="add del mod">
          <ac:chgData name="Syphax Ait oubelli" userId="ecf726b1934da71b" providerId="LiveId" clId="{DBF02EF2-5AE0-440D-B6AD-B5ACDEE03AC8}" dt="2021-08-10T11:02:32.836" v="496"/>
          <ac:spMkLst>
            <pc:docMk/>
            <pc:sldMk cId="14798839" sldId="332"/>
            <ac:spMk id="16" creationId="{2D3E8AFB-DFF7-40FD-AFAD-59E3BD2D99FD}"/>
          </ac:spMkLst>
        </pc:spChg>
        <pc:spChg chg="add del mod">
          <ac:chgData name="Syphax Ait oubelli" userId="ecf726b1934da71b" providerId="LiveId" clId="{DBF02EF2-5AE0-440D-B6AD-B5ACDEE03AC8}" dt="2021-08-10T11:02:32.836" v="496"/>
          <ac:spMkLst>
            <pc:docMk/>
            <pc:sldMk cId="14798839" sldId="332"/>
            <ac:spMk id="17" creationId="{B12302F1-97CE-4273-AC55-133DB685D0F3}"/>
          </ac:spMkLst>
        </pc:spChg>
        <pc:spChg chg="add del mod">
          <ac:chgData name="Syphax Ait oubelli" userId="ecf726b1934da71b" providerId="LiveId" clId="{DBF02EF2-5AE0-440D-B6AD-B5ACDEE03AC8}" dt="2021-08-10T11:02:32.836" v="496"/>
          <ac:spMkLst>
            <pc:docMk/>
            <pc:sldMk cId="14798839" sldId="332"/>
            <ac:spMk id="18" creationId="{B547ED6F-9F4C-44B6-AC93-269416CB6715}"/>
          </ac:spMkLst>
        </pc:spChg>
        <pc:spChg chg="add del mod">
          <ac:chgData name="Syphax Ait oubelli" userId="ecf726b1934da71b" providerId="LiveId" clId="{DBF02EF2-5AE0-440D-B6AD-B5ACDEE03AC8}" dt="2021-08-10T11:02:32.836" v="496"/>
          <ac:spMkLst>
            <pc:docMk/>
            <pc:sldMk cId="14798839" sldId="332"/>
            <ac:spMk id="19" creationId="{043915F2-BB36-480D-8B95-3AC669587A55}"/>
          </ac:spMkLst>
        </pc:spChg>
        <pc:spChg chg="add del mod">
          <ac:chgData name="Syphax Ait oubelli" userId="ecf726b1934da71b" providerId="LiveId" clId="{DBF02EF2-5AE0-440D-B6AD-B5ACDEE03AC8}" dt="2021-08-10T11:02:32.836" v="496"/>
          <ac:spMkLst>
            <pc:docMk/>
            <pc:sldMk cId="14798839" sldId="332"/>
            <ac:spMk id="20" creationId="{B0B69AF2-4FD4-4B23-94D8-F9C5B74D78C9}"/>
          </ac:spMkLst>
        </pc:spChg>
        <pc:spChg chg="add del mod">
          <ac:chgData name="Syphax Ait oubelli" userId="ecf726b1934da71b" providerId="LiveId" clId="{DBF02EF2-5AE0-440D-B6AD-B5ACDEE03AC8}" dt="2021-08-10T11:02:32.836" v="496"/>
          <ac:spMkLst>
            <pc:docMk/>
            <pc:sldMk cId="14798839" sldId="332"/>
            <ac:spMk id="21" creationId="{8FCA2158-A128-4B1C-9948-E00933FBE997}"/>
          </ac:spMkLst>
        </pc:spChg>
        <pc:spChg chg="add del mod">
          <ac:chgData name="Syphax Ait oubelli" userId="ecf726b1934da71b" providerId="LiveId" clId="{DBF02EF2-5AE0-440D-B6AD-B5ACDEE03AC8}" dt="2021-08-10T11:02:32.836" v="496"/>
          <ac:spMkLst>
            <pc:docMk/>
            <pc:sldMk cId="14798839" sldId="332"/>
            <ac:spMk id="22" creationId="{31C1F039-BF05-4F03-927C-6D29AD39BC77}"/>
          </ac:spMkLst>
        </pc:spChg>
        <pc:picChg chg="mod">
          <ac:chgData name="Syphax Ait oubelli" userId="ecf726b1934da71b" providerId="LiveId" clId="{DBF02EF2-5AE0-440D-B6AD-B5ACDEE03AC8}" dt="2021-08-10T11:02:45.286" v="499" actId="14100"/>
          <ac:picMkLst>
            <pc:docMk/>
            <pc:sldMk cId="14798839" sldId="332"/>
            <ac:picMk id="23" creationId="{0B869DDD-4063-4D03-A3EF-535877597E7E}"/>
          </ac:picMkLst>
        </pc:picChg>
        <pc:picChg chg="del">
          <ac:chgData name="Syphax Ait oubelli" userId="ecf726b1934da71b" providerId="LiveId" clId="{DBF02EF2-5AE0-440D-B6AD-B5ACDEE03AC8}" dt="2021-08-08T16:29:21.473" v="1" actId="478"/>
          <ac:picMkLst>
            <pc:docMk/>
            <pc:sldMk cId="14798839" sldId="332"/>
            <ac:picMk id="69" creationId="{71896143-319C-478E-9292-34422F2428D1}"/>
          </ac:picMkLst>
        </pc:picChg>
      </pc:sldChg>
      <pc:sldChg chg="addSp delSp modSp add mod">
        <pc:chgData name="Syphax Ait oubelli" userId="ecf726b1934da71b" providerId="LiveId" clId="{DBF02EF2-5AE0-440D-B6AD-B5ACDEE03AC8}" dt="2021-08-08T16:44:09.511" v="339" actId="165"/>
        <pc:sldMkLst>
          <pc:docMk/>
          <pc:sldMk cId="558747559" sldId="333"/>
        </pc:sldMkLst>
        <pc:spChg chg="del">
          <ac:chgData name="Syphax Ait oubelli" userId="ecf726b1934da71b" providerId="LiveId" clId="{DBF02EF2-5AE0-440D-B6AD-B5ACDEE03AC8}" dt="2021-08-08T16:42:17.643" v="54" actId="478"/>
          <ac:spMkLst>
            <pc:docMk/>
            <pc:sldMk cId="558747559" sldId="333"/>
            <ac:spMk id="2" creationId="{3B058406-6079-4C6C-B29B-FFE8036C3DA8}"/>
          </ac:spMkLst>
        </pc:spChg>
        <pc:spChg chg="add del mod">
          <ac:chgData name="Syphax Ait oubelli" userId="ecf726b1934da71b" providerId="LiveId" clId="{DBF02EF2-5AE0-440D-B6AD-B5ACDEE03AC8}" dt="2021-08-08T16:43:34.089" v="335" actId="478"/>
          <ac:spMkLst>
            <pc:docMk/>
            <pc:sldMk cId="558747559" sldId="333"/>
            <ac:spMk id="3" creationId="{79A39811-94B7-46E5-99A2-0F02EEAB7A75}"/>
          </ac:spMkLst>
        </pc:spChg>
        <pc:spChg chg="add del mod">
          <ac:chgData name="Syphax Ait oubelli" userId="ecf726b1934da71b" providerId="LiveId" clId="{DBF02EF2-5AE0-440D-B6AD-B5ACDEE03AC8}" dt="2021-08-08T16:42:56.852" v="71"/>
          <ac:spMkLst>
            <pc:docMk/>
            <pc:sldMk cId="558747559" sldId="333"/>
            <ac:spMk id="4" creationId="{7989EBEF-31E8-489E-AB38-27B959CFA2BA}"/>
          </ac:spMkLst>
        </pc:spChg>
        <pc:spChg chg="add del mod">
          <ac:chgData name="Syphax Ait oubelli" userId="ecf726b1934da71b" providerId="LiveId" clId="{DBF02EF2-5AE0-440D-B6AD-B5ACDEE03AC8}" dt="2021-08-08T16:42:56.874" v="82"/>
          <ac:spMkLst>
            <pc:docMk/>
            <pc:sldMk cId="558747559" sldId="333"/>
            <ac:spMk id="5" creationId="{7C10A382-347D-47AD-9CED-FD39F1826898}"/>
          </ac:spMkLst>
        </pc:spChg>
        <pc:spChg chg="add del">
          <ac:chgData name="Syphax Ait oubelli" userId="ecf726b1934da71b" providerId="LiveId" clId="{DBF02EF2-5AE0-440D-B6AD-B5ACDEE03AC8}" dt="2021-08-08T16:42:56.874" v="82"/>
          <ac:spMkLst>
            <pc:docMk/>
            <pc:sldMk cId="558747559" sldId="333"/>
            <ac:spMk id="6" creationId="{8C512562-6E8E-4778-8DD3-5AA9EC125F7F}"/>
          </ac:spMkLst>
        </pc:spChg>
        <pc:spChg chg="mod topLvl">
          <ac:chgData name="Syphax Ait oubelli" userId="ecf726b1934da71b" providerId="LiveId" clId="{DBF02EF2-5AE0-440D-B6AD-B5ACDEE03AC8}" dt="2021-08-08T16:44:09.511" v="339" actId="165"/>
          <ac:spMkLst>
            <pc:docMk/>
            <pc:sldMk cId="558747559" sldId="333"/>
            <ac:spMk id="7" creationId="{D59E1FB0-9903-4F5E-B7EC-B11DAB940366}"/>
          </ac:spMkLst>
        </pc:spChg>
        <pc:spChg chg="add del mod">
          <ac:chgData name="Syphax Ait oubelli" userId="ecf726b1934da71b" providerId="LiveId" clId="{DBF02EF2-5AE0-440D-B6AD-B5ACDEE03AC8}" dt="2021-08-08T16:42:56.885" v="93"/>
          <ac:spMkLst>
            <pc:docMk/>
            <pc:sldMk cId="558747559" sldId="333"/>
            <ac:spMk id="8" creationId="{541EBACF-BBF3-456E-8E68-40A5B2C43F4B}"/>
          </ac:spMkLst>
        </pc:spChg>
        <pc:spChg chg="add del">
          <ac:chgData name="Syphax Ait oubelli" userId="ecf726b1934da71b" providerId="LiveId" clId="{DBF02EF2-5AE0-440D-B6AD-B5ACDEE03AC8}" dt="2021-08-08T16:42:56.885" v="93"/>
          <ac:spMkLst>
            <pc:docMk/>
            <pc:sldMk cId="558747559" sldId="333"/>
            <ac:spMk id="9" creationId="{2EDFBA55-9B5A-435F-B2AD-349AF5D98258}"/>
          </ac:spMkLst>
        </pc:spChg>
        <pc:spChg chg="mod topLvl">
          <ac:chgData name="Syphax Ait oubelli" userId="ecf726b1934da71b" providerId="LiveId" clId="{DBF02EF2-5AE0-440D-B6AD-B5ACDEE03AC8}" dt="2021-08-08T16:44:09.511" v="339" actId="165"/>
          <ac:spMkLst>
            <pc:docMk/>
            <pc:sldMk cId="558747559" sldId="333"/>
            <ac:spMk id="10" creationId="{64A1804D-5EE1-45AB-8787-6B8AB96A3DF6}"/>
          </ac:spMkLst>
        </pc:spChg>
        <pc:spChg chg="add del mod">
          <ac:chgData name="Syphax Ait oubelli" userId="ecf726b1934da71b" providerId="LiveId" clId="{DBF02EF2-5AE0-440D-B6AD-B5ACDEE03AC8}" dt="2021-08-08T16:42:56.902" v="104"/>
          <ac:spMkLst>
            <pc:docMk/>
            <pc:sldMk cId="558747559" sldId="333"/>
            <ac:spMk id="11" creationId="{46DA3EB4-74CA-40D3-BA2B-4722B961D51A}"/>
          </ac:spMkLst>
        </pc:spChg>
        <pc:spChg chg="add del">
          <ac:chgData name="Syphax Ait oubelli" userId="ecf726b1934da71b" providerId="LiveId" clId="{DBF02EF2-5AE0-440D-B6AD-B5ACDEE03AC8}" dt="2021-08-08T16:42:56.902" v="104"/>
          <ac:spMkLst>
            <pc:docMk/>
            <pc:sldMk cId="558747559" sldId="333"/>
            <ac:spMk id="12" creationId="{589CBF47-674C-4EF4-9637-B7AAEFD7C9D2}"/>
          </ac:spMkLst>
        </pc:spChg>
        <pc:spChg chg="mod topLvl">
          <ac:chgData name="Syphax Ait oubelli" userId="ecf726b1934da71b" providerId="LiveId" clId="{DBF02EF2-5AE0-440D-B6AD-B5ACDEE03AC8}" dt="2021-08-08T16:44:09.511" v="339" actId="165"/>
          <ac:spMkLst>
            <pc:docMk/>
            <pc:sldMk cId="558747559" sldId="333"/>
            <ac:spMk id="13" creationId="{4D360CD4-01F2-4912-A370-7F474CDD0DAB}"/>
          </ac:spMkLst>
        </pc:spChg>
        <pc:spChg chg="add del mod">
          <ac:chgData name="Syphax Ait oubelli" userId="ecf726b1934da71b" providerId="LiveId" clId="{DBF02EF2-5AE0-440D-B6AD-B5ACDEE03AC8}" dt="2021-08-08T16:42:56.917" v="115"/>
          <ac:spMkLst>
            <pc:docMk/>
            <pc:sldMk cId="558747559" sldId="333"/>
            <ac:spMk id="14" creationId="{41E64364-F9FA-4063-89B1-380F416A27D8}"/>
          </ac:spMkLst>
        </pc:spChg>
        <pc:spChg chg="add del">
          <ac:chgData name="Syphax Ait oubelli" userId="ecf726b1934da71b" providerId="LiveId" clId="{DBF02EF2-5AE0-440D-B6AD-B5ACDEE03AC8}" dt="2021-08-08T16:42:56.917" v="115"/>
          <ac:spMkLst>
            <pc:docMk/>
            <pc:sldMk cId="558747559" sldId="333"/>
            <ac:spMk id="15" creationId="{39B5AA7C-0692-40F8-BA8F-BC11D0547D08}"/>
          </ac:spMkLst>
        </pc:spChg>
        <pc:spChg chg="mod topLvl">
          <ac:chgData name="Syphax Ait oubelli" userId="ecf726b1934da71b" providerId="LiveId" clId="{DBF02EF2-5AE0-440D-B6AD-B5ACDEE03AC8}" dt="2021-08-08T16:44:09.511" v="339" actId="165"/>
          <ac:spMkLst>
            <pc:docMk/>
            <pc:sldMk cId="558747559" sldId="333"/>
            <ac:spMk id="16" creationId="{73A2B211-1E76-43B8-A842-644031212CA9}"/>
          </ac:spMkLst>
        </pc:spChg>
        <pc:spChg chg="add del mod">
          <ac:chgData name="Syphax Ait oubelli" userId="ecf726b1934da71b" providerId="LiveId" clId="{DBF02EF2-5AE0-440D-B6AD-B5ACDEE03AC8}" dt="2021-08-08T16:42:56.933" v="126"/>
          <ac:spMkLst>
            <pc:docMk/>
            <pc:sldMk cId="558747559" sldId="333"/>
            <ac:spMk id="17" creationId="{E37FB369-AE07-4C68-88D0-A93034D7E3E2}"/>
          </ac:spMkLst>
        </pc:spChg>
        <pc:spChg chg="add del">
          <ac:chgData name="Syphax Ait oubelli" userId="ecf726b1934da71b" providerId="LiveId" clId="{DBF02EF2-5AE0-440D-B6AD-B5ACDEE03AC8}" dt="2021-08-08T16:42:56.933" v="126"/>
          <ac:spMkLst>
            <pc:docMk/>
            <pc:sldMk cId="558747559" sldId="333"/>
            <ac:spMk id="18" creationId="{B4CB2BF2-AB5B-418A-8C19-BD54755ED4F7}"/>
          </ac:spMkLst>
        </pc:spChg>
        <pc:spChg chg="mod topLvl">
          <ac:chgData name="Syphax Ait oubelli" userId="ecf726b1934da71b" providerId="LiveId" clId="{DBF02EF2-5AE0-440D-B6AD-B5ACDEE03AC8}" dt="2021-08-08T16:44:09.511" v="339" actId="165"/>
          <ac:spMkLst>
            <pc:docMk/>
            <pc:sldMk cId="558747559" sldId="333"/>
            <ac:spMk id="19" creationId="{F71A63FB-07F1-4F19-B1A3-EBF27B03FDC2}"/>
          </ac:spMkLst>
        </pc:spChg>
        <pc:spChg chg="add del mod">
          <ac:chgData name="Syphax Ait oubelli" userId="ecf726b1934da71b" providerId="LiveId" clId="{DBF02EF2-5AE0-440D-B6AD-B5ACDEE03AC8}" dt="2021-08-08T16:42:56.948" v="137"/>
          <ac:spMkLst>
            <pc:docMk/>
            <pc:sldMk cId="558747559" sldId="333"/>
            <ac:spMk id="20" creationId="{8F698BFD-2B08-41AD-8F74-865F9516FA5B}"/>
          </ac:spMkLst>
        </pc:spChg>
        <pc:spChg chg="add del">
          <ac:chgData name="Syphax Ait oubelli" userId="ecf726b1934da71b" providerId="LiveId" clId="{DBF02EF2-5AE0-440D-B6AD-B5ACDEE03AC8}" dt="2021-08-08T16:42:56.948" v="137"/>
          <ac:spMkLst>
            <pc:docMk/>
            <pc:sldMk cId="558747559" sldId="333"/>
            <ac:spMk id="21" creationId="{6F012ED1-9D66-4DD5-9139-E02FA4B892BD}"/>
          </ac:spMkLst>
        </pc:spChg>
        <pc:spChg chg="mod topLvl">
          <ac:chgData name="Syphax Ait oubelli" userId="ecf726b1934da71b" providerId="LiveId" clId="{DBF02EF2-5AE0-440D-B6AD-B5ACDEE03AC8}" dt="2021-08-08T16:44:09.511" v="339" actId="165"/>
          <ac:spMkLst>
            <pc:docMk/>
            <pc:sldMk cId="558747559" sldId="333"/>
            <ac:spMk id="22" creationId="{0C3FE7D5-4E79-46C7-8C4C-6552ACA027E3}"/>
          </ac:spMkLst>
        </pc:spChg>
        <pc:spChg chg="add del mod">
          <ac:chgData name="Syphax Ait oubelli" userId="ecf726b1934da71b" providerId="LiveId" clId="{DBF02EF2-5AE0-440D-B6AD-B5ACDEE03AC8}" dt="2021-08-08T16:42:56.964" v="148"/>
          <ac:spMkLst>
            <pc:docMk/>
            <pc:sldMk cId="558747559" sldId="333"/>
            <ac:spMk id="23" creationId="{BBE69681-DDE1-4A83-9DB2-B55366E8D90A}"/>
          </ac:spMkLst>
        </pc:spChg>
        <pc:spChg chg="add del">
          <ac:chgData name="Syphax Ait oubelli" userId="ecf726b1934da71b" providerId="LiveId" clId="{DBF02EF2-5AE0-440D-B6AD-B5ACDEE03AC8}" dt="2021-08-08T16:42:56.964" v="148"/>
          <ac:spMkLst>
            <pc:docMk/>
            <pc:sldMk cId="558747559" sldId="333"/>
            <ac:spMk id="24" creationId="{C58E2190-8A2A-4785-9D96-2B80BC762E75}"/>
          </ac:spMkLst>
        </pc:spChg>
        <pc:spChg chg="mod topLvl">
          <ac:chgData name="Syphax Ait oubelli" userId="ecf726b1934da71b" providerId="LiveId" clId="{DBF02EF2-5AE0-440D-B6AD-B5ACDEE03AC8}" dt="2021-08-08T16:44:09.511" v="339" actId="165"/>
          <ac:spMkLst>
            <pc:docMk/>
            <pc:sldMk cId="558747559" sldId="333"/>
            <ac:spMk id="25" creationId="{06AF10B1-CB4F-4986-B34E-193E0BD469D9}"/>
          </ac:spMkLst>
        </pc:spChg>
        <pc:spChg chg="add del mod">
          <ac:chgData name="Syphax Ait oubelli" userId="ecf726b1934da71b" providerId="LiveId" clId="{DBF02EF2-5AE0-440D-B6AD-B5ACDEE03AC8}" dt="2021-08-08T16:42:56.980" v="159"/>
          <ac:spMkLst>
            <pc:docMk/>
            <pc:sldMk cId="558747559" sldId="333"/>
            <ac:spMk id="26" creationId="{593F7722-1CAB-425E-8DD4-AA252E844F72}"/>
          </ac:spMkLst>
        </pc:spChg>
        <pc:spChg chg="add del">
          <ac:chgData name="Syphax Ait oubelli" userId="ecf726b1934da71b" providerId="LiveId" clId="{DBF02EF2-5AE0-440D-B6AD-B5ACDEE03AC8}" dt="2021-08-08T16:42:56.980" v="159"/>
          <ac:spMkLst>
            <pc:docMk/>
            <pc:sldMk cId="558747559" sldId="333"/>
            <ac:spMk id="27" creationId="{CEDCF454-B5A8-4298-B7F7-F550A176941A}"/>
          </ac:spMkLst>
        </pc:spChg>
        <pc:spChg chg="mod topLvl">
          <ac:chgData name="Syphax Ait oubelli" userId="ecf726b1934da71b" providerId="LiveId" clId="{DBF02EF2-5AE0-440D-B6AD-B5ACDEE03AC8}" dt="2021-08-08T16:44:09.511" v="339" actId="165"/>
          <ac:spMkLst>
            <pc:docMk/>
            <pc:sldMk cId="558747559" sldId="333"/>
            <ac:spMk id="28" creationId="{15F0DA52-9D8D-4642-9762-65BDA6AFE2FA}"/>
          </ac:spMkLst>
        </pc:spChg>
        <pc:spChg chg="add del mod">
          <ac:chgData name="Syphax Ait oubelli" userId="ecf726b1934da71b" providerId="LiveId" clId="{DBF02EF2-5AE0-440D-B6AD-B5ACDEE03AC8}" dt="2021-08-08T16:42:56.994" v="170"/>
          <ac:spMkLst>
            <pc:docMk/>
            <pc:sldMk cId="558747559" sldId="333"/>
            <ac:spMk id="29" creationId="{488044C0-A557-4E13-B9A1-53BEEDA28121}"/>
          </ac:spMkLst>
        </pc:spChg>
        <pc:spChg chg="add del">
          <ac:chgData name="Syphax Ait oubelli" userId="ecf726b1934da71b" providerId="LiveId" clId="{DBF02EF2-5AE0-440D-B6AD-B5ACDEE03AC8}" dt="2021-08-08T16:42:56.994" v="170"/>
          <ac:spMkLst>
            <pc:docMk/>
            <pc:sldMk cId="558747559" sldId="333"/>
            <ac:spMk id="30" creationId="{8E5E825A-6363-49B4-B6C1-1E2DD2FCBA19}"/>
          </ac:spMkLst>
        </pc:spChg>
        <pc:spChg chg="mod topLvl">
          <ac:chgData name="Syphax Ait oubelli" userId="ecf726b1934da71b" providerId="LiveId" clId="{DBF02EF2-5AE0-440D-B6AD-B5ACDEE03AC8}" dt="2021-08-08T16:44:09.511" v="339" actId="165"/>
          <ac:spMkLst>
            <pc:docMk/>
            <pc:sldMk cId="558747559" sldId="333"/>
            <ac:spMk id="31" creationId="{14AFC152-7112-443A-8C7A-2E80FB0E8E5A}"/>
          </ac:spMkLst>
        </pc:spChg>
        <pc:spChg chg="add del mod">
          <ac:chgData name="Syphax Ait oubelli" userId="ecf726b1934da71b" providerId="LiveId" clId="{DBF02EF2-5AE0-440D-B6AD-B5ACDEE03AC8}" dt="2021-08-08T16:42:57.009" v="181"/>
          <ac:spMkLst>
            <pc:docMk/>
            <pc:sldMk cId="558747559" sldId="333"/>
            <ac:spMk id="32" creationId="{5D724610-8257-49A6-9BB8-F6535E1C5A0B}"/>
          </ac:spMkLst>
        </pc:spChg>
        <pc:spChg chg="add del">
          <ac:chgData name="Syphax Ait oubelli" userId="ecf726b1934da71b" providerId="LiveId" clId="{DBF02EF2-5AE0-440D-B6AD-B5ACDEE03AC8}" dt="2021-08-08T16:42:57.009" v="181"/>
          <ac:spMkLst>
            <pc:docMk/>
            <pc:sldMk cId="558747559" sldId="333"/>
            <ac:spMk id="33" creationId="{735D92D5-1174-42F1-BE7A-16346F93114D}"/>
          </ac:spMkLst>
        </pc:spChg>
        <pc:spChg chg="mod topLvl">
          <ac:chgData name="Syphax Ait oubelli" userId="ecf726b1934da71b" providerId="LiveId" clId="{DBF02EF2-5AE0-440D-B6AD-B5ACDEE03AC8}" dt="2021-08-08T16:44:09.511" v="339" actId="165"/>
          <ac:spMkLst>
            <pc:docMk/>
            <pc:sldMk cId="558747559" sldId="333"/>
            <ac:spMk id="34" creationId="{F09FA5DB-C5D5-4113-BDD9-00327492FEB0}"/>
          </ac:spMkLst>
        </pc:spChg>
        <pc:spChg chg="add del mod">
          <ac:chgData name="Syphax Ait oubelli" userId="ecf726b1934da71b" providerId="LiveId" clId="{DBF02EF2-5AE0-440D-B6AD-B5ACDEE03AC8}" dt="2021-08-08T16:42:57.026" v="192"/>
          <ac:spMkLst>
            <pc:docMk/>
            <pc:sldMk cId="558747559" sldId="333"/>
            <ac:spMk id="35" creationId="{91A0E1DD-F0CB-4A3F-A7E1-BAC6A090051C}"/>
          </ac:spMkLst>
        </pc:spChg>
        <pc:spChg chg="add del">
          <ac:chgData name="Syphax Ait oubelli" userId="ecf726b1934da71b" providerId="LiveId" clId="{DBF02EF2-5AE0-440D-B6AD-B5ACDEE03AC8}" dt="2021-08-08T16:42:57.026" v="192"/>
          <ac:spMkLst>
            <pc:docMk/>
            <pc:sldMk cId="558747559" sldId="333"/>
            <ac:spMk id="36" creationId="{D1FB1B83-F5DC-4B8C-AC9F-361A298BFAC2}"/>
          </ac:spMkLst>
        </pc:spChg>
        <pc:spChg chg="mod topLvl">
          <ac:chgData name="Syphax Ait oubelli" userId="ecf726b1934da71b" providerId="LiveId" clId="{DBF02EF2-5AE0-440D-B6AD-B5ACDEE03AC8}" dt="2021-08-08T16:44:09.511" v="339" actId="165"/>
          <ac:spMkLst>
            <pc:docMk/>
            <pc:sldMk cId="558747559" sldId="333"/>
            <ac:spMk id="37" creationId="{C81227BE-41EF-4393-AC13-08A97F741AD1}"/>
          </ac:spMkLst>
        </pc:spChg>
        <pc:spChg chg="add del mod">
          <ac:chgData name="Syphax Ait oubelli" userId="ecf726b1934da71b" providerId="LiveId" clId="{DBF02EF2-5AE0-440D-B6AD-B5ACDEE03AC8}" dt="2021-08-08T16:42:57.041" v="203"/>
          <ac:spMkLst>
            <pc:docMk/>
            <pc:sldMk cId="558747559" sldId="333"/>
            <ac:spMk id="38" creationId="{2C73E2F3-7ACF-4CF4-87DB-4B498364BC6F}"/>
          </ac:spMkLst>
        </pc:spChg>
        <pc:spChg chg="add del">
          <ac:chgData name="Syphax Ait oubelli" userId="ecf726b1934da71b" providerId="LiveId" clId="{DBF02EF2-5AE0-440D-B6AD-B5ACDEE03AC8}" dt="2021-08-08T16:42:57.041" v="203"/>
          <ac:spMkLst>
            <pc:docMk/>
            <pc:sldMk cId="558747559" sldId="333"/>
            <ac:spMk id="39" creationId="{0864C3AC-7F54-4C96-8038-65EF369C5121}"/>
          </ac:spMkLst>
        </pc:spChg>
        <pc:spChg chg="mod topLvl">
          <ac:chgData name="Syphax Ait oubelli" userId="ecf726b1934da71b" providerId="LiveId" clId="{DBF02EF2-5AE0-440D-B6AD-B5ACDEE03AC8}" dt="2021-08-08T16:44:09.511" v="339" actId="165"/>
          <ac:spMkLst>
            <pc:docMk/>
            <pc:sldMk cId="558747559" sldId="333"/>
            <ac:spMk id="40" creationId="{EF95D963-9C20-4B6A-8864-EBC33FF866EE}"/>
          </ac:spMkLst>
        </pc:spChg>
        <pc:spChg chg="add del mod">
          <ac:chgData name="Syphax Ait oubelli" userId="ecf726b1934da71b" providerId="LiveId" clId="{DBF02EF2-5AE0-440D-B6AD-B5ACDEE03AC8}" dt="2021-08-08T16:42:57.056" v="214"/>
          <ac:spMkLst>
            <pc:docMk/>
            <pc:sldMk cId="558747559" sldId="333"/>
            <ac:spMk id="41" creationId="{8BFB0E1A-72E2-46C5-9ECD-A2847410C67B}"/>
          </ac:spMkLst>
        </pc:spChg>
        <pc:spChg chg="add del">
          <ac:chgData name="Syphax Ait oubelli" userId="ecf726b1934da71b" providerId="LiveId" clId="{DBF02EF2-5AE0-440D-B6AD-B5ACDEE03AC8}" dt="2021-08-08T16:42:57.056" v="214"/>
          <ac:spMkLst>
            <pc:docMk/>
            <pc:sldMk cId="558747559" sldId="333"/>
            <ac:spMk id="42" creationId="{FA852E01-C072-4102-8B9F-2EE661A1230E}"/>
          </ac:spMkLst>
        </pc:spChg>
        <pc:spChg chg="mod topLvl">
          <ac:chgData name="Syphax Ait oubelli" userId="ecf726b1934da71b" providerId="LiveId" clId="{DBF02EF2-5AE0-440D-B6AD-B5ACDEE03AC8}" dt="2021-08-08T16:44:09.511" v="339" actId="165"/>
          <ac:spMkLst>
            <pc:docMk/>
            <pc:sldMk cId="558747559" sldId="333"/>
            <ac:spMk id="43" creationId="{A1622D04-8937-4436-8A83-B2DDB09AE7F2}"/>
          </ac:spMkLst>
        </pc:spChg>
        <pc:spChg chg="add del mod">
          <ac:chgData name="Syphax Ait oubelli" userId="ecf726b1934da71b" providerId="LiveId" clId="{DBF02EF2-5AE0-440D-B6AD-B5ACDEE03AC8}" dt="2021-08-08T16:42:57.074" v="225"/>
          <ac:spMkLst>
            <pc:docMk/>
            <pc:sldMk cId="558747559" sldId="333"/>
            <ac:spMk id="44" creationId="{D6BD7132-3995-4847-91FE-E51681086819}"/>
          </ac:spMkLst>
        </pc:spChg>
        <pc:spChg chg="add del">
          <ac:chgData name="Syphax Ait oubelli" userId="ecf726b1934da71b" providerId="LiveId" clId="{DBF02EF2-5AE0-440D-B6AD-B5ACDEE03AC8}" dt="2021-08-08T16:42:57.074" v="225"/>
          <ac:spMkLst>
            <pc:docMk/>
            <pc:sldMk cId="558747559" sldId="333"/>
            <ac:spMk id="45" creationId="{5910FF8B-D29E-47B0-80C5-F0B3643508B1}"/>
          </ac:spMkLst>
        </pc:spChg>
        <pc:spChg chg="mod topLvl">
          <ac:chgData name="Syphax Ait oubelli" userId="ecf726b1934da71b" providerId="LiveId" clId="{DBF02EF2-5AE0-440D-B6AD-B5ACDEE03AC8}" dt="2021-08-08T16:44:09.511" v="339" actId="165"/>
          <ac:spMkLst>
            <pc:docMk/>
            <pc:sldMk cId="558747559" sldId="333"/>
            <ac:spMk id="46" creationId="{1785F098-5F9B-4E15-825A-EB70E4A37FD6}"/>
          </ac:spMkLst>
        </pc:spChg>
        <pc:spChg chg="add del mod">
          <ac:chgData name="Syphax Ait oubelli" userId="ecf726b1934da71b" providerId="LiveId" clId="{DBF02EF2-5AE0-440D-B6AD-B5ACDEE03AC8}" dt="2021-08-08T16:42:57.088" v="236"/>
          <ac:spMkLst>
            <pc:docMk/>
            <pc:sldMk cId="558747559" sldId="333"/>
            <ac:spMk id="47" creationId="{1550311E-F927-4FC4-8609-BBD2D4366FAB}"/>
          </ac:spMkLst>
        </pc:spChg>
        <pc:spChg chg="add del">
          <ac:chgData name="Syphax Ait oubelli" userId="ecf726b1934da71b" providerId="LiveId" clId="{DBF02EF2-5AE0-440D-B6AD-B5ACDEE03AC8}" dt="2021-08-08T16:42:57.088" v="236"/>
          <ac:spMkLst>
            <pc:docMk/>
            <pc:sldMk cId="558747559" sldId="333"/>
            <ac:spMk id="48" creationId="{47BB199E-E42D-4742-A37C-A004FA73E95F}"/>
          </ac:spMkLst>
        </pc:spChg>
        <pc:spChg chg="mod topLvl">
          <ac:chgData name="Syphax Ait oubelli" userId="ecf726b1934da71b" providerId="LiveId" clId="{DBF02EF2-5AE0-440D-B6AD-B5ACDEE03AC8}" dt="2021-08-08T16:44:09.511" v="339" actId="165"/>
          <ac:spMkLst>
            <pc:docMk/>
            <pc:sldMk cId="558747559" sldId="333"/>
            <ac:spMk id="49" creationId="{8354BD48-71B1-47A2-964C-9406051523F7}"/>
          </ac:spMkLst>
        </pc:spChg>
        <pc:spChg chg="add del mod">
          <ac:chgData name="Syphax Ait oubelli" userId="ecf726b1934da71b" providerId="LiveId" clId="{DBF02EF2-5AE0-440D-B6AD-B5ACDEE03AC8}" dt="2021-08-08T16:42:57.102" v="247"/>
          <ac:spMkLst>
            <pc:docMk/>
            <pc:sldMk cId="558747559" sldId="333"/>
            <ac:spMk id="50" creationId="{9E7B9531-8AB7-47CD-8D07-D958E0B06EE3}"/>
          </ac:spMkLst>
        </pc:spChg>
        <pc:spChg chg="add del">
          <ac:chgData name="Syphax Ait oubelli" userId="ecf726b1934da71b" providerId="LiveId" clId="{DBF02EF2-5AE0-440D-B6AD-B5ACDEE03AC8}" dt="2021-08-08T16:42:57.102" v="247"/>
          <ac:spMkLst>
            <pc:docMk/>
            <pc:sldMk cId="558747559" sldId="333"/>
            <ac:spMk id="51" creationId="{DBF84B5A-70DC-462A-9C43-3D889C814D60}"/>
          </ac:spMkLst>
        </pc:spChg>
        <pc:spChg chg="mod topLvl">
          <ac:chgData name="Syphax Ait oubelli" userId="ecf726b1934da71b" providerId="LiveId" clId="{DBF02EF2-5AE0-440D-B6AD-B5ACDEE03AC8}" dt="2021-08-08T16:44:09.511" v="339" actId="165"/>
          <ac:spMkLst>
            <pc:docMk/>
            <pc:sldMk cId="558747559" sldId="333"/>
            <ac:spMk id="52" creationId="{9737E3C9-2649-4B93-B311-C140B3A0E59E}"/>
          </ac:spMkLst>
        </pc:spChg>
        <pc:spChg chg="add del mod">
          <ac:chgData name="Syphax Ait oubelli" userId="ecf726b1934da71b" providerId="LiveId" clId="{DBF02EF2-5AE0-440D-B6AD-B5ACDEE03AC8}" dt="2021-08-08T16:42:57.119" v="258"/>
          <ac:spMkLst>
            <pc:docMk/>
            <pc:sldMk cId="558747559" sldId="333"/>
            <ac:spMk id="53" creationId="{78499BEF-250B-4376-B495-861546E73B6A}"/>
          </ac:spMkLst>
        </pc:spChg>
        <pc:spChg chg="add del">
          <ac:chgData name="Syphax Ait oubelli" userId="ecf726b1934da71b" providerId="LiveId" clId="{DBF02EF2-5AE0-440D-B6AD-B5ACDEE03AC8}" dt="2021-08-08T16:42:57.119" v="258"/>
          <ac:spMkLst>
            <pc:docMk/>
            <pc:sldMk cId="558747559" sldId="333"/>
            <ac:spMk id="54" creationId="{C5A845F6-6B6B-48FD-B2BD-5F62DB73B361}"/>
          </ac:spMkLst>
        </pc:spChg>
        <pc:spChg chg="mod topLvl">
          <ac:chgData name="Syphax Ait oubelli" userId="ecf726b1934da71b" providerId="LiveId" clId="{DBF02EF2-5AE0-440D-B6AD-B5ACDEE03AC8}" dt="2021-08-08T16:44:09.511" v="339" actId="165"/>
          <ac:spMkLst>
            <pc:docMk/>
            <pc:sldMk cId="558747559" sldId="333"/>
            <ac:spMk id="55" creationId="{643D47E5-5F64-41FE-A755-10F5635F91AC}"/>
          </ac:spMkLst>
        </pc:spChg>
        <pc:spChg chg="add del mod">
          <ac:chgData name="Syphax Ait oubelli" userId="ecf726b1934da71b" providerId="LiveId" clId="{DBF02EF2-5AE0-440D-B6AD-B5ACDEE03AC8}" dt="2021-08-08T16:42:57.134" v="269"/>
          <ac:spMkLst>
            <pc:docMk/>
            <pc:sldMk cId="558747559" sldId="333"/>
            <ac:spMk id="56" creationId="{AEFFB2DE-5B46-455C-9C03-AE436F0D0F00}"/>
          </ac:spMkLst>
        </pc:spChg>
        <pc:spChg chg="add del">
          <ac:chgData name="Syphax Ait oubelli" userId="ecf726b1934da71b" providerId="LiveId" clId="{DBF02EF2-5AE0-440D-B6AD-B5ACDEE03AC8}" dt="2021-08-08T16:42:57.134" v="269"/>
          <ac:spMkLst>
            <pc:docMk/>
            <pc:sldMk cId="558747559" sldId="333"/>
            <ac:spMk id="57" creationId="{02B0D221-D853-42FB-9285-02D621DF5784}"/>
          </ac:spMkLst>
        </pc:spChg>
        <pc:spChg chg="mod topLvl">
          <ac:chgData name="Syphax Ait oubelli" userId="ecf726b1934da71b" providerId="LiveId" clId="{DBF02EF2-5AE0-440D-B6AD-B5ACDEE03AC8}" dt="2021-08-08T16:44:09.511" v="339" actId="165"/>
          <ac:spMkLst>
            <pc:docMk/>
            <pc:sldMk cId="558747559" sldId="333"/>
            <ac:spMk id="58" creationId="{8EC3A824-16BD-43D7-A9F7-7315256CBBBD}"/>
          </ac:spMkLst>
        </pc:spChg>
        <pc:spChg chg="add del mod">
          <ac:chgData name="Syphax Ait oubelli" userId="ecf726b1934da71b" providerId="LiveId" clId="{DBF02EF2-5AE0-440D-B6AD-B5ACDEE03AC8}" dt="2021-08-08T16:42:57.150" v="280"/>
          <ac:spMkLst>
            <pc:docMk/>
            <pc:sldMk cId="558747559" sldId="333"/>
            <ac:spMk id="59" creationId="{7B6E17D2-5568-4AE9-9236-66FCC45FE2A7}"/>
          </ac:spMkLst>
        </pc:spChg>
        <pc:spChg chg="add del">
          <ac:chgData name="Syphax Ait oubelli" userId="ecf726b1934da71b" providerId="LiveId" clId="{DBF02EF2-5AE0-440D-B6AD-B5ACDEE03AC8}" dt="2021-08-08T16:42:57.150" v="280"/>
          <ac:spMkLst>
            <pc:docMk/>
            <pc:sldMk cId="558747559" sldId="333"/>
            <ac:spMk id="60" creationId="{6D22F7AD-4684-4DF9-B44C-7AE0446BF49E}"/>
          </ac:spMkLst>
        </pc:spChg>
        <pc:spChg chg="mod topLvl">
          <ac:chgData name="Syphax Ait oubelli" userId="ecf726b1934da71b" providerId="LiveId" clId="{DBF02EF2-5AE0-440D-B6AD-B5ACDEE03AC8}" dt="2021-08-08T16:44:09.511" v="339" actId="165"/>
          <ac:spMkLst>
            <pc:docMk/>
            <pc:sldMk cId="558747559" sldId="333"/>
            <ac:spMk id="61" creationId="{6F32346E-52DB-4C93-A3B2-14DA9B8443DA}"/>
          </ac:spMkLst>
        </pc:spChg>
        <pc:spChg chg="add del mod">
          <ac:chgData name="Syphax Ait oubelli" userId="ecf726b1934da71b" providerId="LiveId" clId="{DBF02EF2-5AE0-440D-B6AD-B5ACDEE03AC8}" dt="2021-08-08T16:42:57.165" v="291"/>
          <ac:spMkLst>
            <pc:docMk/>
            <pc:sldMk cId="558747559" sldId="333"/>
            <ac:spMk id="62" creationId="{535E9312-6D0A-4F57-84F7-B97DDFAED47F}"/>
          </ac:spMkLst>
        </pc:spChg>
        <pc:spChg chg="add del">
          <ac:chgData name="Syphax Ait oubelli" userId="ecf726b1934da71b" providerId="LiveId" clId="{DBF02EF2-5AE0-440D-B6AD-B5ACDEE03AC8}" dt="2021-08-08T16:42:57.165" v="291"/>
          <ac:spMkLst>
            <pc:docMk/>
            <pc:sldMk cId="558747559" sldId="333"/>
            <ac:spMk id="63" creationId="{809D2BEF-4733-4484-894F-A285CD3E13F2}"/>
          </ac:spMkLst>
        </pc:spChg>
        <pc:spChg chg="mod topLvl">
          <ac:chgData name="Syphax Ait oubelli" userId="ecf726b1934da71b" providerId="LiveId" clId="{DBF02EF2-5AE0-440D-B6AD-B5ACDEE03AC8}" dt="2021-08-08T16:44:09.511" v="339" actId="165"/>
          <ac:spMkLst>
            <pc:docMk/>
            <pc:sldMk cId="558747559" sldId="333"/>
            <ac:spMk id="64" creationId="{5D49293E-1C21-480B-A99D-89FC82FB266E}"/>
          </ac:spMkLst>
        </pc:spChg>
        <pc:grpChg chg="add del mod">
          <ac:chgData name="Syphax Ait oubelli" userId="ecf726b1934da71b" providerId="LiveId" clId="{DBF02EF2-5AE0-440D-B6AD-B5ACDEE03AC8}" dt="2021-08-08T16:44:09.511" v="339" actId="165"/>
          <ac:grpSpMkLst>
            <pc:docMk/>
            <pc:sldMk cId="558747559" sldId="333"/>
            <ac:grpSpMk id="65" creationId="{54989D20-05BE-4476-961F-61BC8953F96E}"/>
          </ac:grpSpMkLst>
        </pc:grpChg>
      </pc:sldChg>
      <pc:sldChg chg="del">
        <pc:chgData name="Syphax Ait oubelli" userId="ecf726b1934da71b" providerId="LiveId" clId="{DBF02EF2-5AE0-440D-B6AD-B5ACDEE03AC8}" dt="2021-08-08T16:29:20.051" v="0" actId="47"/>
        <pc:sldMkLst>
          <pc:docMk/>
          <pc:sldMk cId="3329308994" sldId="333"/>
        </pc:sldMkLst>
      </pc:sldChg>
      <pc:sldChg chg="addSp modSp add mod">
        <pc:chgData name="Syphax Ait oubelli" userId="ecf726b1934da71b" providerId="LiveId" clId="{DBF02EF2-5AE0-440D-B6AD-B5ACDEE03AC8}" dt="2021-08-08T16:45:39.650" v="401" actId="1038"/>
        <pc:sldMkLst>
          <pc:docMk/>
          <pc:sldMk cId="1937023026" sldId="334"/>
        </pc:sldMkLst>
        <pc:spChg chg="add mod">
          <ac:chgData name="Syphax Ait oubelli" userId="ecf726b1934da71b" providerId="LiveId" clId="{DBF02EF2-5AE0-440D-B6AD-B5ACDEE03AC8}" dt="2021-08-08T16:45:39.650" v="401" actId="1038"/>
          <ac:spMkLst>
            <pc:docMk/>
            <pc:sldMk cId="1937023026" sldId="334"/>
            <ac:spMk id="24" creationId="{EDF86548-0E24-493B-9E12-F5D122CEB285}"/>
          </ac:spMkLst>
        </pc:spChg>
        <pc:picChg chg="add mod">
          <ac:chgData name="Syphax Ait oubelli" userId="ecf726b1934da71b" providerId="LiveId" clId="{DBF02EF2-5AE0-440D-B6AD-B5ACDEE03AC8}" dt="2021-08-08T16:45:14.670" v="389" actId="1037"/>
          <ac:picMkLst>
            <pc:docMk/>
            <pc:sldMk cId="1937023026" sldId="334"/>
            <ac:picMk id="23" creationId="{0B8431EB-B87F-4E18-8CF1-2D3E2E22D1D9}"/>
          </ac:picMkLst>
        </pc:picChg>
      </pc:sldChg>
      <pc:sldChg chg="del">
        <pc:chgData name="Syphax Ait oubelli" userId="ecf726b1934da71b" providerId="LiveId" clId="{DBF02EF2-5AE0-440D-B6AD-B5ACDEE03AC8}" dt="2021-08-08T16:29:20.051" v="0" actId="47"/>
        <pc:sldMkLst>
          <pc:docMk/>
          <pc:sldMk cId="4116156191" sldId="334"/>
        </pc:sldMkLst>
      </pc:sldChg>
      <pc:sldChg chg="del">
        <pc:chgData name="Syphax Ait oubelli" userId="ecf726b1934da71b" providerId="LiveId" clId="{DBF02EF2-5AE0-440D-B6AD-B5ACDEE03AC8}" dt="2021-08-08T16:29:20.051" v="0" actId="47"/>
        <pc:sldMkLst>
          <pc:docMk/>
          <pc:sldMk cId="76791541" sldId="335"/>
        </pc:sldMkLst>
      </pc:sldChg>
      <pc:sldChg chg="addSp delSp modSp add mod">
        <pc:chgData name="Syphax Ait oubelli" userId="ecf726b1934da71b" providerId="LiveId" clId="{DBF02EF2-5AE0-440D-B6AD-B5ACDEE03AC8}" dt="2021-08-10T11:01:02.652" v="487" actId="1076"/>
        <pc:sldMkLst>
          <pc:docMk/>
          <pc:sldMk cId="2770261713" sldId="335"/>
        </pc:sldMkLst>
        <pc:spChg chg="add mod">
          <ac:chgData name="Syphax Ait oubelli" userId="ecf726b1934da71b" providerId="LiveId" clId="{DBF02EF2-5AE0-440D-B6AD-B5ACDEE03AC8}" dt="2021-08-08T16:46:30.260" v="425" actId="1076"/>
          <ac:spMkLst>
            <pc:docMk/>
            <pc:sldMk cId="2770261713" sldId="335"/>
            <ac:spMk id="27" creationId="{40EEE43D-A8B6-4A49-8A00-AA7162181504}"/>
          </ac:spMkLst>
        </pc:spChg>
        <pc:spChg chg="add mod">
          <ac:chgData name="Syphax Ait oubelli" userId="ecf726b1934da71b" providerId="LiveId" clId="{DBF02EF2-5AE0-440D-B6AD-B5ACDEE03AC8}" dt="2021-08-08T16:46:59.900" v="452" actId="1076"/>
          <ac:spMkLst>
            <pc:docMk/>
            <pc:sldMk cId="2770261713" sldId="335"/>
            <ac:spMk id="30" creationId="{D711F95A-7470-47D2-8BFD-2ABBCF88A01E}"/>
          </ac:spMkLst>
        </pc:spChg>
        <pc:grpChg chg="add del mod">
          <ac:chgData name="Syphax Ait oubelli" userId="ecf726b1934da71b" providerId="LiveId" clId="{DBF02EF2-5AE0-440D-B6AD-B5ACDEE03AC8}" dt="2021-08-10T10:59:33.702" v="477" actId="478"/>
          <ac:grpSpMkLst>
            <pc:docMk/>
            <pc:sldMk cId="2770261713" sldId="335"/>
            <ac:grpSpMk id="9" creationId="{10DE0030-6023-476F-A27B-1E48B7ECC465}"/>
          </ac:grpSpMkLst>
        </pc:grpChg>
        <pc:picChg chg="add del mod">
          <ac:chgData name="Syphax Ait oubelli" userId="ecf726b1934da71b" providerId="LiveId" clId="{DBF02EF2-5AE0-440D-B6AD-B5ACDEE03AC8}" dt="2021-08-08T16:50:58.750" v="459" actId="478"/>
          <ac:picMkLst>
            <pc:docMk/>
            <pc:sldMk cId="2770261713" sldId="335"/>
            <ac:picMk id="3" creationId="{23C01745-378F-4A62-AA15-343E902A041A}"/>
          </ac:picMkLst>
        </pc:picChg>
        <pc:picChg chg="add mod">
          <ac:chgData name="Syphax Ait oubelli" userId="ecf726b1934da71b" providerId="LiveId" clId="{DBF02EF2-5AE0-440D-B6AD-B5ACDEE03AC8}" dt="2021-08-08T23:43:02.907" v="476" actId="164"/>
          <ac:picMkLst>
            <pc:docMk/>
            <pc:sldMk cId="2770261713" sldId="335"/>
            <ac:picMk id="5" creationId="{6C53EAF1-A14A-4E06-86BE-66EA28A75479}"/>
          </ac:picMkLst>
        </pc:picChg>
        <pc:picChg chg="add mod">
          <ac:chgData name="Syphax Ait oubelli" userId="ecf726b1934da71b" providerId="LiveId" clId="{DBF02EF2-5AE0-440D-B6AD-B5ACDEE03AC8}" dt="2021-08-08T23:43:02.907" v="476" actId="164"/>
          <ac:picMkLst>
            <pc:docMk/>
            <pc:sldMk cId="2770261713" sldId="335"/>
            <ac:picMk id="8" creationId="{1D9DA025-98B0-40D8-BA8B-EA8A4CF349C1}"/>
          </ac:picMkLst>
        </pc:picChg>
        <pc:picChg chg="add mod">
          <ac:chgData name="Syphax Ait oubelli" userId="ecf726b1934da71b" providerId="LiveId" clId="{DBF02EF2-5AE0-440D-B6AD-B5ACDEE03AC8}" dt="2021-08-08T16:46:19.580" v="408" actId="14100"/>
          <ac:picMkLst>
            <pc:docMk/>
            <pc:sldMk cId="2770261713" sldId="335"/>
            <ac:picMk id="26" creationId="{5510BF28-060B-48E7-B631-DF16AB9AC6CC}"/>
          </ac:picMkLst>
        </pc:picChg>
        <pc:picChg chg="add mod">
          <ac:chgData name="Syphax Ait oubelli" userId="ecf726b1934da71b" providerId="LiveId" clId="{DBF02EF2-5AE0-440D-B6AD-B5ACDEE03AC8}" dt="2021-08-08T16:46:47.030" v="431" actId="1076"/>
          <ac:picMkLst>
            <pc:docMk/>
            <pc:sldMk cId="2770261713" sldId="335"/>
            <ac:picMk id="29" creationId="{4BD16540-65B6-4662-B718-4083913FD17E}"/>
          </ac:picMkLst>
        </pc:picChg>
        <pc:picChg chg="add mod">
          <ac:chgData name="Syphax Ait oubelli" userId="ecf726b1934da71b" providerId="LiveId" clId="{DBF02EF2-5AE0-440D-B6AD-B5ACDEE03AC8}" dt="2021-08-08T23:43:02.907" v="476" actId="164"/>
          <ac:picMkLst>
            <pc:docMk/>
            <pc:sldMk cId="2770261713" sldId="335"/>
            <ac:picMk id="3074" creationId="{8AFCFE36-4C57-43A1-B5F3-14A020FBAFCD}"/>
          </ac:picMkLst>
        </pc:picChg>
        <pc:cxnChg chg="add mod">
          <ac:chgData name="Syphax Ait oubelli" userId="ecf726b1934da71b" providerId="LiveId" clId="{DBF02EF2-5AE0-440D-B6AD-B5ACDEE03AC8}" dt="2021-08-10T11:01:02.652" v="487" actId="1076"/>
          <ac:cxnSpMkLst>
            <pc:docMk/>
            <pc:sldMk cId="2770261713" sldId="335"/>
            <ac:cxnSpMk id="3" creationId="{86CD6EE1-3747-4918-9246-43799C896E74}"/>
          </ac:cxnSpMkLst>
        </pc:cxnChg>
        <pc:cxnChg chg="add mod">
          <ac:chgData name="Syphax Ait oubelli" userId="ecf726b1934da71b" providerId="LiveId" clId="{DBF02EF2-5AE0-440D-B6AD-B5ACDEE03AC8}" dt="2021-08-10T11:01:02.652" v="487" actId="1076"/>
          <ac:cxnSpMkLst>
            <pc:docMk/>
            <pc:sldMk cId="2770261713" sldId="335"/>
            <ac:cxnSpMk id="35" creationId="{876C90C1-663A-42F9-84ED-00ED81A8BF93}"/>
          </ac:cxnSpMkLst>
        </pc:cxnChg>
      </pc:sldChg>
      <pc:sldChg chg="addSp delSp modSp add mod">
        <pc:chgData name="Syphax Ait oubelli" userId="ecf726b1934da71b" providerId="LiveId" clId="{DBF02EF2-5AE0-440D-B6AD-B5ACDEE03AC8}" dt="2021-08-10T11:05:18.939" v="600" actId="207"/>
        <pc:sldMkLst>
          <pc:docMk/>
          <pc:sldMk cId="564074843" sldId="336"/>
        </pc:sldMkLst>
        <pc:spChg chg="mod">
          <ac:chgData name="Syphax Ait oubelli" userId="ecf726b1934da71b" providerId="LiveId" clId="{DBF02EF2-5AE0-440D-B6AD-B5ACDEE03AC8}" dt="2021-08-10T11:04:53.207" v="572" actId="1076"/>
          <ac:spMkLst>
            <pc:docMk/>
            <pc:sldMk cId="564074843" sldId="336"/>
            <ac:spMk id="7" creationId="{D59E1FB0-9903-4F5E-B7EC-B11DAB940366}"/>
          </ac:spMkLst>
        </pc:spChg>
        <pc:spChg chg="mod">
          <ac:chgData name="Syphax Ait oubelli" userId="ecf726b1934da71b" providerId="LiveId" clId="{DBF02EF2-5AE0-440D-B6AD-B5ACDEE03AC8}" dt="2021-08-10T11:04:53.207" v="572" actId="1076"/>
          <ac:spMkLst>
            <pc:docMk/>
            <pc:sldMk cId="564074843" sldId="336"/>
            <ac:spMk id="10" creationId="{64A1804D-5EE1-45AB-8787-6B8AB96A3DF6}"/>
          </ac:spMkLst>
        </pc:spChg>
        <pc:spChg chg="mod">
          <ac:chgData name="Syphax Ait oubelli" userId="ecf726b1934da71b" providerId="LiveId" clId="{DBF02EF2-5AE0-440D-B6AD-B5ACDEE03AC8}" dt="2021-08-10T11:04:53.207" v="572" actId="1076"/>
          <ac:spMkLst>
            <pc:docMk/>
            <pc:sldMk cId="564074843" sldId="336"/>
            <ac:spMk id="13" creationId="{4D360CD4-01F2-4912-A370-7F474CDD0DAB}"/>
          </ac:spMkLst>
        </pc:spChg>
        <pc:spChg chg="mod">
          <ac:chgData name="Syphax Ait oubelli" userId="ecf726b1934da71b" providerId="LiveId" clId="{DBF02EF2-5AE0-440D-B6AD-B5ACDEE03AC8}" dt="2021-08-10T11:04:53.207" v="572" actId="1076"/>
          <ac:spMkLst>
            <pc:docMk/>
            <pc:sldMk cId="564074843" sldId="336"/>
            <ac:spMk id="16" creationId="{73A2B211-1E76-43B8-A842-644031212CA9}"/>
          </ac:spMkLst>
        </pc:spChg>
        <pc:spChg chg="mod">
          <ac:chgData name="Syphax Ait oubelli" userId="ecf726b1934da71b" providerId="LiveId" clId="{DBF02EF2-5AE0-440D-B6AD-B5ACDEE03AC8}" dt="2021-08-10T11:04:53.207" v="572" actId="1076"/>
          <ac:spMkLst>
            <pc:docMk/>
            <pc:sldMk cId="564074843" sldId="336"/>
            <ac:spMk id="19" creationId="{F71A63FB-07F1-4F19-B1A3-EBF27B03FDC2}"/>
          </ac:spMkLst>
        </pc:spChg>
        <pc:spChg chg="mod">
          <ac:chgData name="Syphax Ait oubelli" userId="ecf726b1934da71b" providerId="LiveId" clId="{DBF02EF2-5AE0-440D-B6AD-B5ACDEE03AC8}" dt="2021-08-10T11:04:53.207" v="572" actId="1076"/>
          <ac:spMkLst>
            <pc:docMk/>
            <pc:sldMk cId="564074843" sldId="336"/>
            <ac:spMk id="22" creationId="{0C3FE7D5-4E79-46C7-8C4C-6552ACA027E3}"/>
          </ac:spMkLst>
        </pc:spChg>
        <pc:spChg chg="del">
          <ac:chgData name="Syphax Ait oubelli" userId="ecf726b1934da71b" providerId="LiveId" clId="{DBF02EF2-5AE0-440D-B6AD-B5ACDEE03AC8}" dt="2021-08-10T11:01:50.841" v="490" actId="478"/>
          <ac:spMkLst>
            <pc:docMk/>
            <pc:sldMk cId="564074843" sldId="336"/>
            <ac:spMk id="24" creationId="{EDF86548-0E24-493B-9E12-F5D122CEB285}"/>
          </ac:spMkLst>
        </pc:spChg>
        <pc:spChg chg="mod">
          <ac:chgData name="Syphax Ait oubelli" userId="ecf726b1934da71b" providerId="LiveId" clId="{DBF02EF2-5AE0-440D-B6AD-B5ACDEE03AC8}" dt="2021-08-10T11:04:53.207" v="572" actId="1076"/>
          <ac:spMkLst>
            <pc:docMk/>
            <pc:sldMk cId="564074843" sldId="336"/>
            <ac:spMk id="25" creationId="{06AF10B1-CB4F-4986-B34E-193E0BD469D9}"/>
          </ac:spMkLst>
        </pc:spChg>
        <pc:spChg chg="mod">
          <ac:chgData name="Syphax Ait oubelli" userId="ecf726b1934da71b" providerId="LiveId" clId="{DBF02EF2-5AE0-440D-B6AD-B5ACDEE03AC8}" dt="2021-08-10T11:04:53.207" v="572" actId="1076"/>
          <ac:spMkLst>
            <pc:docMk/>
            <pc:sldMk cId="564074843" sldId="336"/>
            <ac:spMk id="27" creationId="{40EEE43D-A8B6-4A49-8A00-AA7162181504}"/>
          </ac:spMkLst>
        </pc:spChg>
        <pc:spChg chg="mod">
          <ac:chgData name="Syphax Ait oubelli" userId="ecf726b1934da71b" providerId="LiveId" clId="{DBF02EF2-5AE0-440D-B6AD-B5ACDEE03AC8}" dt="2021-08-10T11:04:53.207" v="572" actId="1076"/>
          <ac:spMkLst>
            <pc:docMk/>
            <pc:sldMk cId="564074843" sldId="336"/>
            <ac:spMk id="28" creationId="{15F0DA52-9D8D-4642-9762-65BDA6AFE2FA}"/>
          </ac:spMkLst>
        </pc:spChg>
        <pc:spChg chg="mod">
          <ac:chgData name="Syphax Ait oubelli" userId="ecf726b1934da71b" providerId="LiveId" clId="{DBF02EF2-5AE0-440D-B6AD-B5ACDEE03AC8}" dt="2021-08-10T11:04:53.207" v="572" actId="1076"/>
          <ac:spMkLst>
            <pc:docMk/>
            <pc:sldMk cId="564074843" sldId="336"/>
            <ac:spMk id="30" creationId="{D711F95A-7470-47D2-8BFD-2ABBCF88A01E}"/>
          </ac:spMkLst>
        </pc:spChg>
        <pc:spChg chg="mod">
          <ac:chgData name="Syphax Ait oubelli" userId="ecf726b1934da71b" providerId="LiveId" clId="{DBF02EF2-5AE0-440D-B6AD-B5ACDEE03AC8}" dt="2021-08-10T11:04:53.207" v="572" actId="1076"/>
          <ac:spMkLst>
            <pc:docMk/>
            <pc:sldMk cId="564074843" sldId="336"/>
            <ac:spMk id="31" creationId="{14AFC152-7112-443A-8C7A-2E80FB0E8E5A}"/>
          </ac:spMkLst>
        </pc:spChg>
        <pc:spChg chg="add mod">
          <ac:chgData name="Syphax Ait oubelli" userId="ecf726b1934da71b" providerId="LiveId" clId="{DBF02EF2-5AE0-440D-B6AD-B5ACDEE03AC8}" dt="2021-08-10T11:04:06.089" v="570" actId="1076"/>
          <ac:spMkLst>
            <pc:docMk/>
            <pc:sldMk cId="564074843" sldId="336"/>
            <ac:spMk id="33" creationId="{4AE8B791-6C1B-499C-88C8-7DDE46F1912D}"/>
          </ac:spMkLst>
        </pc:spChg>
        <pc:spChg chg="mod">
          <ac:chgData name="Syphax Ait oubelli" userId="ecf726b1934da71b" providerId="LiveId" clId="{DBF02EF2-5AE0-440D-B6AD-B5ACDEE03AC8}" dt="2021-08-10T11:04:53.207" v="572" actId="1076"/>
          <ac:spMkLst>
            <pc:docMk/>
            <pc:sldMk cId="564074843" sldId="336"/>
            <ac:spMk id="34" creationId="{F09FA5DB-C5D5-4113-BDD9-00327492FEB0}"/>
          </ac:spMkLst>
        </pc:spChg>
        <pc:spChg chg="add mod">
          <ac:chgData name="Syphax Ait oubelli" userId="ecf726b1934da71b" providerId="LiveId" clId="{DBF02EF2-5AE0-440D-B6AD-B5ACDEE03AC8}" dt="2021-08-10T11:05:18.939" v="600" actId="207"/>
          <ac:spMkLst>
            <pc:docMk/>
            <pc:sldMk cId="564074843" sldId="336"/>
            <ac:spMk id="36" creationId="{3CC6F217-7166-4F93-91EF-2EB1F6A4B47A}"/>
          </ac:spMkLst>
        </pc:spChg>
        <pc:spChg chg="mod">
          <ac:chgData name="Syphax Ait oubelli" userId="ecf726b1934da71b" providerId="LiveId" clId="{DBF02EF2-5AE0-440D-B6AD-B5ACDEE03AC8}" dt="2021-08-10T11:04:53.207" v="572" actId="1076"/>
          <ac:spMkLst>
            <pc:docMk/>
            <pc:sldMk cId="564074843" sldId="336"/>
            <ac:spMk id="37" creationId="{C81227BE-41EF-4393-AC13-08A97F741AD1}"/>
          </ac:spMkLst>
        </pc:spChg>
        <pc:spChg chg="mod">
          <ac:chgData name="Syphax Ait oubelli" userId="ecf726b1934da71b" providerId="LiveId" clId="{DBF02EF2-5AE0-440D-B6AD-B5ACDEE03AC8}" dt="2021-08-10T11:04:53.207" v="572" actId="1076"/>
          <ac:spMkLst>
            <pc:docMk/>
            <pc:sldMk cId="564074843" sldId="336"/>
            <ac:spMk id="40" creationId="{EF95D963-9C20-4B6A-8864-EBC33FF866EE}"/>
          </ac:spMkLst>
        </pc:spChg>
        <pc:spChg chg="mod">
          <ac:chgData name="Syphax Ait oubelli" userId="ecf726b1934da71b" providerId="LiveId" clId="{DBF02EF2-5AE0-440D-B6AD-B5ACDEE03AC8}" dt="2021-08-10T11:04:53.207" v="572" actId="1076"/>
          <ac:spMkLst>
            <pc:docMk/>
            <pc:sldMk cId="564074843" sldId="336"/>
            <ac:spMk id="43" creationId="{A1622D04-8937-4436-8A83-B2DDB09AE7F2}"/>
          </ac:spMkLst>
        </pc:spChg>
        <pc:spChg chg="mod">
          <ac:chgData name="Syphax Ait oubelli" userId="ecf726b1934da71b" providerId="LiveId" clId="{DBF02EF2-5AE0-440D-B6AD-B5ACDEE03AC8}" dt="2021-08-10T11:04:53.207" v="572" actId="1076"/>
          <ac:spMkLst>
            <pc:docMk/>
            <pc:sldMk cId="564074843" sldId="336"/>
            <ac:spMk id="46" creationId="{1785F098-5F9B-4E15-825A-EB70E4A37FD6}"/>
          </ac:spMkLst>
        </pc:spChg>
        <pc:spChg chg="mod">
          <ac:chgData name="Syphax Ait oubelli" userId="ecf726b1934da71b" providerId="LiveId" clId="{DBF02EF2-5AE0-440D-B6AD-B5ACDEE03AC8}" dt="2021-08-10T11:04:53.207" v="572" actId="1076"/>
          <ac:spMkLst>
            <pc:docMk/>
            <pc:sldMk cId="564074843" sldId="336"/>
            <ac:spMk id="49" creationId="{8354BD48-71B1-47A2-964C-9406051523F7}"/>
          </ac:spMkLst>
        </pc:spChg>
        <pc:spChg chg="mod">
          <ac:chgData name="Syphax Ait oubelli" userId="ecf726b1934da71b" providerId="LiveId" clId="{DBF02EF2-5AE0-440D-B6AD-B5ACDEE03AC8}" dt="2021-08-10T11:04:53.207" v="572" actId="1076"/>
          <ac:spMkLst>
            <pc:docMk/>
            <pc:sldMk cId="564074843" sldId="336"/>
            <ac:spMk id="52" creationId="{9737E3C9-2649-4B93-B311-C140B3A0E59E}"/>
          </ac:spMkLst>
        </pc:spChg>
        <pc:spChg chg="mod">
          <ac:chgData name="Syphax Ait oubelli" userId="ecf726b1934da71b" providerId="LiveId" clId="{DBF02EF2-5AE0-440D-B6AD-B5ACDEE03AC8}" dt="2021-08-10T11:04:53.207" v="572" actId="1076"/>
          <ac:spMkLst>
            <pc:docMk/>
            <pc:sldMk cId="564074843" sldId="336"/>
            <ac:spMk id="55" creationId="{643D47E5-5F64-41FE-A755-10F5635F91AC}"/>
          </ac:spMkLst>
        </pc:spChg>
        <pc:spChg chg="mod">
          <ac:chgData name="Syphax Ait oubelli" userId="ecf726b1934da71b" providerId="LiveId" clId="{DBF02EF2-5AE0-440D-B6AD-B5ACDEE03AC8}" dt="2021-08-10T11:04:53.207" v="572" actId="1076"/>
          <ac:spMkLst>
            <pc:docMk/>
            <pc:sldMk cId="564074843" sldId="336"/>
            <ac:spMk id="58" creationId="{8EC3A824-16BD-43D7-A9F7-7315256CBBBD}"/>
          </ac:spMkLst>
        </pc:spChg>
        <pc:spChg chg="mod">
          <ac:chgData name="Syphax Ait oubelli" userId="ecf726b1934da71b" providerId="LiveId" clId="{DBF02EF2-5AE0-440D-B6AD-B5ACDEE03AC8}" dt="2021-08-10T11:04:53.207" v="572" actId="1076"/>
          <ac:spMkLst>
            <pc:docMk/>
            <pc:sldMk cId="564074843" sldId="336"/>
            <ac:spMk id="61" creationId="{6F32346E-52DB-4C93-A3B2-14DA9B8443DA}"/>
          </ac:spMkLst>
        </pc:spChg>
        <pc:spChg chg="mod">
          <ac:chgData name="Syphax Ait oubelli" userId="ecf726b1934da71b" providerId="LiveId" clId="{DBF02EF2-5AE0-440D-B6AD-B5ACDEE03AC8}" dt="2021-08-10T11:04:53.207" v="572" actId="1076"/>
          <ac:spMkLst>
            <pc:docMk/>
            <pc:sldMk cId="564074843" sldId="336"/>
            <ac:spMk id="64" creationId="{5D49293E-1C21-480B-A99D-89FC82FB266E}"/>
          </ac:spMkLst>
        </pc:spChg>
        <pc:picChg chg="del">
          <ac:chgData name="Syphax Ait oubelli" userId="ecf726b1934da71b" providerId="LiveId" clId="{DBF02EF2-5AE0-440D-B6AD-B5ACDEE03AC8}" dt="2021-08-10T11:01:50.841" v="490" actId="478"/>
          <ac:picMkLst>
            <pc:docMk/>
            <pc:sldMk cId="564074843" sldId="336"/>
            <ac:picMk id="23" creationId="{0B8431EB-B87F-4E18-8CF1-2D3E2E22D1D9}"/>
          </ac:picMkLst>
        </pc:picChg>
        <pc:picChg chg="mod">
          <ac:chgData name="Syphax Ait oubelli" userId="ecf726b1934da71b" providerId="LiveId" clId="{DBF02EF2-5AE0-440D-B6AD-B5ACDEE03AC8}" dt="2021-08-10T11:04:53.207" v="572" actId="1076"/>
          <ac:picMkLst>
            <pc:docMk/>
            <pc:sldMk cId="564074843" sldId="336"/>
            <ac:picMk id="26" creationId="{5510BF28-060B-48E7-B631-DF16AB9AC6CC}"/>
          </ac:picMkLst>
        </pc:picChg>
        <pc:picChg chg="mod">
          <ac:chgData name="Syphax Ait oubelli" userId="ecf726b1934da71b" providerId="LiveId" clId="{DBF02EF2-5AE0-440D-B6AD-B5ACDEE03AC8}" dt="2021-08-10T11:04:53.207" v="572" actId="1076"/>
          <ac:picMkLst>
            <pc:docMk/>
            <pc:sldMk cId="564074843" sldId="336"/>
            <ac:picMk id="29" creationId="{4BD16540-65B6-4662-B718-4083913FD17E}"/>
          </ac:picMkLst>
        </pc:picChg>
        <pc:picChg chg="add mod">
          <ac:chgData name="Syphax Ait oubelli" userId="ecf726b1934da71b" providerId="LiveId" clId="{DBF02EF2-5AE0-440D-B6AD-B5ACDEE03AC8}" dt="2021-08-10T11:02:07.032" v="492"/>
          <ac:picMkLst>
            <pc:docMk/>
            <pc:sldMk cId="564074843" sldId="336"/>
            <ac:picMk id="32" creationId="{09BFDCAC-7A1F-4DE8-B952-97E3C337BC60}"/>
          </ac:picMkLst>
        </pc:picChg>
        <pc:cxnChg chg="del">
          <ac:chgData name="Syphax Ait oubelli" userId="ecf726b1934da71b" providerId="LiveId" clId="{DBF02EF2-5AE0-440D-B6AD-B5ACDEE03AC8}" dt="2021-08-10T11:01:49.073" v="489" actId="478"/>
          <ac:cxnSpMkLst>
            <pc:docMk/>
            <pc:sldMk cId="564074843" sldId="336"/>
            <ac:cxnSpMk id="3" creationId="{86CD6EE1-3747-4918-9246-43799C896E74}"/>
          </ac:cxnSpMkLst>
        </pc:cxnChg>
        <pc:cxnChg chg="del">
          <ac:chgData name="Syphax Ait oubelli" userId="ecf726b1934da71b" providerId="LiveId" clId="{DBF02EF2-5AE0-440D-B6AD-B5ACDEE03AC8}" dt="2021-08-10T11:01:49.073" v="489" actId="478"/>
          <ac:cxnSpMkLst>
            <pc:docMk/>
            <pc:sldMk cId="564074843" sldId="336"/>
            <ac:cxnSpMk id="35" creationId="{876C90C1-663A-42F9-84ED-00ED81A8BF93}"/>
          </ac:cxnSpMkLst>
        </pc:cxnChg>
      </pc:sldChg>
      <pc:sldChg chg="del">
        <pc:chgData name="Syphax Ait oubelli" userId="ecf726b1934da71b" providerId="LiveId" clId="{DBF02EF2-5AE0-440D-B6AD-B5ACDEE03AC8}" dt="2021-08-08T16:29:20.051" v="0" actId="47"/>
        <pc:sldMkLst>
          <pc:docMk/>
          <pc:sldMk cId="1816698760" sldId="336"/>
        </pc:sldMkLst>
      </pc:sldChg>
      <pc:sldChg chg="delSp modSp add mod">
        <pc:chgData name="Syphax Ait oubelli" userId="ecf726b1934da71b" providerId="LiveId" clId="{DBF02EF2-5AE0-440D-B6AD-B5ACDEE03AC8}" dt="2021-08-10T11:04:02.351" v="568" actId="207"/>
        <pc:sldMkLst>
          <pc:docMk/>
          <pc:sldMk cId="347940788" sldId="337"/>
        </pc:sldMkLst>
        <pc:spChg chg="del">
          <ac:chgData name="Syphax Ait oubelli" userId="ecf726b1934da71b" providerId="LiveId" clId="{DBF02EF2-5AE0-440D-B6AD-B5ACDEE03AC8}" dt="2021-08-10T11:03:27.186" v="501" actId="478"/>
          <ac:spMkLst>
            <pc:docMk/>
            <pc:sldMk cId="347940788" sldId="337"/>
            <ac:spMk id="7" creationId="{D59E1FB0-9903-4F5E-B7EC-B11DAB940366}"/>
          </ac:spMkLst>
        </pc:spChg>
        <pc:spChg chg="del">
          <ac:chgData name="Syphax Ait oubelli" userId="ecf726b1934da71b" providerId="LiveId" clId="{DBF02EF2-5AE0-440D-B6AD-B5ACDEE03AC8}" dt="2021-08-10T11:03:27.186" v="501" actId="478"/>
          <ac:spMkLst>
            <pc:docMk/>
            <pc:sldMk cId="347940788" sldId="337"/>
            <ac:spMk id="10" creationId="{64A1804D-5EE1-45AB-8787-6B8AB96A3DF6}"/>
          </ac:spMkLst>
        </pc:spChg>
        <pc:spChg chg="del">
          <ac:chgData name="Syphax Ait oubelli" userId="ecf726b1934da71b" providerId="LiveId" clId="{DBF02EF2-5AE0-440D-B6AD-B5ACDEE03AC8}" dt="2021-08-10T11:03:27.186" v="501" actId="478"/>
          <ac:spMkLst>
            <pc:docMk/>
            <pc:sldMk cId="347940788" sldId="337"/>
            <ac:spMk id="13" creationId="{4D360CD4-01F2-4912-A370-7F474CDD0DAB}"/>
          </ac:spMkLst>
        </pc:spChg>
        <pc:spChg chg="del">
          <ac:chgData name="Syphax Ait oubelli" userId="ecf726b1934da71b" providerId="LiveId" clId="{DBF02EF2-5AE0-440D-B6AD-B5ACDEE03AC8}" dt="2021-08-10T11:03:27.186" v="501" actId="478"/>
          <ac:spMkLst>
            <pc:docMk/>
            <pc:sldMk cId="347940788" sldId="337"/>
            <ac:spMk id="16" creationId="{73A2B211-1E76-43B8-A842-644031212CA9}"/>
          </ac:spMkLst>
        </pc:spChg>
        <pc:spChg chg="del">
          <ac:chgData name="Syphax Ait oubelli" userId="ecf726b1934da71b" providerId="LiveId" clId="{DBF02EF2-5AE0-440D-B6AD-B5ACDEE03AC8}" dt="2021-08-10T11:03:27.186" v="501" actId="478"/>
          <ac:spMkLst>
            <pc:docMk/>
            <pc:sldMk cId="347940788" sldId="337"/>
            <ac:spMk id="19" creationId="{F71A63FB-07F1-4F19-B1A3-EBF27B03FDC2}"/>
          </ac:spMkLst>
        </pc:spChg>
        <pc:spChg chg="del">
          <ac:chgData name="Syphax Ait oubelli" userId="ecf726b1934da71b" providerId="LiveId" clId="{DBF02EF2-5AE0-440D-B6AD-B5ACDEE03AC8}" dt="2021-08-10T11:03:27.186" v="501" actId="478"/>
          <ac:spMkLst>
            <pc:docMk/>
            <pc:sldMk cId="347940788" sldId="337"/>
            <ac:spMk id="22" creationId="{0C3FE7D5-4E79-46C7-8C4C-6552ACA027E3}"/>
          </ac:spMkLst>
        </pc:spChg>
        <pc:spChg chg="del">
          <ac:chgData name="Syphax Ait oubelli" userId="ecf726b1934da71b" providerId="LiveId" clId="{DBF02EF2-5AE0-440D-B6AD-B5ACDEE03AC8}" dt="2021-08-10T11:03:27.186" v="501" actId="478"/>
          <ac:spMkLst>
            <pc:docMk/>
            <pc:sldMk cId="347940788" sldId="337"/>
            <ac:spMk id="25" creationId="{06AF10B1-CB4F-4986-B34E-193E0BD469D9}"/>
          </ac:spMkLst>
        </pc:spChg>
        <pc:spChg chg="mod">
          <ac:chgData name="Syphax Ait oubelli" userId="ecf726b1934da71b" providerId="LiveId" clId="{DBF02EF2-5AE0-440D-B6AD-B5ACDEE03AC8}" dt="2021-08-10T11:04:02.351" v="568" actId="207"/>
          <ac:spMkLst>
            <pc:docMk/>
            <pc:sldMk cId="347940788" sldId="337"/>
            <ac:spMk id="27" creationId="{40EEE43D-A8B6-4A49-8A00-AA7162181504}"/>
          </ac:spMkLst>
        </pc:spChg>
        <pc:spChg chg="del">
          <ac:chgData name="Syphax Ait oubelli" userId="ecf726b1934da71b" providerId="LiveId" clId="{DBF02EF2-5AE0-440D-B6AD-B5ACDEE03AC8}" dt="2021-08-10T11:03:27.186" v="501" actId="478"/>
          <ac:spMkLst>
            <pc:docMk/>
            <pc:sldMk cId="347940788" sldId="337"/>
            <ac:spMk id="28" creationId="{15F0DA52-9D8D-4642-9762-65BDA6AFE2FA}"/>
          </ac:spMkLst>
        </pc:spChg>
        <pc:spChg chg="del">
          <ac:chgData name="Syphax Ait oubelli" userId="ecf726b1934da71b" providerId="LiveId" clId="{DBF02EF2-5AE0-440D-B6AD-B5ACDEE03AC8}" dt="2021-08-10T11:03:27.186" v="501" actId="478"/>
          <ac:spMkLst>
            <pc:docMk/>
            <pc:sldMk cId="347940788" sldId="337"/>
            <ac:spMk id="30" creationId="{D711F95A-7470-47D2-8BFD-2ABBCF88A01E}"/>
          </ac:spMkLst>
        </pc:spChg>
        <pc:spChg chg="del">
          <ac:chgData name="Syphax Ait oubelli" userId="ecf726b1934da71b" providerId="LiveId" clId="{DBF02EF2-5AE0-440D-B6AD-B5ACDEE03AC8}" dt="2021-08-10T11:03:27.186" v="501" actId="478"/>
          <ac:spMkLst>
            <pc:docMk/>
            <pc:sldMk cId="347940788" sldId="337"/>
            <ac:spMk id="31" creationId="{14AFC152-7112-443A-8C7A-2E80FB0E8E5A}"/>
          </ac:spMkLst>
        </pc:spChg>
        <pc:spChg chg="del">
          <ac:chgData name="Syphax Ait oubelli" userId="ecf726b1934da71b" providerId="LiveId" clId="{DBF02EF2-5AE0-440D-B6AD-B5ACDEE03AC8}" dt="2021-08-10T11:03:27.186" v="501" actId="478"/>
          <ac:spMkLst>
            <pc:docMk/>
            <pc:sldMk cId="347940788" sldId="337"/>
            <ac:spMk id="34" creationId="{F09FA5DB-C5D5-4113-BDD9-00327492FEB0}"/>
          </ac:spMkLst>
        </pc:spChg>
        <pc:spChg chg="del">
          <ac:chgData name="Syphax Ait oubelli" userId="ecf726b1934da71b" providerId="LiveId" clId="{DBF02EF2-5AE0-440D-B6AD-B5ACDEE03AC8}" dt="2021-08-10T11:03:27.186" v="501" actId="478"/>
          <ac:spMkLst>
            <pc:docMk/>
            <pc:sldMk cId="347940788" sldId="337"/>
            <ac:spMk id="37" creationId="{C81227BE-41EF-4393-AC13-08A97F741AD1}"/>
          </ac:spMkLst>
        </pc:spChg>
        <pc:spChg chg="del">
          <ac:chgData name="Syphax Ait oubelli" userId="ecf726b1934da71b" providerId="LiveId" clId="{DBF02EF2-5AE0-440D-B6AD-B5ACDEE03AC8}" dt="2021-08-10T11:03:27.186" v="501" actId="478"/>
          <ac:spMkLst>
            <pc:docMk/>
            <pc:sldMk cId="347940788" sldId="337"/>
            <ac:spMk id="40" creationId="{EF95D963-9C20-4B6A-8864-EBC33FF866EE}"/>
          </ac:spMkLst>
        </pc:spChg>
        <pc:spChg chg="del">
          <ac:chgData name="Syphax Ait oubelli" userId="ecf726b1934da71b" providerId="LiveId" clId="{DBF02EF2-5AE0-440D-B6AD-B5ACDEE03AC8}" dt="2021-08-10T11:03:27.186" v="501" actId="478"/>
          <ac:spMkLst>
            <pc:docMk/>
            <pc:sldMk cId="347940788" sldId="337"/>
            <ac:spMk id="43" creationId="{A1622D04-8937-4436-8A83-B2DDB09AE7F2}"/>
          </ac:spMkLst>
        </pc:spChg>
        <pc:spChg chg="del">
          <ac:chgData name="Syphax Ait oubelli" userId="ecf726b1934da71b" providerId="LiveId" clId="{DBF02EF2-5AE0-440D-B6AD-B5ACDEE03AC8}" dt="2021-08-10T11:03:27.186" v="501" actId="478"/>
          <ac:spMkLst>
            <pc:docMk/>
            <pc:sldMk cId="347940788" sldId="337"/>
            <ac:spMk id="46" creationId="{1785F098-5F9B-4E15-825A-EB70E4A37FD6}"/>
          </ac:spMkLst>
        </pc:spChg>
        <pc:spChg chg="del">
          <ac:chgData name="Syphax Ait oubelli" userId="ecf726b1934da71b" providerId="LiveId" clId="{DBF02EF2-5AE0-440D-B6AD-B5ACDEE03AC8}" dt="2021-08-10T11:03:27.186" v="501" actId="478"/>
          <ac:spMkLst>
            <pc:docMk/>
            <pc:sldMk cId="347940788" sldId="337"/>
            <ac:spMk id="49" creationId="{8354BD48-71B1-47A2-964C-9406051523F7}"/>
          </ac:spMkLst>
        </pc:spChg>
        <pc:spChg chg="del">
          <ac:chgData name="Syphax Ait oubelli" userId="ecf726b1934da71b" providerId="LiveId" clId="{DBF02EF2-5AE0-440D-B6AD-B5ACDEE03AC8}" dt="2021-08-10T11:03:27.186" v="501" actId="478"/>
          <ac:spMkLst>
            <pc:docMk/>
            <pc:sldMk cId="347940788" sldId="337"/>
            <ac:spMk id="52" creationId="{9737E3C9-2649-4B93-B311-C140B3A0E59E}"/>
          </ac:spMkLst>
        </pc:spChg>
        <pc:spChg chg="del">
          <ac:chgData name="Syphax Ait oubelli" userId="ecf726b1934da71b" providerId="LiveId" clId="{DBF02EF2-5AE0-440D-B6AD-B5ACDEE03AC8}" dt="2021-08-10T11:03:27.186" v="501" actId="478"/>
          <ac:spMkLst>
            <pc:docMk/>
            <pc:sldMk cId="347940788" sldId="337"/>
            <ac:spMk id="55" creationId="{643D47E5-5F64-41FE-A755-10F5635F91AC}"/>
          </ac:spMkLst>
        </pc:spChg>
        <pc:spChg chg="del">
          <ac:chgData name="Syphax Ait oubelli" userId="ecf726b1934da71b" providerId="LiveId" clId="{DBF02EF2-5AE0-440D-B6AD-B5ACDEE03AC8}" dt="2021-08-10T11:03:27.186" v="501" actId="478"/>
          <ac:spMkLst>
            <pc:docMk/>
            <pc:sldMk cId="347940788" sldId="337"/>
            <ac:spMk id="58" creationId="{8EC3A824-16BD-43D7-A9F7-7315256CBBBD}"/>
          </ac:spMkLst>
        </pc:spChg>
        <pc:spChg chg="del">
          <ac:chgData name="Syphax Ait oubelli" userId="ecf726b1934da71b" providerId="LiveId" clId="{DBF02EF2-5AE0-440D-B6AD-B5ACDEE03AC8}" dt="2021-08-10T11:03:27.186" v="501" actId="478"/>
          <ac:spMkLst>
            <pc:docMk/>
            <pc:sldMk cId="347940788" sldId="337"/>
            <ac:spMk id="61" creationId="{6F32346E-52DB-4C93-A3B2-14DA9B8443DA}"/>
          </ac:spMkLst>
        </pc:spChg>
        <pc:spChg chg="del">
          <ac:chgData name="Syphax Ait oubelli" userId="ecf726b1934da71b" providerId="LiveId" clId="{DBF02EF2-5AE0-440D-B6AD-B5ACDEE03AC8}" dt="2021-08-10T11:03:27.186" v="501" actId="478"/>
          <ac:spMkLst>
            <pc:docMk/>
            <pc:sldMk cId="347940788" sldId="337"/>
            <ac:spMk id="64" creationId="{5D49293E-1C21-480B-A99D-89FC82FB266E}"/>
          </ac:spMkLst>
        </pc:spChg>
        <pc:picChg chg="del">
          <ac:chgData name="Syphax Ait oubelli" userId="ecf726b1934da71b" providerId="LiveId" clId="{DBF02EF2-5AE0-440D-B6AD-B5ACDEE03AC8}" dt="2021-08-10T11:03:27.186" v="501" actId="478"/>
          <ac:picMkLst>
            <pc:docMk/>
            <pc:sldMk cId="347940788" sldId="337"/>
            <ac:picMk id="26" creationId="{5510BF28-060B-48E7-B631-DF16AB9AC6CC}"/>
          </ac:picMkLst>
        </pc:picChg>
        <pc:picChg chg="del">
          <ac:chgData name="Syphax Ait oubelli" userId="ecf726b1934da71b" providerId="LiveId" clId="{DBF02EF2-5AE0-440D-B6AD-B5ACDEE03AC8}" dt="2021-08-10T11:03:27.186" v="501" actId="478"/>
          <ac:picMkLst>
            <pc:docMk/>
            <pc:sldMk cId="347940788" sldId="337"/>
            <ac:picMk id="29" creationId="{4BD16540-65B6-4662-B718-4083913FD17E}"/>
          </ac:picMkLst>
        </pc:picChg>
      </pc:sldChg>
      <pc:sldChg chg="del">
        <pc:chgData name="Syphax Ait oubelli" userId="ecf726b1934da71b" providerId="LiveId" clId="{DBF02EF2-5AE0-440D-B6AD-B5ACDEE03AC8}" dt="2021-08-08T16:29:20.051" v="0" actId="47"/>
        <pc:sldMkLst>
          <pc:docMk/>
          <pc:sldMk cId="3921097945" sldId="337"/>
        </pc:sldMkLst>
      </pc:sldChg>
      <pc:sldChg chg="addSp delSp modSp add mod modAnim">
        <pc:chgData name="Syphax Ait oubelli" userId="ecf726b1934da71b" providerId="LiveId" clId="{DBF02EF2-5AE0-440D-B6AD-B5ACDEE03AC8}" dt="2021-08-10T11:12:36.372" v="799"/>
        <pc:sldMkLst>
          <pc:docMk/>
          <pc:sldMk cId="149621484" sldId="338"/>
        </pc:sldMkLst>
        <pc:spChg chg="mod">
          <ac:chgData name="Syphax Ait oubelli" userId="ecf726b1934da71b" providerId="LiveId" clId="{DBF02EF2-5AE0-440D-B6AD-B5ACDEE03AC8}" dt="2021-08-10T11:05:40.002" v="601" actId="1076"/>
          <ac:spMkLst>
            <pc:docMk/>
            <pc:sldMk cId="149621484" sldId="338"/>
            <ac:spMk id="7" creationId="{D59E1FB0-9903-4F5E-B7EC-B11DAB940366}"/>
          </ac:spMkLst>
        </pc:spChg>
        <pc:spChg chg="mod">
          <ac:chgData name="Syphax Ait oubelli" userId="ecf726b1934da71b" providerId="LiveId" clId="{DBF02EF2-5AE0-440D-B6AD-B5ACDEE03AC8}" dt="2021-08-10T11:05:40.002" v="601" actId="1076"/>
          <ac:spMkLst>
            <pc:docMk/>
            <pc:sldMk cId="149621484" sldId="338"/>
            <ac:spMk id="10" creationId="{64A1804D-5EE1-45AB-8787-6B8AB96A3DF6}"/>
          </ac:spMkLst>
        </pc:spChg>
        <pc:spChg chg="mod">
          <ac:chgData name="Syphax Ait oubelli" userId="ecf726b1934da71b" providerId="LiveId" clId="{DBF02EF2-5AE0-440D-B6AD-B5ACDEE03AC8}" dt="2021-08-10T11:05:40.002" v="601" actId="1076"/>
          <ac:spMkLst>
            <pc:docMk/>
            <pc:sldMk cId="149621484" sldId="338"/>
            <ac:spMk id="13" creationId="{4D360CD4-01F2-4912-A370-7F474CDD0DAB}"/>
          </ac:spMkLst>
        </pc:spChg>
        <pc:spChg chg="mod">
          <ac:chgData name="Syphax Ait oubelli" userId="ecf726b1934da71b" providerId="LiveId" clId="{DBF02EF2-5AE0-440D-B6AD-B5ACDEE03AC8}" dt="2021-08-10T11:05:40.002" v="601" actId="1076"/>
          <ac:spMkLst>
            <pc:docMk/>
            <pc:sldMk cId="149621484" sldId="338"/>
            <ac:spMk id="16" creationId="{73A2B211-1E76-43B8-A842-644031212CA9}"/>
          </ac:spMkLst>
        </pc:spChg>
        <pc:spChg chg="mod">
          <ac:chgData name="Syphax Ait oubelli" userId="ecf726b1934da71b" providerId="LiveId" clId="{DBF02EF2-5AE0-440D-B6AD-B5ACDEE03AC8}" dt="2021-08-10T11:05:40.002" v="601" actId="1076"/>
          <ac:spMkLst>
            <pc:docMk/>
            <pc:sldMk cId="149621484" sldId="338"/>
            <ac:spMk id="19" creationId="{F71A63FB-07F1-4F19-B1A3-EBF27B03FDC2}"/>
          </ac:spMkLst>
        </pc:spChg>
        <pc:spChg chg="mod">
          <ac:chgData name="Syphax Ait oubelli" userId="ecf726b1934da71b" providerId="LiveId" clId="{DBF02EF2-5AE0-440D-B6AD-B5ACDEE03AC8}" dt="2021-08-10T11:05:40.002" v="601" actId="1076"/>
          <ac:spMkLst>
            <pc:docMk/>
            <pc:sldMk cId="149621484" sldId="338"/>
            <ac:spMk id="22" creationId="{0C3FE7D5-4E79-46C7-8C4C-6552ACA027E3}"/>
          </ac:spMkLst>
        </pc:spChg>
        <pc:spChg chg="add del mod">
          <ac:chgData name="Syphax Ait oubelli" userId="ecf726b1934da71b" providerId="LiveId" clId="{DBF02EF2-5AE0-440D-B6AD-B5ACDEE03AC8}" dt="2021-08-10T11:10:02.934" v="637" actId="21"/>
          <ac:spMkLst>
            <pc:docMk/>
            <pc:sldMk cId="149621484" sldId="338"/>
            <ac:spMk id="23" creationId="{90AA8206-60FC-4054-99C4-1574108F57BC}"/>
          </ac:spMkLst>
        </pc:spChg>
        <pc:spChg chg="add mod">
          <ac:chgData name="Syphax Ait oubelli" userId="ecf726b1934da71b" providerId="LiveId" clId="{DBF02EF2-5AE0-440D-B6AD-B5ACDEE03AC8}" dt="2021-08-10T11:09:59.821" v="636" actId="121"/>
          <ac:spMkLst>
            <pc:docMk/>
            <pc:sldMk cId="149621484" sldId="338"/>
            <ac:spMk id="24" creationId="{B527C4B4-E42E-4C62-B397-3ECCB9380AF7}"/>
          </ac:spMkLst>
        </pc:spChg>
        <pc:spChg chg="mod">
          <ac:chgData name="Syphax Ait oubelli" userId="ecf726b1934da71b" providerId="LiveId" clId="{DBF02EF2-5AE0-440D-B6AD-B5ACDEE03AC8}" dt="2021-08-10T11:05:40.002" v="601" actId="1076"/>
          <ac:spMkLst>
            <pc:docMk/>
            <pc:sldMk cId="149621484" sldId="338"/>
            <ac:spMk id="25" creationId="{06AF10B1-CB4F-4986-B34E-193E0BD469D9}"/>
          </ac:spMkLst>
        </pc:spChg>
        <pc:spChg chg="mod">
          <ac:chgData name="Syphax Ait oubelli" userId="ecf726b1934da71b" providerId="LiveId" clId="{DBF02EF2-5AE0-440D-B6AD-B5ACDEE03AC8}" dt="2021-08-10T11:05:40.002" v="601" actId="1076"/>
          <ac:spMkLst>
            <pc:docMk/>
            <pc:sldMk cId="149621484" sldId="338"/>
            <ac:spMk id="28" creationId="{15F0DA52-9D8D-4642-9762-65BDA6AFE2FA}"/>
          </ac:spMkLst>
        </pc:spChg>
        <pc:spChg chg="mod">
          <ac:chgData name="Syphax Ait oubelli" userId="ecf726b1934da71b" providerId="LiveId" clId="{DBF02EF2-5AE0-440D-B6AD-B5ACDEE03AC8}" dt="2021-08-10T11:05:40.002" v="601" actId="1076"/>
          <ac:spMkLst>
            <pc:docMk/>
            <pc:sldMk cId="149621484" sldId="338"/>
            <ac:spMk id="31" creationId="{14AFC152-7112-443A-8C7A-2E80FB0E8E5A}"/>
          </ac:spMkLst>
        </pc:spChg>
        <pc:spChg chg="mod">
          <ac:chgData name="Syphax Ait oubelli" userId="ecf726b1934da71b" providerId="LiveId" clId="{DBF02EF2-5AE0-440D-B6AD-B5ACDEE03AC8}" dt="2021-08-10T11:05:40.002" v="601" actId="1076"/>
          <ac:spMkLst>
            <pc:docMk/>
            <pc:sldMk cId="149621484" sldId="338"/>
            <ac:spMk id="34" creationId="{F09FA5DB-C5D5-4113-BDD9-00327492FEB0}"/>
          </ac:spMkLst>
        </pc:spChg>
        <pc:spChg chg="mod">
          <ac:chgData name="Syphax Ait oubelli" userId="ecf726b1934da71b" providerId="LiveId" clId="{DBF02EF2-5AE0-440D-B6AD-B5ACDEE03AC8}" dt="2021-08-10T11:05:40.002" v="601" actId="1076"/>
          <ac:spMkLst>
            <pc:docMk/>
            <pc:sldMk cId="149621484" sldId="338"/>
            <ac:spMk id="37" creationId="{C81227BE-41EF-4393-AC13-08A97F741AD1}"/>
          </ac:spMkLst>
        </pc:spChg>
        <pc:spChg chg="mod">
          <ac:chgData name="Syphax Ait oubelli" userId="ecf726b1934da71b" providerId="LiveId" clId="{DBF02EF2-5AE0-440D-B6AD-B5ACDEE03AC8}" dt="2021-08-10T11:05:40.002" v="601" actId="1076"/>
          <ac:spMkLst>
            <pc:docMk/>
            <pc:sldMk cId="149621484" sldId="338"/>
            <ac:spMk id="40" creationId="{EF95D963-9C20-4B6A-8864-EBC33FF866EE}"/>
          </ac:spMkLst>
        </pc:spChg>
        <pc:spChg chg="mod">
          <ac:chgData name="Syphax Ait oubelli" userId="ecf726b1934da71b" providerId="LiveId" clId="{DBF02EF2-5AE0-440D-B6AD-B5ACDEE03AC8}" dt="2021-08-10T11:05:40.002" v="601" actId="1076"/>
          <ac:spMkLst>
            <pc:docMk/>
            <pc:sldMk cId="149621484" sldId="338"/>
            <ac:spMk id="43" creationId="{A1622D04-8937-4436-8A83-B2DDB09AE7F2}"/>
          </ac:spMkLst>
        </pc:spChg>
        <pc:spChg chg="mod">
          <ac:chgData name="Syphax Ait oubelli" userId="ecf726b1934da71b" providerId="LiveId" clId="{DBF02EF2-5AE0-440D-B6AD-B5ACDEE03AC8}" dt="2021-08-10T11:05:40.002" v="601" actId="1076"/>
          <ac:spMkLst>
            <pc:docMk/>
            <pc:sldMk cId="149621484" sldId="338"/>
            <ac:spMk id="46" creationId="{1785F098-5F9B-4E15-825A-EB70E4A37FD6}"/>
          </ac:spMkLst>
        </pc:spChg>
        <pc:spChg chg="mod">
          <ac:chgData name="Syphax Ait oubelli" userId="ecf726b1934da71b" providerId="LiveId" clId="{DBF02EF2-5AE0-440D-B6AD-B5ACDEE03AC8}" dt="2021-08-10T11:05:40.002" v="601" actId="1076"/>
          <ac:spMkLst>
            <pc:docMk/>
            <pc:sldMk cId="149621484" sldId="338"/>
            <ac:spMk id="49" creationId="{8354BD48-71B1-47A2-964C-9406051523F7}"/>
          </ac:spMkLst>
        </pc:spChg>
        <pc:spChg chg="mod">
          <ac:chgData name="Syphax Ait oubelli" userId="ecf726b1934da71b" providerId="LiveId" clId="{DBF02EF2-5AE0-440D-B6AD-B5ACDEE03AC8}" dt="2021-08-10T11:05:40.002" v="601" actId="1076"/>
          <ac:spMkLst>
            <pc:docMk/>
            <pc:sldMk cId="149621484" sldId="338"/>
            <ac:spMk id="52" creationId="{9737E3C9-2649-4B93-B311-C140B3A0E59E}"/>
          </ac:spMkLst>
        </pc:spChg>
        <pc:spChg chg="mod">
          <ac:chgData name="Syphax Ait oubelli" userId="ecf726b1934da71b" providerId="LiveId" clId="{DBF02EF2-5AE0-440D-B6AD-B5ACDEE03AC8}" dt="2021-08-10T11:05:40.002" v="601" actId="1076"/>
          <ac:spMkLst>
            <pc:docMk/>
            <pc:sldMk cId="149621484" sldId="338"/>
            <ac:spMk id="55" creationId="{643D47E5-5F64-41FE-A755-10F5635F91AC}"/>
          </ac:spMkLst>
        </pc:spChg>
        <pc:spChg chg="mod">
          <ac:chgData name="Syphax Ait oubelli" userId="ecf726b1934da71b" providerId="LiveId" clId="{DBF02EF2-5AE0-440D-B6AD-B5ACDEE03AC8}" dt="2021-08-10T11:05:40.002" v="601" actId="1076"/>
          <ac:spMkLst>
            <pc:docMk/>
            <pc:sldMk cId="149621484" sldId="338"/>
            <ac:spMk id="58" creationId="{8EC3A824-16BD-43D7-A9F7-7315256CBBBD}"/>
          </ac:spMkLst>
        </pc:spChg>
        <pc:spChg chg="mod">
          <ac:chgData name="Syphax Ait oubelli" userId="ecf726b1934da71b" providerId="LiveId" clId="{DBF02EF2-5AE0-440D-B6AD-B5ACDEE03AC8}" dt="2021-08-10T11:05:40.002" v="601" actId="1076"/>
          <ac:spMkLst>
            <pc:docMk/>
            <pc:sldMk cId="149621484" sldId="338"/>
            <ac:spMk id="61" creationId="{6F32346E-52DB-4C93-A3B2-14DA9B8443DA}"/>
          </ac:spMkLst>
        </pc:spChg>
        <pc:spChg chg="mod">
          <ac:chgData name="Syphax Ait oubelli" userId="ecf726b1934da71b" providerId="LiveId" clId="{DBF02EF2-5AE0-440D-B6AD-B5ACDEE03AC8}" dt="2021-08-10T11:05:40.002" v="601" actId="1076"/>
          <ac:spMkLst>
            <pc:docMk/>
            <pc:sldMk cId="149621484" sldId="338"/>
            <ac:spMk id="64" creationId="{5D49293E-1C21-480B-A99D-89FC82FB266E}"/>
          </ac:spMkLst>
        </pc:spChg>
      </pc:sldChg>
      <pc:sldChg chg="addSp modSp add mod modAnim">
        <pc:chgData name="Syphax Ait oubelli" userId="ecf726b1934da71b" providerId="LiveId" clId="{DBF02EF2-5AE0-440D-B6AD-B5ACDEE03AC8}" dt="2021-08-10T11:12:15.168" v="796" actId="167"/>
        <pc:sldMkLst>
          <pc:docMk/>
          <pc:sldMk cId="4102891165" sldId="339"/>
        </pc:sldMkLst>
        <pc:spChg chg="add mod ord">
          <ac:chgData name="Syphax Ait oubelli" userId="ecf726b1934da71b" providerId="LiveId" clId="{DBF02EF2-5AE0-440D-B6AD-B5ACDEE03AC8}" dt="2021-08-10T11:11:27.405" v="693" actId="167"/>
          <ac:spMkLst>
            <pc:docMk/>
            <pc:sldMk cId="4102891165" sldId="339"/>
            <ac:spMk id="2" creationId="{EB48AA82-8E9C-4F0D-8EFC-10A306B9B528}"/>
          </ac:spMkLst>
        </pc:spChg>
        <pc:spChg chg="mod">
          <ac:chgData name="Syphax Ait oubelli" userId="ecf726b1934da71b" providerId="LiveId" clId="{DBF02EF2-5AE0-440D-B6AD-B5ACDEE03AC8}" dt="2021-08-10T11:11:35.570" v="696" actId="207"/>
          <ac:spMkLst>
            <pc:docMk/>
            <pc:sldMk cId="4102891165" sldId="339"/>
            <ac:spMk id="7" creationId="{D59E1FB0-9903-4F5E-B7EC-B11DAB940366}"/>
          </ac:spMkLst>
        </pc:spChg>
        <pc:spChg chg="mod">
          <ac:chgData name="Syphax Ait oubelli" userId="ecf726b1934da71b" providerId="LiveId" clId="{DBF02EF2-5AE0-440D-B6AD-B5ACDEE03AC8}" dt="2021-08-10T11:10:28.234" v="643" actId="207"/>
          <ac:spMkLst>
            <pc:docMk/>
            <pc:sldMk cId="4102891165" sldId="339"/>
            <ac:spMk id="10" creationId="{64A1804D-5EE1-45AB-8787-6B8AB96A3DF6}"/>
          </ac:spMkLst>
        </pc:spChg>
        <pc:spChg chg="mod">
          <ac:chgData name="Syphax Ait oubelli" userId="ecf726b1934da71b" providerId="LiveId" clId="{DBF02EF2-5AE0-440D-B6AD-B5ACDEE03AC8}" dt="2021-08-10T11:10:28.234" v="643" actId="207"/>
          <ac:spMkLst>
            <pc:docMk/>
            <pc:sldMk cId="4102891165" sldId="339"/>
            <ac:spMk id="13" creationId="{4D360CD4-01F2-4912-A370-7F474CDD0DAB}"/>
          </ac:spMkLst>
        </pc:spChg>
        <pc:spChg chg="mod">
          <ac:chgData name="Syphax Ait oubelli" userId="ecf726b1934da71b" providerId="LiveId" clId="{DBF02EF2-5AE0-440D-B6AD-B5ACDEE03AC8}" dt="2021-08-10T11:10:40.379" v="645" actId="207"/>
          <ac:spMkLst>
            <pc:docMk/>
            <pc:sldMk cId="4102891165" sldId="339"/>
            <ac:spMk id="22" creationId="{0C3FE7D5-4E79-46C7-8C4C-6552ACA027E3}"/>
          </ac:spMkLst>
        </pc:spChg>
        <pc:spChg chg="add mod">
          <ac:chgData name="Syphax Ait oubelli" userId="ecf726b1934da71b" providerId="LiveId" clId="{DBF02EF2-5AE0-440D-B6AD-B5ACDEE03AC8}" dt="2021-08-10T11:10:13.505" v="640"/>
          <ac:spMkLst>
            <pc:docMk/>
            <pc:sldMk cId="4102891165" sldId="339"/>
            <ac:spMk id="23" creationId="{5455837F-DECF-4544-9D71-1A339459DA36}"/>
          </ac:spMkLst>
        </pc:spChg>
        <pc:spChg chg="add mod ord">
          <ac:chgData name="Syphax Ait oubelli" userId="ecf726b1934da71b" providerId="LiveId" clId="{DBF02EF2-5AE0-440D-B6AD-B5ACDEE03AC8}" dt="2021-08-10T11:12:09.544" v="793" actId="1076"/>
          <ac:spMkLst>
            <pc:docMk/>
            <pc:sldMk cId="4102891165" sldId="339"/>
            <ac:spMk id="26" creationId="{EE70C6E2-4DCF-4D90-902D-126896D91CC7}"/>
          </ac:spMkLst>
        </pc:spChg>
        <pc:spChg chg="add mod ord">
          <ac:chgData name="Syphax Ait oubelli" userId="ecf726b1934da71b" providerId="LiveId" clId="{DBF02EF2-5AE0-440D-B6AD-B5ACDEE03AC8}" dt="2021-08-10T11:11:56.339" v="791" actId="167"/>
          <ac:spMkLst>
            <pc:docMk/>
            <pc:sldMk cId="4102891165" sldId="339"/>
            <ac:spMk id="27" creationId="{AF3A9EBE-8E7B-47E8-A4E3-332CA65067F0}"/>
          </ac:spMkLst>
        </pc:spChg>
        <pc:spChg chg="mod">
          <ac:chgData name="Syphax Ait oubelli" userId="ecf726b1934da71b" providerId="LiveId" clId="{DBF02EF2-5AE0-440D-B6AD-B5ACDEE03AC8}" dt="2021-08-10T11:10:28.234" v="643" actId="207"/>
          <ac:spMkLst>
            <pc:docMk/>
            <pc:sldMk cId="4102891165" sldId="339"/>
            <ac:spMk id="28" creationId="{15F0DA52-9D8D-4642-9762-65BDA6AFE2FA}"/>
          </ac:spMkLst>
        </pc:spChg>
        <pc:spChg chg="add mod ord">
          <ac:chgData name="Syphax Ait oubelli" userId="ecf726b1934da71b" providerId="LiveId" clId="{DBF02EF2-5AE0-440D-B6AD-B5ACDEE03AC8}" dt="2021-08-10T11:12:15.168" v="796" actId="167"/>
          <ac:spMkLst>
            <pc:docMk/>
            <pc:sldMk cId="4102891165" sldId="339"/>
            <ac:spMk id="29" creationId="{67172C87-E432-428E-937E-9B9C44840BE8}"/>
          </ac:spMkLst>
        </pc:spChg>
        <pc:spChg chg="mod">
          <ac:chgData name="Syphax Ait oubelli" userId="ecf726b1934da71b" providerId="LiveId" clId="{DBF02EF2-5AE0-440D-B6AD-B5ACDEE03AC8}" dt="2021-08-10T11:10:28.234" v="643" actId="207"/>
          <ac:spMkLst>
            <pc:docMk/>
            <pc:sldMk cId="4102891165" sldId="339"/>
            <ac:spMk id="31" creationId="{14AFC152-7112-443A-8C7A-2E80FB0E8E5A}"/>
          </ac:spMkLst>
        </pc:spChg>
        <pc:spChg chg="mod">
          <ac:chgData name="Syphax Ait oubelli" userId="ecf726b1934da71b" providerId="LiveId" clId="{DBF02EF2-5AE0-440D-B6AD-B5ACDEE03AC8}" dt="2021-08-10T11:10:28.234" v="643" actId="207"/>
          <ac:spMkLst>
            <pc:docMk/>
            <pc:sldMk cId="4102891165" sldId="339"/>
            <ac:spMk id="34" creationId="{F09FA5DB-C5D5-4113-BDD9-00327492FEB0}"/>
          </ac:spMkLst>
        </pc:spChg>
        <pc:spChg chg="mod">
          <ac:chgData name="Syphax Ait oubelli" userId="ecf726b1934da71b" providerId="LiveId" clId="{DBF02EF2-5AE0-440D-B6AD-B5ACDEE03AC8}" dt="2021-08-10T11:10:40.379" v="645" actId="207"/>
          <ac:spMkLst>
            <pc:docMk/>
            <pc:sldMk cId="4102891165" sldId="339"/>
            <ac:spMk id="37" creationId="{C81227BE-41EF-4393-AC13-08A97F741AD1}"/>
          </ac:spMkLst>
        </pc:spChg>
        <pc:spChg chg="mod">
          <ac:chgData name="Syphax Ait oubelli" userId="ecf726b1934da71b" providerId="LiveId" clId="{DBF02EF2-5AE0-440D-B6AD-B5ACDEE03AC8}" dt="2021-08-10T11:10:40.379" v="645" actId="207"/>
          <ac:spMkLst>
            <pc:docMk/>
            <pc:sldMk cId="4102891165" sldId="339"/>
            <ac:spMk id="40" creationId="{EF95D963-9C20-4B6A-8864-EBC33FF866EE}"/>
          </ac:spMkLst>
        </pc:spChg>
        <pc:spChg chg="mod">
          <ac:chgData name="Syphax Ait oubelli" userId="ecf726b1934da71b" providerId="LiveId" clId="{DBF02EF2-5AE0-440D-B6AD-B5ACDEE03AC8}" dt="2021-08-10T11:10:40.379" v="645" actId="207"/>
          <ac:spMkLst>
            <pc:docMk/>
            <pc:sldMk cId="4102891165" sldId="339"/>
            <ac:spMk id="43" creationId="{A1622D04-8937-4436-8A83-B2DDB09AE7F2}"/>
          </ac:spMkLst>
        </pc:spChg>
        <pc:spChg chg="mod">
          <ac:chgData name="Syphax Ait oubelli" userId="ecf726b1934da71b" providerId="LiveId" clId="{DBF02EF2-5AE0-440D-B6AD-B5ACDEE03AC8}" dt="2021-08-10T11:10:28.234" v="643" actId="207"/>
          <ac:spMkLst>
            <pc:docMk/>
            <pc:sldMk cId="4102891165" sldId="339"/>
            <ac:spMk id="49" creationId="{8354BD48-71B1-47A2-964C-9406051523F7}"/>
          </ac:spMkLst>
        </pc:spChg>
        <pc:spChg chg="mod">
          <ac:chgData name="Syphax Ait oubelli" userId="ecf726b1934da71b" providerId="LiveId" clId="{DBF02EF2-5AE0-440D-B6AD-B5ACDEE03AC8}" dt="2021-08-10T11:10:40.379" v="645" actId="207"/>
          <ac:spMkLst>
            <pc:docMk/>
            <pc:sldMk cId="4102891165" sldId="339"/>
            <ac:spMk id="58" creationId="{8EC3A824-16BD-43D7-A9F7-7315256CBBBD}"/>
          </ac:spMkLst>
        </pc:spChg>
        <pc:spChg chg="mod">
          <ac:chgData name="Syphax Ait oubelli" userId="ecf726b1934da71b" providerId="LiveId" clId="{DBF02EF2-5AE0-440D-B6AD-B5ACDEE03AC8}" dt="2021-08-10T11:10:40.379" v="645" actId="207"/>
          <ac:spMkLst>
            <pc:docMk/>
            <pc:sldMk cId="4102891165" sldId="339"/>
            <ac:spMk id="61" creationId="{6F32346E-52DB-4C93-A3B2-14DA9B8443DA}"/>
          </ac:spMkLst>
        </pc:spChg>
        <pc:spChg chg="mod">
          <ac:chgData name="Syphax Ait oubelli" userId="ecf726b1934da71b" providerId="LiveId" clId="{DBF02EF2-5AE0-440D-B6AD-B5ACDEE03AC8}" dt="2021-08-10T11:11:38.358" v="697" actId="207"/>
          <ac:spMkLst>
            <pc:docMk/>
            <pc:sldMk cId="4102891165" sldId="339"/>
            <ac:spMk id="64" creationId="{5D49293E-1C21-480B-A99D-89FC82FB266E}"/>
          </ac:spMkLst>
        </pc:spChg>
      </pc:sldChg>
      <pc:sldChg chg="add">
        <pc:chgData name="Syphax Ait oubelli" userId="ecf726b1934da71b" providerId="LiveId" clId="{DBF02EF2-5AE0-440D-B6AD-B5ACDEE03AC8}" dt="2021-08-10T11:17:32.153" v="800"/>
        <pc:sldMkLst>
          <pc:docMk/>
          <pc:sldMk cId="990227506" sldId="340"/>
        </pc:sldMkLst>
      </pc:sldChg>
      <pc:sldChg chg="addSp modSp add mod modAnim">
        <pc:chgData name="Syphax Ait oubelli" userId="ecf726b1934da71b" providerId="LiveId" clId="{DBF02EF2-5AE0-440D-B6AD-B5ACDEE03AC8}" dt="2021-08-10T11:32:44.655" v="1219" actId="1076"/>
        <pc:sldMkLst>
          <pc:docMk/>
          <pc:sldMk cId="4057706424" sldId="341"/>
        </pc:sldMkLst>
        <pc:spChg chg="mod">
          <ac:chgData name="Syphax Ait oubelli" userId="ecf726b1934da71b" providerId="LiveId" clId="{DBF02EF2-5AE0-440D-B6AD-B5ACDEE03AC8}" dt="2021-08-10T11:18:15.673" v="816" actId="1076"/>
          <ac:spMkLst>
            <pc:docMk/>
            <pc:sldMk cId="4057706424" sldId="341"/>
            <ac:spMk id="7" creationId="{D59E1FB0-9903-4F5E-B7EC-B11DAB940366}"/>
          </ac:spMkLst>
        </pc:spChg>
        <pc:spChg chg="mod">
          <ac:chgData name="Syphax Ait oubelli" userId="ecf726b1934da71b" providerId="LiveId" clId="{DBF02EF2-5AE0-440D-B6AD-B5ACDEE03AC8}" dt="2021-08-10T11:18:15.673" v="816" actId="1076"/>
          <ac:spMkLst>
            <pc:docMk/>
            <pc:sldMk cId="4057706424" sldId="341"/>
            <ac:spMk id="10" creationId="{64A1804D-5EE1-45AB-8787-6B8AB96A3DF6}"/>
          </ac:spMkLst>
        </pc:spChg>
        <pc:spChg chg="mod">
          <ac:chgData name="Syphax Ait oubelli" userId="ecf726b1934da71b" providerId="LiveId" clId="{DBF02EF2-5AE0-440D-B6AD-B5ACDEE03AC8}" dt="2021-08-10T11:18:15.673" v="816" actId="1076"/>
          <ac:spMkLst>
            <pc:docMk/>
            <pc:sldMk cId="4057706424" sldId="341"/>
            <ac:spMk id="13" creationId="{4D360CD4-01F2-4912-A370-7F474CDD0DAB}"/>
          </ac:spMkLst>
        </pc:spChg>
        <pc:spChg chg="mod">
          <ac:chgData name="Syphax Ait oubelli" userId="ecf726b1934da71b" providerId="LiveId" clId="{DBF02EF2-5AE0-440D-B6AD-B5ACDEE03AC8}" dt="2021-08-10T11:18:15.673" v="816" actId="1076"/>
          <ac:spMkLst>
            <pc:docMk/>
            <pc:sldMk cId="4057706424" sldId="341"/>
            <ac:spMk id="16" creationId="{73A2B211-1E76-43B8-A842-644031212CA9}"/>
          </ac:spMkLst>
        </pc:spChg>
        <pc:spChg chg="mod">
          <ac:chgData name="Syphax Ait oubelli" userId="ecf726b1934da71b" providerId="LiveId" clId="{DBF02EF2-5AE0-440D-B6AD-B5ACDEE03AC8}" dt="2021-08-10T11:18:15.673" v="816" actId="1076"/>
          <ac:spMkLst>
            <pc:docMk/>
            <pc:sldMk cId="4057706424" sldId="341"/>
            <ac:spMk id="19" creationId="{F71A63FB-07F1-4F19-B1A3-EBF27B03FDC2}"/>
          </ac:spMkLst>
        </pc:spChg>
        <pc:spChg chg="mod">
          <ac:chgData name="Syphax Ait oubelli" userId="ecf726b1934da71b" providerId="LiveId" clId="{DBF02EF2-5AE0-440D-B6AD-B5ACDEE03AC8}" dt="2021-08-10T11:18:15.673" v="816" actId="1076"/>
          <ac:spMkLst>
            <pc:docMk/>
            <pc:sldMk cId="4057706424" sldId="341"/>
            <ac:spMk id="22" creationId="{0C3FE7D5-4E79-46C7-8C4C-6552ACA027E3}"/>
          </ac:spMkLst>
        </pc:spChg>
        <pc:spChg chg="add mod">
          <ac:chgData name="Syphax Ait oubelli" userId="ecf726b1934da71b" providerId="LiveId" clId="{DBF02EF2-5AE0-440D-B6AD-B5ACDEE03AC8}" dt="2021-08-10T11:18:15.673" v="816" actId="1076"/>
          <ac:spMkLst>
            <pc:docMk/>
            <pc:sldMk cId="4057706424" sldId="341"/>
            <ac:spMk id="23" creationId="{327EF75B-FBD5-4A85-A433-DDB0D2AF966A}"/>
          </ac:spMkLst>
        </pc:spChg>
        <pc:spChg chg="add mod">
          <ac:chgData name="Syphax Ait oubelli" userId="ecf726b1934da71b" providerId="LiveId" clId="{DBF02EF2-5AE0-440D-B6AD-B5ACDEE03AC8}" dt="2021-08-10T11:18:15.673" v="816" actId="1076"/>
          <ac:spMkLst>
            <pc:docMk/>
            <pc:sldMk cId="4057706424" sldId="341"/>
            <ac:spMk id="24" creationId="{7436DA4C-D5FD-46DD-9CC2-531CDAC18C4F}"/>
          </ac:spMkLst>
        </pc:spChg>
        <pc:spChg chg="mod">
          <ac:chgData name="Syphax Ait oubelli" userId="ecf726b1934da71b" providerId="LiveId" clId="{DBF02EF2-5AE0-440D-B6AD-B5ACDEE03AC8}" dt="2021-08-10T11:18:15.673" v="816" actId="1076"/>
          <ac:spMkLst>
            <pc:docMk/>
            <pc:sldMk cId="4057706424" sldId="341"/>
            <ac:spMk id="25" creationId="{06AF10B1-CB4F-4986-B34E-193E0BD469D9}"/>
          </ac:spMkLst>
        </pc:spChg>
        <pc:spChg chg="add mod">
          <ac:chgData name="Syphax Ait oubelli" userId="ecf726b1934da71b" providerId="LiveId" clId="{DBF02EF2-5AE0-440D-B6AD-B5ACDEE03AC8}" dt="2021-08-10T11:32:44.655" v="1219" actId="1076"/>
          <ac:spMkLst>
            <pc:docMk/>
            <pc:sldMk cId="4057706424" sldId="341"/>
            <ac:spMk id="26" creationId="{4F20A934-E803-4FCC-879E-A3E649AF900F}"/>
          </ac:spMkLst>
        </pc:spChg>
        <pc:spChg chg="mod">
          <ac:chgData name="Syphax Ait oubelli" userId="ecf726b1934da71b" providerId="LiveId" clId="{DBF02EF2-5AE0-440D-B6AD-B5ACDEE03AC8}" dt="2021-08-10T11:18:15.673" v="816" actId="1076"/>
          <ac:spMkLst>
            <pc:docMk/>
            <pc:sldMk cId="4057706424" sldId="341"/>
            <ac:spMk id="28" creationId="{15F0DA52-9D8D-4642-9762-65BDA6AFE2FA}"/>
          </ac:spMkLst>
        </pc:spChg>
        <pc:spChg chg="mod">
          <ac:chgData name="Syphax Ait oubelli" userId="ecf726b1934da71b" providerId="LiveId" clId="{DBF02EF2-5AE0-440D-B6AD-B5ACDEE03AC8}" dt="2021-08-10T11:18:15.673" v="816" actId="1076"/>
          <ac:spMkLst>
            <pc:docMk/>
            <pc:sldMk cId="4057706424" sldId="341"/>
            <ac:spMk id="31" creationId="{14AFC152-7112-443A-8C7A-2E80FB0E8E5A}"/>
          </ac:spMkLst>
        </pc:spChg>
        <pc:spChg chg="mod">
          <ac:chgData name="Syphax Ait oubelli" userId="ecf726b1934da71b" providerId="LiveId" clId="{DBF02EF2-5AE0-440D-B6AD-B5ACDEE03AC8}" dt="2021-08-10T11:18:15.673" v="816" actId="1076"/>
          <ac:spMkLst>
            <pc:docMk/>
            <pc:sldMk cId="4057706424" sldId="341"/>
            <ac:spMk id="34" creationId="{F09FA5DB-C5D5-4113-BDD9-00327492FEB0}"/>
          </ac:spMkLst>
        </pc:spChg>
        <pc:spChg chg="mod">
          <ac:chgData name="Syphax Ait oubelli" userId="ecf726b1934da71b" providerId="LiveId" clId="{DBF02EF2-5AE0-440D-B6AD-B5ACDEE03AC8}" dt="2021-08-10T11:18:15.673" v="816" actId="1076"/>
          <ac:spMkLst>
            <pc:docMk/>
            <pc:sldMk cId="4057706424" sldId="341"/>
            <ac:spMk id="37" creationId="{C81227BE-41EF-4393-AC13-08A97F741AD1}"/>
          </ac:spMkLst>
        </pc:spChg>
        <pc:spChg chg="mod">
          <ac:chgData name="Syphax Ait oubelli" userId="ecf726b1934da71b" providerId="LiveId" clId="{DBF02EF2-5AE0-440D-B6AD-B5ACDEE03AC8}" dt="2021-08-10T11:18:15.673" v="816" actId="1076"/>
          <ac:spMkLst>
            <pc:docMk/>
            <pc:sldMk cId="4057706424" sldId="341"/>
            <ac:spMk id="40" creationId="{EF95D963-9C20-4B6A-8864-EBC33FF866EE}"/>
          </ac:spMkLst>
        </pc:spChg>
        <pc:spChg chg="mod">
          <ac:chgData name="Syphax Ait oubelli" userId="ecf726b1934da71b" providerId="LiveId" clId="{DBF02EF2-5AE0-440D-B6AD-B5ACDEE03AC8}" dt="2021-08-10T11:18:15.673" v="816" actId="1076"/>
          <ac:spMkLst>
            <pc:docMk/>
            <pc:sldMk cId="4057706424" sldId="341"/>
            <ac:spMk id="43" creationId="{A1622D04-8937-4436-8A83-B2DDB09AE7F2}"/>
          </ac:spMkLst>
        </pc:spChg>
        <pc:spChg chg="mod">
          <ac:chgData name="Syphax Ait oubelli" userId="ecf726b1934da71b" providerId="LiveId" clId="{DBF02EF2-5AE0-440D-B6AD-B5ACDEE03AC8}" dt="2021-08-10T11:18:15.673" v="816" actId="1076"/>
          <ac:spMkLst>
            <pc:docMk/>
            <pc:sldMk cId="4057706424" sldId="341"/>
            <ac:spMk id="46" creationId="{1785F098-5F9B-4E15-825A-EB70E4A37FD6}"/>
          </ac:spMkLst>
        </pc:spChg>
        <pc:spChg chg="mod">
          <ac:chgData name="Syphax Ait oubelli" userId="ecf726b1934da71b" providerId="LiveId" clId="{DBF02EF2-5AE0-440D-B6AD-B5ACDEE03AC8}" dt="2021-08-10T11:18:15.673" v="816" actId="1076"/>
          <ac:spMkLst>
            <pc:docMk/>
            <pc:sldMk cId="4057706424" sldId="341"/>
            <ac:spMk id="49" creationId="{8354BD48-71B1-47A2-964C-9406051523F7}"/>
          </ac:spMkLst>
        </pc:spChg>
        <pc:spChg chg="mod">
          <ac:chgData name="Syphax Ait oubelli" userId="ecf726b1934da71b" providerId="LiveId" clId="{DBF02EF2-5AE0-440D-B6AD-B5ACDEE03AC8}" dt="2021-08-10T11:18:15.673" v="816" actId="1076"/>
          <ac:spMkLst>
            <pc:docMk/>
            <pc:sldMk cId="4057706424" sldId="341"/>
            <ac:spMk id="52" creationId="{9737E3C9-2649-4B93-B311-C140B3A0E59E}"/>
          </ac:spMkLst>
        </pc:spChg>
        <pc:spChg chg="mod">
          <ac:chgData name="Syphax Ait oubelli" userId="ecf726b1934da71b" providerId="LiveId" clId="{DBF02EF2-5AE0-440D-B6AD-B5ACDEE03AC8}" dt="2021-08-10T11:18:15.673" v="816" actId="1076"/>
          <ac:spMkLst>
            <pc:docMk/>
            <pc:sldMk cId="4057706424" sldId="341"/>
            <ac:spMk id="55" creationId="{643D47E5-5F64-41FE-A755-10F5635F91AC}"/>
          </ac:spMkLst>
        </pc:spChg>
        <pc:spChg chg="mod">
          <ac:chgData name="Syphax Ait oubelli" userId="ecf726b1934da71b" providerId="LiveId" clId="{DBF02EF2-5AE0-440D-B6AD-B5ACDEE03AC8}" dt="2021-08-10T11:18:15.673" v="816" actId="1076"/>
          <ac:spMkLst>
            <pc:docMk/>
            <pc:sldMk cId="4057706424" sldId="341"/>
            <ac:spMk id="58" creationId="{8EC3A824-16BD-43D7-A9F7-7315256CBBBD}"/>
          </ac:spMkLst>
        </pc:spChg>
        <pc:spChg chg="mod">
          <ac:chgData name="Syphax Ait oubelli" userId="ecf726b1934da71b" providerId="LiveId" clId="{DBF02EF2-5AE0-440D-B6AD-B5ACDEE03AC8}" dt="2021-08-10T11:18:15.673" v="816" actId="1076"/>
          <ac:spMkLst>
            <pc:docMk/>
            <pc:sldMk cId="4057706424" sldId="341"/>
            <ac:spMk id="61" creationId="{6F32346E-52DB-4C93-A3B2-14DA9B8443DA}"/>
          </ac:spMkLst>
        </pc:spChg>
        <pc:spChg chg="mod">
          <ac:chgData name="Syphax Ait oubelli" userId="ecf726b1934da71b" providerId="LiveId" clId="{DBF02EF2-5AE0-440D-B6AD-B5ACDEE03AC8}" dt="2021-08-10T11:18:15.673" v="816" actId="1076"/>
          <ac:spMkLst>
            <pc:docMk/>
            <pc:sldMk cId="4057706424" sldId="341"/>
            <ac:spMk id="64" creationId="{5D49293E-1C21-480B-A99D-89FC82FB266E}"/>
          </ac:spMkLst>
        </pc:spChg>
      </pc:sldChg>
      <pc:sldChg chg="addSp delSp modSp add mod delAnim">
        <pc:chgData name="Syphax Ait oubelli" userId="ecf726b1934da71b" providerId="LiveId" clId="{DBF02EF2-5AE0-440D-B6AD-B5ACDEE03AC8}" dt="2021-08-10T11:27:10.139" v="925" actId="207"/>
        <pc:sldMkLst>
          <pc:docMk/>
          <pc:sldMk cId="3669037347" sldId="342"/>
        </pc:sldMkLst>
        <pc:spChg chg="del">
          <ac:chgData name="Syphax Ait oubelli" userId="ecf726b1934da71b" providerId="LiveId" clId="{DBF02EF2-5AE0-440D-B6AD-B5ACDEE03AC8}" dt="2021-08-10T11:25:54.952" v="837" actId="478"/>
          <ac:spMkLst>
            <pc:docMk/>
            <pc:sldMk cId="3669037347" sldId="342"/>
            <ac:spMk id="7" creationId="{D59E1FB0-9903-4F5E-B7EC-B11DAB940366}"/>
          </ac:spMkLst>
        </pc:spChg>
        <pc:spChg chg="del">
          <ac:chgData name="Syphax Ait oubelli" userId="ecf726b1934da71b" providerId="LiveId" clId="{DBF02EF2-5AE0-440D-B6AD-B5ACDEE03AC8}" dt="2021-08-10T11:25:54.952" v="837" actId="478"/>
          <ac:spMkLst>
            <pc:docMk/>
            <pc:sldMk cId="3669037347" sldId="342"/>
            <ac:spMk id="10" creationId="{64A1804D-5EE1-45AB-8787-6B8AB96A3DF6}"/>
          </ac:spMkLst>
        </pc:spChg>
        <pc:spChg chg="del">
          <ac:chgData name="Syphax Ait oubelli" userId="ecf726b1934da71b" providerId="LiveId" clId="{DBF02EF2-5AE0-440D-B6AD-B5ACDEE03AC8}" dt="2021-08-10T11:25:54.952" v="837" actId="478"/>
          <ac:spMkLst>
            <pc:docMk/>
            <pc:sldMk cId="3669037347" sldId="342"/>
            <ac:spMk id="13" creationId="{4D360CD4-01F2-4912-A370-7F474CDD0DAB}"/>
          </ac:spMkLst>
        </pc:spChg>
        <pc:spChg chg="del">
          <ac:chgData name="Syphax Ait oubelli" userId="ecf726b1934da71b" providerId="LiveId" clId="{DBF02EF2-5AE0-440D-B6AD-B5ACDEE03AC8}" dt="2021-08-10T11:25:54.952" v="837" actId="478"/>
          <ac:spMkLst>
            <pc:docMk/>
            <pc:sldMk cId="3669037347" sldId="342"/>
            <ac:spMk id="16" creationId="{73A2B211-1E76-43B8-A842-644031212CA9}"/>
          </ac:spMkLst>
        </pc:spChg>
        <pc:spChg chg="del">
          <ac:chgData name="Syphax Ait oubelli" userId="ecf726b1934da71b" providerId="LiveId" clId="{DBF02EF2-5AE0-440D-B6AD-B5ACDEE03AC8}" dt="2021-08-10T11:25:54.952" v="837" actId="478"/>
          <ac:spMkLst>
            <pc:docMk/>
            <pc:sldMk cId="3669037347" sldId="342"/>
            <ac:spMk id="19" creationId="{F71A63FB-07F1-4F19-B1A3-EBF27B03FDC2}"/>
          </ac:spMkLst>
        </pc:spChg>
        <pc:spChg chg="del">
          <ac:chgData name="Syphax Ait oubelli" userId="ecf726b1934da71b" providerId="LiveId" clId="{DBF02EF2-5AE0-440D-B6AD-B5ACDEE03AC8}" dt="2021-08-10T11:25:54.952" v="837" actId="478"/>
          <ac:spMkLst>
            <pc:docMk/>
            <pc:sldMk cId="3669037347" sldId="342"/>
            <ac:spMk id="22" creationId="{0C3FE7D5-4E79-46C7-8C4C-6552ACA027E3}"/>
          </ac:spMkLst>
        </pc:spChg>
        <pc:spChg chg="del">
          <ac:chgData name="Syphax Ait oubelli" userId="ecf726b1934da71b" providerId="LiveId" clId="{DBF02EF2-5AE0-440D-B6AD-B5ACDEE03AC8}" dt="2021-08-10T11:25:54.952" v="837" actId="478"/>
          <ac:spMkLst>
            <pc:docMk/>
            <pc:sldMk cId="3669037347" sldId="342"/>
            <ac:spMk id="23" creationId="{327EF75B-FBD5-4A85-A433-DDB0D2AF966A}"/>
          </ac:spMkLst>
        </pc:spChg>
        <pc:spChg chg="del">
          <ac:chgData name="Syphax Ait oubelli" userId="ecf726b1934da71b" providerId="LiveId" clId="{DBF02EF2-5AE0-440D-B6AD-B5ACDEE03AC8}" dt="2021-08-10T11:25:54.952" v="837" actId="478"/>
          <ac:spMkLst>
            <pc:docMk/>
            <pc:sldMk cId="3669037347" sldId="342"/>
            <ac:spMk id="24" creationId="{7436DA4C-D5FD-46DD-9CC2-531CDAC18C4F}"/>
          </ac:spMkLst>
        </pc:spChg>
        <pc:spChg chg="del">
          <ac:chgData name="Syphax Ait oubelli" userId="ecf726b1934da71b" providerId="LiveId" clId="{DBF02EF2-5AE0-440D-B6AD-B5ACDEE03AC8}" dt="2021-08-10T11:25:54.952" v="837" actId="478"/>
          <ac:spMkLst>
            <pc:docMk/>
            <pc:sldMk cId="3669037347" sldId="342"/>
            <ac:spMk id="25" creationId="{06AF10B1-CB4F-4986-B34E-193E0BD469D9}"/>
          </ac:spMkLst>
        </pc:spChg>
        <pc:spChg chg="add mod">
          <ac:chgData name="Syphax Ait oubelli" userId="ecf726b1934da71b" providerId="LiveId" clId="{DBF02EF2-5AE0-440D-B6AD-B5ACDEE03AC8}" dt="2021-08-10T11:27:10.139" v="925" actId="207"/>
          <ac:spMkLst>
            <pc:docMk/>
            <pc:sldMk cId="3669037347" sldId="342"/>
            <ac:spMk id="26" creationId="{77C4929A-E7B0-4B81-9A1C-041D2B3CF681}"/>
          </ac:spMkLst>
        </pc:spChg>
        <pc:spChg chg="del">
          <ac:chgData name="Syphax Ait oubelli" userId="ecf726b1934da71b" providerId="LiveId" clId="{DBF02EF2-5AE0-440D-B6AD-B5ACDEE03AC8}" dt="2021-08-10T11:25:54.952" v="837" actId="478"/>
          <ac:spMkLst>
            <pc:docMk/>
            <pc:sldMk cId="3669037347" sldId="342"/>
            <ac:spMk id="28" creationId="{15F0DA52-9D8D-4642-9762-65BDA6AFE2FA}"/>
          </ac:spMkLst>
        </pc:spChg>
        <pc:spChg chg="del">
          <ac:chgData name="Syphax Ait oubelli" userId="ecf726b1934da71b" providerId="LiveId" clId="{DBF02EF2-5AE0-440D-B6AD-B5ACDEE03AC8}" dt="2021-08-10T11:25:54.952" v="837" actId="478"/>
          <ac:spMkLst>
            <pc:docMk/>
            <pc:sldMk cId="3669037347" sldId="342"/>
            <ac:spMk id="31" creationId="{14AFC152-7112-443A-8C7A-2E80FB0E8E5A}"/>
          </ac:spMkLst>
        </pc:spChg>
        <pc:spChg chg="del">
          <ac:chgData name="Syphax Ait oubelli" userId="ecf726b1934da71b" providerId="LiveId" clId="{DBF02EF2-5AE0-440D-B6AD-B5ACDEE03AC8}" dt="2021-08-10T11:25:54.952" v="837" actId="478"/>
          <ac:spMkLst>
            <pc:docMk/>
            <pc:sldMk cId="3669037347" sldId="342"/>
            <ac:spMk id="34" creationId="{F09FA5DB-C5D5-4113-BDD9-00327492FEB0}"/>
          </ac:spMkLst>
        </pc:spChg>
        <pc:spChg chg="del">
          <ac:chgData name="Syphax Ait oubelli" userId="ecf726b1934da71b" providerId="LiveId" clId="{DBF02EF2-5AE0-440D-B6AD-B5ACDEE03AC8}" dt="2021-08-10T11:25:54.952" v="837" actId="478"/>
          <ac:spMkLst>
            <pc:docMk/>
            <pc:sldMk cId="3669037347" sldId="342"/>
            <ac:spMk id="37" creationId="{C81227BE-41EF-4393-AC13-08A97F741AD1}"/>
          </ac:spMkLst>
        </pc:spChg>
        <pc:spChg chg="del">
          <ac:chgData name="Syphax Ait oubelli" userId="ecf726b1934da71b" providerId="LiveId" clId="{DBF02EF2-5AE0-440D-B6AD-B5ACDEE03AC8}" dt="2021-08-10T11:25:54.952" v="837" actId="478"/>
          <ac:spMkLst>
            <pc:docMk/>
            <pc:sldMk cId="3669037347" sldId="342"/>
            <ac:spMk id="40" creationId="{EF95D963-9C20-4B6A-8864-EBC33FF866EE}"/>
          </ac:spMkLst>
        </pc:spChg>
        <pc:spChg chg="del">
          <ac:chgData name="Syphax Ait oubelli" userId="ecf726b1934da71b" providerId="LiveId" clId="{DBF02EF2-5AE0-440D-B6AD-B5ACDEE03AC8}" dt="2021-08-10T11:25:54.952" v="837" actId="478"/>
          <ac:spMkLst>
            <pc:docMk/>
            <pc:sldMk cId="3669037347" sldId="342"/>
            <ac:spMk id="43" creationId="{A1622D04-8937-4436-8A83-B2DDB09AE7F2}"/>
          </ac:spMkLst>
        </pc:spChg>
        <pc:spChg chg="del">
          <ac:chgData name="Syphax Ait oubelli" userId="ecf726b1934da71b" providerId="LiveId" clId="{DBF02EF2-5AE0-440D-B6AD-B5ACDEE03AC8}" dt="2021-08-10T11:25:54.952" v="837" actId="478"/>
          <ac:spMkLst>
            <pc:docMk/>
            <pc:sldMk cId="3669037347" sldId="342"/>
            <ac:spMk id="46" creationId="{1785F098-5F9B-4E15-825A-EB70E4A37FD6}"/>
          </ac:spMkLst>
        </pc:spChg>
        <pc:spChg chg="del">
          <ac:chgData name="Syphax Ait oubelli" userId="ecf726b1934da71b" providerId="LiveId" clId="{DBF02EF2-5AE0-440D-B6AD-B5ACDEE03AC8}" dt="2021-08-10T11:25:54.952" v="837" actId="478"/>
          <ac:spMkLst>
            <pc:docMk/>
            <pc:sldMk cId="3669037347" sldId="342"/>
            <ac:spMk id="49" creationId="{8354BD48-71B1-47A2-964C-9406051523F7}"/>
          </ac:spMkLst>
        </pc:spChg>
        <pc:spChg chg="del">
          <ac:chgData name="Syphax Ait oubelli" userId="ecf726b1934da71b" providerId="LiveId" clId="{DBF02EF2-5AE0-440D-B6AD-B5ACDEE03AC8}" dt="2021-08-10T11:25:54.952" v="837" actId="478"/>
          <ac:spMkLst>
            <pc:docMk/>
            <pc:sldMk cId="3669037347" sldId="342"/>
            <ac:spMk id="52" creationId="{9737E3C9-2649-4B93-B311-C140B3A0E59E}"/>
          </ac:spMkLst>
        </pc:spChg>
        <pc:spChg chg="del">
          <ac:chgData name="Syphax Ait oubelli" userId="ecf726b1934da71b" providerId="LiveId" clId="{DBF02EF2-5AE0-440D-B6AD-B5ACDEE03AC8}" dt="2021-08-10T11:25:54.952" v="837" actId="478"/>
          <ac:spMkLst>
            <pc:docMk/>
            <pc:sldMk cId="3669037347" sldId="342"/>
            <ac:spMk id="55" creationId="{643D47E5-5F64-41FE-A755-10F5635F91AC}"/>
          </ac:spMkLst>
        </pc:spChg>
        <pc:spChg chg="del">
          <ac:chgData name="Syphax Ait oubelli" userId="ecf726b1934da71b" providerId="LiveId" clId="{DBF02EF2-5AE0-440D-B6AD-B5ACDEE03AC8}" dt="2021-08-10T11:25:54.952" v="837" actId="478"/>
          <ac:spMkLst>
            <pc:docMk/>
            <pc:sldMk cId="3669037347" sldId="342"/>
            <ac:spMk id="58" creationId="{8EC3A824-16BD-43D7-A9F7-7315256CBBBD}"/>
          </ac:spMkLst>
        </pc:spChg>
        <pc:spChg chg="del">
          <ac:chgData name="Syphax Ait oubelli" userId="ecf726b1934da71b" providerId="LiveId" clId="{DBF02EF2-5AE0-440D-B6AD-B5ACDEE03AC8}" dt="2021-08-10T11:25:54.952" v="837" actId="478"/>
          <ac:spMkLst>
            <pc:docMk/>
            <pc:sldMk cId="3669037347" sldId="342"/>
            <ac:spMk id="61" creationId="{6F32346E-52DB-4C93-A3B2-14DA9B8443DA}"/>
          </ac:spMkLst>
        </pc:spChg>
        <pc:spChg chg="del">
          <ac:chgData name="Syphax Ait oubelli" userId="ecf726b1934da71b" providerId="LiveId" clId="{DBF02EF2-5AE0-440D-B6AD-B5ACDEE03AC8}" dt="2021-08-10T11:25:54.952" v="837" actId="478"/>
          <ac:spMkLst>
            <pc:docMk/>
            <pc:sldMk cId="3669037347" sldId="342"/>
            <ac:spMk id="64" creationId="{5D49293E-1C21-480B-A99D-89FC82FB266E}"/>
          </ac:spMkLst>
        </pc:spChg>
      </pc:sldChg>
      <pc:sldChg chg="addSp delSp modSp add mod">
        <pc:chgData name="Syphax Ait oubelli" userId="ecf726b1934da71b" providerId="LiveId" clId="{DBF02EF2-5AE0-440D-B6AD-B5ACDEE03AC8}" dt="2021-08-10T11:31:58.040" v="1215" actId="478"/>
        <pc:sldMkLst>
          <pc:docMk/>
          <pc:sldMk cId="3097256523" sldId="343"/>
        </pc:sldMkLst>
        <pc:spChg chg="add mod">
          <ac:chgData name="Syphax Ait oubelli" userId="ecf726b1934da71b" providerId="LiveId" clId="{DBF02EF2-5AE0-440D-B6AD-B5ACDEE03AC8}" dt="2021-08-10T11:31:28.412" v="1211" actId="207"/>
          <ac:spMkLst>
            <pc:docMk/>
            <pc:sldMk cId="3097256523" sldId="343"/>
            <ac:spMk id="3" creationId="{451C6398-D192-4285-A140-03569FF1654A}"/>
          </ac:spMkLst>
        </pc:spChg>
        <pc:spChg chg="add mod">
          <ac:chgData name="Syphax Ait oubelli" userId="ecf726b1934da71b" providerId="LiveId" clId="{DBF02EF2-5AE0-440D-B6AD-B5ACDEE03AC8}" dt="2021-08-10T11:29:00.501" v="1159" actId="571"/>
          <ac:spMkLst>
            <pc:docMk/>
            <pc:sldMk cId="3097256523" sldId="343"/>
            <ac:spMk id="4" creationId="{F710527A-5315-4B73-A897-2F8F3CB133BB}"/>
          </ac:spMkLst>
        </pc:spChg>
        <pc:spChg chg="add mod">
          <ac:chgData name="Syphax Ait oubelli" userId="ecf726b1934da71b" providerId="LiveId" clId="{DBF02EF2-5AE0-440D-B6AD-B5ACDEE03AC8}" dt="2021-08-10T11:29:13.045" v="1168" actId="571"/>
          <ac:spMkLst>
            <pc:docMk/>
            <pc:sldMk cId="3097256523" sldId="343"/>
            <ac:spMk id="5" creationId="{ED76B1CE-9B65-4A68-911F-086249411EA4}"/>
          </ac:spMkLst>
        </pc:spChg>
        <pc:spChg chg="add del mod">
          <ac:chgData name="Syphax Ait oubelli" userId="ecf726b1934da71b" providerId="LiveId" clId="{DBF02EF2-5AE0-440D-B6AD-B5ACDEE03AC8}" dt="2021-08-10T11:31:58.040" v="1215" actId="478"/>
          <ac:spMkLst>
            <pc:docMk/>
            <pc:sldMk cId="3097256523" sldId="343"/>
            <ac:spMk id="6" creationId="{864217C7-ABE5-421F-9CBE-97D84CC1BC47}"/>
          </ac:spMkLst>
        </pc:spChg>
      </pc:sldChg>
      <pc:sldChg chg="add">
        <pc:chgData name="Syphax Ait oubelli" userId="ecf726b1934da71b" providerId="LiveId" clId="{DBF02EF2-5AE0-440D-B6AD-B5ACDEE03AC8}" dt="2021-08-10T11:31:56.112" v="1214" actId="2890"/>
        <pc:sldMkLst>
          <pc:docMk/>
          <pc:sldMk cId="903654206" sldId="344"/>
        </pc:sldMkLst>
      </pc:sldChg>
      <pc:sldChg chg="addSp delSp modSp add mod">
        <pc:chgData name="Syphax Ait oubelli" userId="ecf726b1934da71b" providerId="LiveId" clId="{DBF02EF2-5AE0-440D-B6AD-B5ACDEE03AC8}" dt="2021-08-10T14:29:53.346" v="1248" actId="165"/>
        <pc:sldMkLst>
          <pc:docMk/>
          <pc:sldMk cId="212050649" sldId="345"/>
        </pc:sldMkLst>
        <pc:spChg chg="mod">
          <ac:chgData name="Syphax Ait oubelli" userId="ecf726b1934da71b" providerId="LiveId" clId="{DBF02EF2-5AE0-440D-B6AD-B5ACDEE03AC8}" dt="2021-08-10T11:32:40.830" v="1217" actId="1076"/>
          <ac:spMkLst>
            <pc:docMk/>
            <pc:sldMk cId="212050649" sldId="345"/>
            <ac:spMk id="3" creationId="{451C6398-D192-4285-A140-03569FF1654A}"/>
          </ac:spMkLst>
        </pc:spChg>
        <pc:spChg chg="add mod topLvl">
          <ac:chgData name="Syphax Ait oubelli" userId="ecf726b1934da71b" providerId="LiveId" clId="{DBF02EF2-5AE0-440D-B6AD-B5ACDEE03AC8}" dt="2021-08-10T14:29:53.346" v="1248" actId="165"/>
          <ac:spMkLst>
            <pc:docMk/>
            <pc:sldMk cId="212050649" sldId="345"/>
            <ac:spMk id="5" creationId="{941E5FD2-AE23-404C-A4F2-53ABBA11834E}"/>
          </ac:spMkLst>
        </pc:spChg>
        <pc:spChg chg="mod">
          <ac:chgData name="Syphax Ait oubelli" userId="ecf726b1934da71b" providerId="LiveId" clId="{DBF02EF2-5AE0-440D-B6AD-B5ACDEE03AC8}" dt="2021-08-10T11:32:53.628" v="1225" actId="1036"/>
          <ac:spMkLst>
            <pc:docMk/>
            <pc:sldMk cId="212050649" sldId="345"/>
            <ac:spMk id="6" creationId="{864217C7-ABE5-421F-9CBE-97D84CC1BC47}"/>
          </ac:spMkLst>
        </pc:spChg>
        <pc:spChg chg="add mod topLvl">
          <ac:chgData name="Syphax Ait oubelli" userId="ecf726b1934da71b" providerId="LiveId" clId="{DBF02EF2-5AE0-440D-B6AD-B5ACDEE03AC8}" dt="2021-08-10T14:29:53.346" v="1248" actId="165"/>
          <ac:spMkLst>
            <pc:docMk/>
            <pc:sldMk cId="212050649" sldId="345"/>
            <ac:spMk id="7" creationId="{54F29669-5113-4ACD-94DC-2B1B66C462A5}"/>
          </ac:spMkLst>
        </pc:spChg>
        <pc:spChg chg="add mod topLvl">
          <ac:chgData name="Syphax Ait oubelli" userId="ecf726b1934da71b" providerId="LiveId" clId="{DBF02EF2-5AE0-440D-B6AD-B5ACDEE03AC8}" dt="2021-08-10T14:29:53.346" v="1248" actId="165"/>
          <ac:spMkLst>
            <pc:docMk/>
            <pc:sldMk cId="212050649" sldId="345"/>
            <ac:spMk id="8" creationId="{00C726B2-2743-4B8E-829E-230E975EDAED}"/>
          </ac:spMkLst>
        </pc:spChg>
        <pc:spChg chg="add mod topLvl">
          <ac:chgData name="Syphax Ait oubelli" userId="ecf726b1934da71b" providerId="LiveId" clId="{DBF02EF2-5AE0-440D-B6AD-B5ACDEE03AC8}" dt="2021-08-10T14:29:53.346" v="1248" actId="165"/>
          <ac:spMkLst>
            <pc:docMk/>
            <pc:sldMk cId="212050649" sldId="345"/>
            <ac:spMk id="9" creationId="{B0574771-6609-4B81-99B6-BFF0FB3007A4}"/>
          </ac:spMkLst>
        </pc:spChg>
        <pc:spChg chg="add mod topLvl">
          <ac:chgData name="Syphax Ait oubelli" userId="ecf726b1934da71b" providerId="LiveId" clId="{DBF02EF2-5AE0-440D-B6AD-B5ACDEE03AC8}" dt="2021-08-10T14:29:53.346" v="1248" actId="165"/>
          <ac:spMkLst>
            <pc:docMk/>
            <pc:sldMk cId="212050649" sldId="345"/>
            <ac:spMk id="10" creationId="{CE253AC7-457E-4FC8-9584-7D57FD4D1186}"/>
          </ac:spMkLst>
        </pc:spChg>
        <pc:spChg chg="add mod topLvl">
          <ac:chgData name="Syphax Ait oubelli" userId="ecf726b1934da71b" providerId="LiveId" clId="{DBF02EF2-5AE0-440D-B6AD-B5ACDEE03AC8}" dt="2021-08-10T14:29:53.346" v="1248" actId="165"/>
          <ac:spMkLst>
            <pc:docMk/>
            <pc:sldMk cId="212050649" sldId="345"/>
            <ac:spMk id="11" creationId="{9F55F58F-AAED-4166-BFB4-4A29D7A5F03F}"/>
          </ac:spMkLst>
        </pc:spChg>
        <pc:spChg chg="add mod topLvl">
          <ac:chgData name="Syphax Ait oubelli" userId="ecf726b1934da71b" providerId="LiveId" clId="{DBF02EF2-5AE0-440D-B6AD-B5ACDEE03AC8}" dt="2021-08-10T14:29:53.346" v="1248" actId="165"/>
          <ac:spMkLst>
            <pc:docMk/>
            <pc:sldMk cId="212050649" sldId="345"/>
            <ac:spMk id="12" creationId="{F33ECBB0-4954-47A4-86C1-E099AFDFFD32}"/>
          </ac:spMkLst>
        </pc:spChg>
        <pc:spChg chg="add mod topLvl">
          <ac:chgData name="Syphax Ait oubelli" userId="ecf726b1934da71b" providerId="LiveId" clId="{DBF02EF2-5AE0-440D-B6AD-B5ACDEE03AC8}" dt="2021-08-10T14:29:53.346" v="1248" actId="165"/>
          <ac:spMkLst>
            <pc:docMk/>
            <pc:sldMk cId="212050649" sldId="345"/>
            <ac:spMk id="13" creationId="{D7583C8D-5B07-4EDC-8209-5102E5C02E5E}"/>
          </ac:spMkLst>
        </pc:spChg>
        <pc:spChg chg="add mod topLvl">
          <ac:chgData name="Syphax Ait oubelli" userId="ecf726b1934da71b" providerId="LiveId" clId="{DBF02EF2-5AE0-440D-B6AD-B5ACDEE03AC8}" dt="2021-08-10T14:29:53.346" v="1248" actId="165"/>
          <ac:spMkLst>
            <pc:docMk/>
            <pc:sldMk cId="212050649" sldId="345"/>
            <ac:spMk id="14" creationId="{80C977FF-FD40-4F84-8941-2EEA80BCA0B5}"/>
          </ac:spMkLst>
        </pc:spChg>
        <pc:spChg chg="add mod topLvl">
          <ac:chgData name="Syphax Ait oubelli" userId="ecf726b1934da71b" providerId="LiveId" clId="{DBF02EF2-5AE0-440D-B6AD-B5ACDEE03AC8}" dt="2021-08-10T14:29:53.346" v="1248" actId="165"/>
          <ac:spMkLst>
            <pc:docMk/>
            <pc:sldMk cId="212050649" sldId="345"/>
            <ac:spMk id="15" creationId="{59615E93-41B5-475F-95AF-F5FD5C8B374A}"/>
          </ac:spMkLst>
        </pc:spChg>
        <pc:spChg chg="add mod topLvl">
          <ac:chgData name="Syphax Ait oubelli" userId="ecf726b1934da71b" providerId="LiveId" clId="{DBF02EF2-5AE0-440D-B6AD-B5ACDEE03AC8}" dt="2021-08-10T14:29:53.346" v="1248" actId="165"/>
          <ac:spMkLst>
            <pc:docMk/>
            <pc:sldMk cId="212050649" sldId="345"/>
            <ac:spMk id="16" creationId="{FF533252-42C5-4672-A146-3C4FC0B1E490}"/>
          </ac:spMkLst>
        </pc:spChg>
        <pc:spChg chg="add mod topLvl">
          <ac:chgData name="Syphax Ait oubelli" userId="ecf726b1934da71b" providerId="LiveId" clId="{DBF02EF2-5AE0-440D-B6AD-B5ACDEE03AC8}" dt="2021-08-10T14:29:53.346" v="1248" actId="165"/>
          <ac:spMkLst>
            <pc:docMk/>
            <pc:sldMk cId="212050649" sldId="345"/>
            <ac:spMk id="17" creationId="{6AD89659-60F9-447B-8F91-1CD9943DDD94}"/>
          </ac:spMkLst>
        </pc:spChg>
        <pc:spChg chg="add mod topLvl">
          <ac:chgData name="Syphax Ait oubelli" userId="ecf726b1934da71b" providerId="LiveId" clId="{DBF02EF2-5AE0-440D-B6AD-B5ACDEE03AC8}" dt="2021-08-10T14:29:53.346" v="1248" actId="165"/>
          <ac:spMkLst>
            <pc:docMk/>
            <pc:sldMk cId="212050649" sldId="345"/>
            <ac:spMk id="18" creationId="{34EC803F-36A5-45BA-A54D-61097CF60C74}"/>
          </ac:spMkLst>
        </pc:spChg>
        <pc:spChg chg="add mod topLvl">
          <ac:chgData name="Syphax Ait oubelli" userId="ecf726b1934da71b" providerId="LiveId" clId="{DBF02EF2-5AE0-440D-B6AD-B5ACDEE03AC8}" dt="2021-08-10T14:29:53.346" v="1248" actId="165"/>
          <ac:spMkLst>
            <pc:docMk/>
            <pc:sldMk cId="212050649" sldId="345"/>
            <ac:spMk id="19" creationId="{D7E33ADA-7DFA-40A7-8D47-C3EDA4D57BCE}"/>
          </ac:spMkLst>
        </pc:spChg>
        <pc:spChg chg="add mod topLvl">
          <ac:chgData name="Syphax Ait oubelli" userId="ecf726b1934da71b" providerId="LiveId" clId="{DBF02EF2-5AE0-440D-B6AD-B5ACDEE03AC8}" dt="2021-08-10T14:29:53.346" v="1248" actId="165"/>
          <ac:spMkLst>
            <pc:docMk/>
            <pc:sldMk cId="212050649" sldId="345"/>
            <ac:spMk id="20" creationId="{05C2A0ED-B029-4D3A-92A1-A8F06357FA72}"/>
          </ac:spMkLst>
        </pc:spChg>
        <pc:spChg chg="add mod topLvl">
          <ac:chgData name="Syphax Ait oubelli" userId="ecf726b1934da71b" providerId="LiveId" clId="{DBF02EF2-5AE0-440D-B6AD-B5ACDEE03AC8}" dt="2021-08-10T14:29:53.346" v="1248" actId="165"/>
          <ac:spMkLst>
            <pc:docMk/>
            <pc:sldMk cId="212050649" sldId="345"/>
            <ac:spMk id="21" creationId="{C01FC924-4610-4EE4-A20C-234AEA8AEF65}"/>
          </ac:spMkLst>
        </pc:spChg>
        <pc:spChg chg="add mod topLvl">
          <ac:chgData name="Syphax Ait oubelli" userId="ecf726b1934da71b" providerId="LiveId" clId="{DBF02EF2-5AE0-440D-B6AD-B5ACDEE03AC8}" dt="2021-08-10T14:29:53.346" v="1248" actId="165"/>
          <ac:spMkLst>
            <pc:docMk/>
            <pc:sldMk cId="212050649" sldId="345"/>
            <ac:spMk id="22" creationId="{909765E9-8315-4F70-806C-C103DC11B8B3}"/>
          </ac:spMkLst>
        </pc:spChg>
        <pc:spChg chg="add mod topLvl">
          <ac:chgData name="Syphax Ait oubelli" userId="ecf726b1934da71b" providerId="LiveId" clId="{DBF02EF2-5AE0-440D-B6AD-B5ACDEE03AC8}" dt="2021-08-10T14:29:53.346" v="1248" actId="165"/>
          <ac:spMkLst>
            <pc:docMk/>
            <pc:sldMk cId="212050649" sldId="345"/>
            <ac:spMk id="23" creationId="{583E09F8-F6A2-4A4B-93FB-4F88944A4444}"/>
          </ac:spMkLst>
        </pc:spChg>
        <pc:spChg chg="add mod topLvl">
          <ac:chgData name="Syphax Ait oubelli" userId="ecf726b1934da71b" providerId="LiveId" clId="{DBF02EF2-5AE0-440D-B6AD-B5ACDEE03AC8}" dt="2021-08-10T14:29:53.346" v="1248" actId="165"/>
          <ac:spMkLst>
            <pc:docMk/>
            <pc:sldMk cId="212050649" sldId="345"/>
            <ac:spMk id="24" creationId="{36415891-20A5-4107-A177-9843BE80427F}"/>
          </ac:spMkLst>
        </pc:spChg>
        <pc:spChg chg="add mod topLvl">
          <ac:chgData name="Syphax Ait oubelli" userId="ecf726b1934da71b" providerId="LiveId" clId="{DBF02EF2-5AE0-440D-B6AD-B5ACDEE03AC8}" dt="2021-08-10T14:29:53.346" v="1248" actId="165"/>
          <ac:spMkLst>
            <pc:docMk/>
            <pc:sldMk cId="212050649" sldId="345"/>
            <ac:spMk id="25" creationId="{EABCBE88-6D47-410E-BA5A-22AA68CCB0D0}"/>
          </ac:spMkLst>
        </pc:spChg>
        <pc:spChg chg="mod">
          <ac:chgData name="Syphax Ait oubelli" userId="ecf726b1934da71b" providerId="LiveId" clId="{DBF02EF2-5AE0-440D-B6AD-B5ACDEE03AC8}" dt="2021-08-10T11:32:40.830" v="1217" actId="1076"/>
          <ac:spMkLst>
            <pc:docMk/>
            <pc:sldMk cId="212050649" sldId="345"/>
            <ac:spMk id="26" creationId="{77C4929A-E7B0-4B81-9A1C-041D2B3CF681}"/>
          </ac:spMkLst>
        </pc:spChg>
        <pc:grpChg chg="add del mod">
          <ac:chgData name="Syphax Ait oubelli" userId="ecf726b1934da71b" providerId="LiveId" clId="{DBF02EF2-5AE0-440D-B6AD-B5ACDEE03AC8}" dt="2021-08-10T14:29:53.346" v="1248" actId="165"/>
          <ac:grpSpMkLst>
            <pc:docMk/>
            <pc:sldMk cId="212050649" sldId="345"/>
            <ac:grpSpMk id="2" creationId="{B28FA714-AAD6-4361-9267-DFC79D46CB43}"/>
          </ac:grpSpMkLst>
        </pc:grpChg>
        <pc:cxnChg chg="add mod">
          <ac:chgData name="Syphax Ait oubelli" userId="ecf726b1934da71b" providerId="LiveId" clId="{DBF02EF2-5AE0-440D-B6AD-B5ACDEE03AC8}" dt="2021-08-10T11:33:34.686" v="1235" actId="692"/>
          <ac:cxnSpMkLst>
            <pc:docMk/>
            <pc:sldMk cId="212050649" sldId="345"/>
            <ac:cxnSpMk id="27" creationId="{374B8D8B-DA23-4BEC-BD6B-83F82AAEE696}"/>
          </ac:cxnSpMkLst>
        </pc:cxnChg>
      </pc:sldChg>
      <pc:sldChg chg="addSp delSp modSp add del mod">
        <pc:chgData name="Syphax Ait oubelli" userId="ecf726b1934da71b" providerId="LiveId" clId="{DBF02EF2-5AE0-440D-B6AD-B5ACDEE03AC8}" dt="2021-08-10T14:38:35.152" v="1344" actId="47"/>
        <pc:sldMkLst>
          <pc:docMk/>
          <pc:sldMk cId="2624783429" sldId="346"/>
        </pc:sldMkLst>
        <pc:spChg chg="add mod">
          <ac:chgData name="Syphax Ait oubelli" userId="ecf726b1934da71b" providerId="LiveId" clId="{DBF02EF2-5AE0-440D-B6AD-B5ACDEE03AC8}" dt="2021-08-10T14:29:03.301" v="1240" actId="2085"/>
          <ac:spMkLst>
            <pc:docMk/>
            <pc:sldMk cId="2624783429" sldId="346"/>
            <ac:spMk id="2" creationId="{3F937937-8606-4CC7-BCB9-70A47F1174B9}"/>
          </ac:spMkLst>
        </pc:spChg>
        <pc:spChg chg="add del mod">
          <ac:chgData name="Syphax Ait oubelli" userId="ecf726b1934da71b" providerId="LiveId" clId="{DBF02EF2-5AE0-440D-B6AD-B5ACDEE03AC8}" dt="2021-08-10T14:29:35.239" v="1245" actId="478"/>
          <ac:spMkLst>
            <pc:docMk/>
            <pc:sldMk cId="2624783429" sldId="346"/>
            <ac:spMk id="3" creationId="{4FC9FB30-CB4E-4572-8579-7C11A4DA5484}"/>
          </ac:spMkLst>
        </pc:spChg>
        <pc:spChg chg="add mod">
          <ac:chgData name="Syphax Ait oubelli" userId="ecf726b1934da71b" providerId="LiveId" clId="{DBF02EF2-5AE0-440D-B6AD-B5ACDEE03AC8}" dt="2021-08-10T14:37:50.502" v="1327" actId="1038"/>
          <ac:spMkLst>
            <pc:docMk/>
            <pc:sldMk cId="2624783429" sldId="346"/>
            <ac:spMk id="6" creationId="{D3BCAC92-6154-4D7E-9F0C-1122DDA990FC}"/>
          </ac:spMkLst>
        </pc:spChg>
        <pc:spChg chg="mod">
          <ac:chgData name="Syphax Ait oubelli" userId="ecf726b1934da71b" providerId="LiveId" clId="{DBF02EF2-5AE0-440D-B6AD-B5ACDEE03AC8}" dt="2021-08-10T14:29:43.518" v="1247" actId="207"/>
          <ac:spMkLst>
            <pc:docMk/>
            <pc:sldMk cId="2624783429" sldId="346"/>
            <ac:spMk id="7" creationId="{D59E1FB0-9903-4F5E-B7EC-B11DAB940366}"/>
          </ac:spMkLst>
        </pc:spChg>
        <pc:spChg chg="add mod">
          <ac:chgData name="Syphax Ait oubelli" userId="ecf726b1934da71b" providerId="LiveId" clId="{DBF02EF2-5AE0-440D-B6AD-B5ACDEE03AC8}" dt="2021-08-10T14:37:57.132" v="1331" actId="1037"/>
          <ac:spMkLst>
            <pc:docMk/>
            <pc:sldMk cId="2624783429" sldId="346"/>
            <ac:spMk id="29" creationId="{EA80D4B7-851C-42B4-9D6A-C76CFCE06FED}"/>
          </ac:spMkLst>
        </pc:spChg>
        <pc:spChg chg="add mod">
          <ac:chgData name="Syphax Ait oubelli" userId="ecf726b1934da71b" providerId="LiveId" clId="{DBF02EF2-5AE0-440D-B6AD-B5ACDEE03AC8}" dt="2021-08-10T14:38:07.832" v="1337" actId="1076"/>
          <ac:spMkLst>
            <pc:docMk/>
            <pc:sldMk cId="2624783429" sldId="346"/>
            <ac:spMk id="30" creationId="{F6AE838B-1348-4B4B-BB88-200BB11B7D4D}"/>
          </ac:spMkLst>
        </pc:spChg>
        <pc:spChg chg="add mod">
          <ac:chgData name="Syphax Ait oubelli" userId="ecf726b1934da71b" providerId="LiveId" clId="{DBF02EF2-5AE0-440D-B6AD-B5ACDEE03AC8}" dt="2021-08-10T14:38:14.392" v="1340" actId="1076"/>
          <ac:spMkLst>
            <pc:docMk/>
            <pc:sldMk cId="2624783429" sldId="346"/>
            <ac:spMk id="32" creationId="{0EE650C0-F8DA-441B-B40F-6F35C0D3B8BE}"/>
          </ac:spMkLst>
        </pc:spChg>
        <pc:picChg chg="add del mod">
          <ac:chgData name="Syphax Ait oubelli" userId="ecf726b1934da71b" providerId="LiveId" clId="{DBF02EF2-5AE0-440D-B6AD-B5ACDEE03AC8}" dt="2021-08-10T14:36:21.862" v="1253" actId="478"/>
          <ac:picMkLst>
            <pc:docMk/>
            <pc:sldMk cId="2624783429" sldId="346"/>
            <ac:picMk id="5" creationId="{C447F43F-2840-4389-8EB8-A4E59B157561}"/>
          </ac:picMkLst>
        </pc:picChg>
        <pc:picChg chg="add mod">
          <ac:chgData name="Syphax Ait oubelli" userId="ecf726b1934da71b" providerId="LiveId" clId="{DBF02EF2-5AE0-440D-B6AD-B5ACDEE03AC8}" dt="2021-08-10T14:29:13.056" v="1241"/>
          <ac:picMkLst>
            <pc:docMk/>
            <pc:sldMk cId="2624783429" sldId="346"/>
            <ac:picMk id="23" creationId="{22CA6FED-EDD2-4F26-9AC0-477E1D046DF5}"/>
          </ac:picMkLst>
        </pc:picChg>
      </pc:sldChg>
      <pc:sldChg chg="addSp delSp modSp add mod">
        <pc:chgData name="Syphax Ait oubelli" userId="ecf726b1934da71b" providerId="LiveId" clId="{DBF02EF2-5AE0-440D-B6AD-B5ACDEE03AC8}" dt="2021-08-10T14:38:55.142" v="1372" actId="207"/>
        <pc:sldMkLst>
          <pc:docMk/>
          <pc:sldMk cId="2285001271" sldId="347"/>
        </pc:sldMkLst>
        <pc:spChg chg="mod">
          <ac:chgData name="Syphax Ait oubelli" userId="ecf726b1934da71b" providerId="LiveId" clId="{DBF02EF2-5AE0-440D-B6AD-B5ACDEE03AC8}" dt="2021-08-10T14:38:32.712" v="1342" actId="1076"/>
          <ac:spMkLst>
            <pc:docMk/>
            <pc:sldMk cId="2285001271" sldId="347"/>
            <ac:spMk id="2" creationId="{3F937937-8606-4CC7-BCB9-70A47F1174B9}"/>
          </ac:spMkLst>
        </pc:spChg>
        <pc:spChg chg="mod">
          <ac:chgData name="Syphax Ait oubelli" userId="ecf726b1934da71b" providerId="LiveId" clId="{DBF02EF2-5AE0-440D-B6AD-B5ACDEE03AC8}" dt="2021-08-10T14:38:55.142" v="1372" actId="207"/>
          <ac:spMkLst>
            <pc:docMk/>
            <pc:sldMk cId="2285001271" sldId="347"/>
            <ac:spMk id="7" creationId="{D59E1FB0-9903-4F5E-B7EC-B11DAB940366}"/>
          </ac:spMkLst>
        </pc:spChg>
        <pc:spChg chg="mod">
          <ac:chgData name="Syphax Ait oubelli" userId="ecf726b1934da71b" providerId="LiveId" clId="{DBF02EF2-5AE0-440D-B6AD-B5ACDEE03AC8}" dt="2021-08-10T14:38:55.142" v="1372" actId="207"/>
          <ac:spMkLst>
            <pc:docMk/>
            <pc:sldMk cId="2285001271" sldId="347"/>
            <ac:spMk id="10" creationId="{64A1804D-5EE1-45AB-8787-6B8AB96A3DF6}"/>
          </ac:spMkLst>
        </pc:spChg>
        <pc:spChg chg="add del mod">
          <ac:chgData name="Syphax Ait oubelli" userId="ecf726b1934da71b" providerId="LiveId" clId="{DBF02EF2-5AE0-440D-B6AD-B5ACDEE03AC8}" dt="2021-08-10T14:38:55.142" v="1372" actId="207"/>
          <ac:spMkLst>
            <pc:docMk/>
            <pc:sldMk cId="2285001271" sldId="347"/>
            <ac:spMk id="13" creationId="{4D360CD4-01F2-4912-A370-7F474CDD0DAB}"/>
          </ac:spMkLst>
        </pc:spChg>
        <pc:spChg chg="add del mod">
          <ac:chgData name="Syphax Ait oubelli" userId="ecf726b1934da71b" providerId="LiveId" clId="{DBF02EF2-5AE0-440D-B6AD-B5ACDEE03AC8}" dt="2021-08-10T14:38:55.142" v="1372" actId="207"/>
          <ac:spMkLst>
            <pc:docMk/>
            <pc:sldMk cId="2285001271" sldId="347"/>
            <ac:spMk id="16" creationId="{73A2B211-1E76-43B8-A842-644031212CA9}"/>
          </ac:spMkLst>
        </pc:spChg>
        <pc:spChg chg="add del mod">
          <ac:chgData name="Syphax Ait oubelli" userId="ecf726b1934da71b" providerId="LiveId" clId="{DBF02EF2-5AE0-440D-B6AD-B5ACDEE03AC8}" dt="2021-08-10T14:38:55.142" v="1372" actId="207"/>
          <ac:spMkLst>
            <pc:docMk/>
            <pc:sldMk cId="2285001271" sldId="347"/>
            <ac:spMk id="19" creationId="{F71A63FB-07F1-4F19-B1A3-EBF27B03FDC2}"/>
          </ac:spMkLst>
        </pc:spChg>
        <pc:spChg chg="mod">
          <ac:chgData name="Syphax Ait oubelli" userId="ecf726b1934da71b" providerId="LiveId" clId="{DBF02EF2-5AE0-440D-B6AD-B5ACDEE03AC8}" dt="2021-08-10T14:38:55.142" v="1372" actId="207"/>
          <ac:spMkLst>
            <pc:docMk/>
            <pc:sldMk cId="2285001271" sldId="347"/>
            <ac:spMk id="22" creationId="{0C3FE7D5-4E79-46C7-8C4C-6552ACA027E3}"/>
          </ac:spMkLst>
        </pc:spChg>
        <pc:spChg chg="mod">
          <ac:chgData name="Syphax Ait oubelli" userId="ecf726b1934da71b" providerId="LiveId" clId="{DBF02EF2-5AE0-440D-B6AD-B5ACDEE03AC8}" dt="2021-08-10T14:38:55.142" v="1372" actId="207"/>
          <ac:spMkLst>
            <pc:docMk/>
            <pc:sldMk cId="2285001271" sldId="347"/>
            <ac:spMk id="25" creationId="{06AF10B1-CB4F-4986-B34E-193E0BD469D9}"/>
          </ac:spMkLst>
        </pc:spChg>
        <pc:spChg chg="add del mod">
          <ac:chgData name="Syphax Ait oubelli" userId="ecf726b1934da71b" providerId="LiveId" clId="{DBF02EF2-5AE0-440D-B6AD-B5ACDEE03AC8}" dt="2021-08-10T14:38:55.142" v="1372" actId="207"/>
          <ac:spMkLst>
            <pc:docMk/>
            <pc:sldMk cId="2285001271" sldId="347"/>
            <ac:spMk id="28" creationId="{15F0DA52-9D8D-4642-9762-65BDA6AFE2FA}"/>
          </ac:spMkLst>
        </pc:spChg>
        <pc:spChg chg="add del mod">
          <ac:chgData name="Syphax Ait oubelli" userId="ecf726b1934da71b" providerId="LiveId" clId="{DBF02EF2-5AE0-440D-B6AD-B5ACDEE03AC8}" dt="2021-08-10T14:38:55.142" v="1372" actId="207"/>
          <ac:spMkLst>
            <pc:docMk/>
            <pc:sldMk cId="2285001271" sldId="347"/>
            <ac:spMk id="31" creationId="{14AFC152-7112-443A-8C7A-2E80FB0E8E5A}"/>
          </ac:spMkLst>
        </pc:spChg>
        <pc:spChg chg="add del mod">
          <ac:chgData name="Syphax Ait oubelli" userId="ecf726b1934da71b" providerId="LiveId" clId="{DBF02EF2-5AE0-440D-B6AD-B5ACDEE03AC8}" dt="2021-08-10T14:38:55.142" v="1372" actId="207"/>
          <ac:spMkLst>
            <pc:docMk/>
            <pc:sldMk cId="2285001271" sldId="347"/>
            <ac:spMk id="34" creationId="{F09FA5DB-C5D5-4113-BDD9-00327492FEB0}"/>
          </ac:spMkLst>
        </pc:spChg>
        <pc:spChg chg="mod">
          <ac:chgData name="Syphax Ait oubelli" userId="ecf726b1934da71b" providerId="LiveId" clId="{DBF02EF2-5AE0-440D-B6AD-B5ACDEE03AC8}" dt="2021-08-10T14:38:55.142" v="1372" actId="207"/>
          <ac:spMkLst>
            <pc:docMk/>
            <pc:sldMk cId="2285001271" sldId="347"/>
            <ac:spMk id="37" creationId="{C81227BE-41EF-4393-AC13-08A97F741AD1}"/>
          </ac:spMkLst>
        </pc:spChg>
        <pc:spChg chg="mod">
          <ac:chgData name="Syphax Ait oubelli" userId="ecf726b1934da71b" providerId="LiveId" clId="{DBF02EF2-5AE0-440D-B6AD-B5ACDEE03AC8}" dt="2021-08-10T14:38:55.142" v="1372" actId="207"/>
          <ac:spMkLst>
            <pc:docMk/>
            <pc:sldMk cId="2285001271" sldId="347"/>
            <ac:spMk id="40" creationId="{EF95D963-9C20-4B6A-8864-EBC33FF866EE}"/>
          </ac:spMkLst>
        </pc:spChg>
        <pc:spChg chg="add del mod">
          <ac:chgData name="Syphax Ait oubelli" userId="ecf726b1934da71b" providerId="LiveId" clId="{DBF02EF2-5AE0-440D-B6AD-B5ACDEE03AC8}" dt="2021-08-10T14:38:55.142" v="1372" actId="207"/>
          <ac:spMkLst>
            <pc:docMk/>
            <pc:sldMk cId="2285001271" sldId="347"/>
            <ac:spMk id="43" creationId="{A1622D04-8937-4436-8A83-B2DDB09AE7F2}"/>
          </ac:spMkLst>
        </pc:spChg>
        <pc:spChg chg="add del mod">
          <ac:chgData name="Syphax Ait oubelli" userId="ecf726b1934da71b" providerId="LiveId" clId="{DBF02EF2-5AE0-440D-B6AD-B5ACDEE03AC8}" dt="2021-08-10T14:38:55.142" v="1372" actId="207"/>
          <ac:spMkLst>
            <pc:docMk/>
            <pc:sldMk cId="2285001271" sldId="347"/>
            <ac:spMk id="46" creationId="{1785F098-5F9B-4E15-825A-EB70E4A37FD6}"/>
          </ac:spMkLst>
        </pc:spChg>
        <pc:spChg chg="add del mod">
          <ac:chgData name="Syphax Ait oubelli" userId="ecf726b1934da71b" providerId="LiveId" clId="{DBF02EF2-5AE0-440D-B6AD-B5ACDEE03AC8}" dt="2021-08-10T14:38:55.142" v="1372" actId="207"/>
          <ac:spMkLst>
            <pc:docMk/>
            <pc:sldMk cId="2285001271" sldId="347"/>
            <ac:spMk id="49" creationId="{8354BD48-71B1-47A2-964C-9406051523F7}"/>
          </ac:spMkLst>
        </pc:spChg>
        <pc:spChg chg="mod">
          <ac:chgData name="Syphax Ait oubelli" userId="ecf726b1934da71b" providerId="LiveId" clId="{DBF02EF2-5AE0-440D-B6AD-B5ACDEE03AC8}" dt="2021-08-10T14:38:55.142" v="1372" actId="207"/>
          <ac:spMkLst>
            <pc:docMk/>
            <pc:sldMk cId="2285001271" sldId="347"/>
            <ac:spMk id="52" creationId="{9737E3C9-2649-4B93-B311-C140B3A0E59E}"/>
          </ac:spMkLst>
        </pc:spChg>
        <pc:spChg chg="add mod">
          <ac:chgData name="Syphax Ait oubelli" userId="ecf726b1934da71b" providerId="LiveId" clId="{DBF02EF2-5AE0-440D-B6AD-B5ACDEE03AC8}" dt="2021-08-10T14:38:32.712" v="1342" actId="1076"/>
          <ac:spMkLst>
            <pc:docMk/>
            <pc:sldMk cId="2285001271" sldId="347"/>
            <ac:spMk id="53" creationId="{A35E1591-EA30-458A-9DAE-31FD3A334995}"/>
          </ac:spMkLst>
        </pc:spChg>
        <pc:spChg chg="add mod">
          <ac:chgData name="Syphax Ait oubelli" userId="ecf726b1934da71b" providerId="LiveId" clId="{DBF02EF2-5AE0-440D-B6AD-B5ACDEE03AC8}" dt="2021-08-10T14:38:32.712" v="1342" actId="1076"/>
          <ac:spMkLst>
            <pc:docMk/>
            <pc:sldMk cId="2285001271" sldId="347"/>
            <ac:spMk id="54" creationId="{DE41D748-B9A3-4AED-9AFA-42547F9DB180}"/>
          </ac:spMkLst>
        </pc:spChg>
        <pc:spChg chg="mod">
          <ac:chgData name="Syphax Ait oubelli" userId="ecf726b1934da71b" providerId="LiveId" clId="{DBF02EF2-5AE0-440D-B6AD-B5ACDEE03AC8}" dt="2021-08-10T14:38:55.142" v="1372" actId="207"/>
          <ac:spMkLst>
            <pc:docMk/>
            <pc:sldMk cId="2285001271" sldId="347"/>
            <ac:spMk id="55" creationId="{643D47E5-5F64-41FE-A755-10F5635F91AC}"/>
          </ac:spMkLst>
        </pc:spChg>
        <pc:spChg chg="add mod">
          <ac:chgData name="Syphax Ait oubelli" userId="ecf726b1934da71b" providerId="LiveId" clId="{DBF02EF2-5AE0-440D-B6AD-B5ACDEE03AC8}" dt="2021-08-10T14:38:32.712" v="1342" actId="1076"/>
          <ac:spMkLst>
            <pc:docMk/>
            <pc:sldMk cId="2285001271" sldId="347"/>
            <ac:spMk id="56" creationId="{D87CAF18-EC5F-4482-966E-BEB9F275756C}"/>
          </ac:spMkLst>
        </pc:spChg>
        <pc:spChg chg="add mod">
          <ac:chgData name="Syphax Ait oubelli" userId="ecf726b1934da71b" providerId="LiveId" clId="{DBF02EF2-5AE0-440D-B6AD-B5ACDEE03AC8}" dt="2021-08-10T14:38:32.712" v="1342" actId="1076"/>
          <ac:spMkLst>
            <pc:docMk/>
            <pc:sldMk cId="2285001271" sldId="347"/>
            <ac:spMk id="57" creationId="{B9FD27BF-BA96-4B49-8D09-A32571551576}"/>
          </ac:spMkLst>
        </pc:spChg>
        <pc:spChg chg="add del mod">
          <ac:chgData name="Syphax Ait oubelli" userId="ecf726b1934da71b" providerId="LiveId" clId="{DBF02EF2-5AE0-440D-B6AD-B5ACDEE03AC8}" dt="2021-08-10T14:38:55.142" v="1372" actId="207"/>
          <ac:spMkLst>
            <pc:docMk/>
            <pc:sldMk cId="2285001271" sldId="347"/>
            <ac:spMk id="58" creationId="{8EC3A824-16BD-43D7-A9F7-7315256CBBBD}"/>
          </ac:spMkLst>
        </pc:spChg>
        <pc:spChg chg="add del mod">
          <ac:chgData name="Syphax Ait oubelli" userId="ecf726b1934da71b" providerId="LiveId" clId="{DBF02EF2-5AE0-440D-B6AD-B5ACDEE03AC8}" dt="2021-08-10T14:38:55.142" v="1372" actId="207"/>
          <ac:spMkLst>
            <pc:docMk/>
            <pc:sldMk cId="2285001271" sldId="347"/>
            <ac:spMk id="61" creationId="{6F32346E-52DB-4C93-A3B2-14DA9B8443DA}"/>
          </ac:spMkLst>
        </pc:spChg>
        <pc:spChg chg="add del mod">
          <ac:chgData name="Syphax Ait oubelli" userId="ecf726b1934da71b" providerId="LiveId" clId="{DBF02EF2-5AE0-440D-B6AD-B5ACDEE03AC8}" dt="2021-08-10T14:38:55.142" v="1372" actId="207"/>
          <ac:spMkLst>
            <pc:docMk/>
            <pc:sldMk cId="2285001271" sldId="347"/>
            <ac:spMk id="64" creationId="{5D49293E-1C21-480B-A99D-89FC82FB266E}"/>
          </ac:spMkLst>
        </pc:spChg>
        <pc:picChg chg="del mod">
          <ac:chgData name="Syphax Ait oubelli" userId="ecf726b1934da71b" providerId="LiveId" clId="{DBF02EF2-5AE0-440D-B6AD-B5ACDEE03AC8}" dt="2021-08-10T14:38:48.792" v="1347" actId="478"/>
          <ac:picMkLst>
            <pc:docMk/>
            <pc:sldMk cId="2285001271" sldId="347"/>
            <ac:picMk id="5" creationId="{C447F43F-2840-4389-8EB8-A4E59B157561}"/>
          </ac:picMkLst>
        </pc:picChg>
        <pc:picChg chg="add del mod">
          <ac:chgData name="Syphax Ait oubelli" userId="ecf726b1934da71b" providerId="LiveId" clId="{DBF02EF2-5AE0-440D-B6AD-B5ACDEE03AC8}" dt="2021-08-10T14:38:48.792" v="1347" actId="478"/>
          <ac:picMkLst>
            <pc:docMk/>
            <pc:sldMk cId="2285001271" sldId="347"/>
            <ac:picMk id="26" creationId="{00D9DDEE-5F11-4212-9A38-424C562DA453}"/>
          </ac:picMkLst>
        </pc:picChg>
        <pc:picChg chg="add del mod">
          <ac:chgData name="Syphax Ait oubelli" userId="ecf726b1934da71b" providerId="LiveId" clId="{DBF02EF2-5AE0-440D-B6AD-B5ACDEE03AC8}" dt="2021-08-10T14:38:48.792" v="1347" actId="478"/>
          <ac:picMkLst>
            <pc:docMk/>
            <pc:sldMk cId="2285001271" sldId="347"/>
            <ac:picMk id="27" creationId="{8A49E092-A3CF-4D12-A89D-7EB49F0A7858}"/>
          </ac:picMkLst>
        </pc:picChg>
        <pc:picChg chg="add del mod">
          <ac:chgData name="Syphax Ait oubelli" userId="ecf726b1934da71b" providerId="LiveId" clId="{DBF02EF2-5AE0-440D-B6AD-B5ACDEE03AC8}" dt="2021-08-10T14:38:48.792" v="1347" actId="478"/>
          <ac:picMkLst>
            <pc:docMk/>
            <pc:sldMk cId="2285001271" sldId="347"/>
            <ac:picMk id="29" creationId="{A2CD2430-4912-4856-BB83-F941903420C1}"/>
          </ac:picMkLst>
        </pc:picChg>
        <pc:picChg chg="add del mod">
          <ac:chgData name="Syphax Ait oubelli" userId="ecf726b1934da71b" providerId="LiveId" clId="{DBF02EF2-5AE0-440D-B6AD-B5ACDEE03AC8}" dt="2021-08-10T14:38:48.792" v="1347" actId="478"/>
          <ac:picMkLst>
            <pc:docMk/>
            <pc:sldMk cId="2285001271" sldId="347"/>
            <ac:picMk id="30" creationId="{1D5DFB54-F1F1-4344-A0E2-FB19F78106F9}"/>
          </ac:picMkLst>
        </pc:picChg>
        <pc:picChg chg="add del mod">
          <ac:chgData name="Syphax Ait oubelli" userId="ecf726b1934da71b" providerId="LiveId" clId="{DBF02EF2-5AE0-440D-B6AD-B5ACDEE03AC8}" dt="2021-08-10T14:38:48.792" v="1347" actId="478"/>
          <ac:picMkLst>
            <pc:docMk/>
            <pc:sldMk cId="2285001271" sldId="347"/>
            <ac:picMk id="32" creationId="{3B1B0231-08E8-41BF-93CC-9A4E9E417972}"/>
          </ac:picMkLst>
        </pc:picChg>
        <pc:picChg chg="add del mod">
          <ac:chgData name="Syphax Ait oubelli" userId="ecf726b1934da71b" providerId="LiveId" clId="{DBF02EF2-5AE0-440D-B6AD-B5ACDEE03AC8}" dt="2021-08-10T14:38:48.792" v="1347" actId="478"/>
          <ac:picMkLst>
            <pc:docMk/>
            <pc:sldMk cId="2285001271" sldId="347"/>
            <ac:picMk id="33" creationId="{51326853-C95F-4DE5-A7C0-75C4D932589C}"/>
          </ac:picMkLst>
        </pc:picChg>
        <pc:picChg chg="add del mod">
          <ac:chgData name="Syphax Ait oubelli" userId="ecf726b1934da71b" providerId="LiveId" clId="{DBF02EF2-5AE0-440D-B6AD-B5ACDEE03AC8}" dt="2021-08-10T14:38:48.792" v="1347" actId="478"/>
          <ac:picMkLst>
            <pc:docMk/>
            <pc:sldMk cId="2285001271" sldId="347"/>
            <ac:picMk id="35" creationId="{374BB2F6-57B1-4C6A-956D-769ACDF6AB6E}"/>
          </ac:picMkLst>
        </pc:picChg>
        <pc:picChg chg="add del mod">
          <ac:chgData name="Syphax Ait oubelli" userId="ecf726b1934da71b" providerId="LiveId" clId="{DBF02EF2-5AE0-440D-B6AD-B5ACDEE03AC8}" dt="2021-08-10T14:38:48.792" v="1347" actId="478"/>
          <ac:picMkLst>
            <pc:docMk/>
            <pc:sldMk cId="2285001271" sldId="347"/>
            <ac:picMk id="36" creationId="{23CC97A7-6F60-4275-9334-0F397E66F7C9}"/>
          </ac:picMkLst>
        </pc:picChg>
        <pc:picChg chg="add del mod">
          <ac:chgData name="Syphax Ait oubelli" userId="ecf726b1934da71b" providerId="LiveId" clId="{DBF02EF2-5AE0-440D-B6AD-B5ACDEE03AC8}" dt="2021-08-10T14:38:48.792" v="1347" actId="478"/>
          <ac:picMkLst>
            <pc:docMk/>
            <pc:sldMk cId="2285001271" sldId="347"/>
            <ac:picMk id="38" creationId="{52AB61D6-68FD-4374-A4B1-00C6CECD8BCA}"/>
          </ac:picMkLst>
        </pc:picChg>
        <pc:picChg chg="add del mod">
          <ac:chgData name="Syphax Ait oubelli" userId="ecf726b1934da71b" providerId="LiveId" clId="{DBF02EF2-5AE0-440D-B6AD-B5ACDEE03AC8}" dt="2021-08-10T14:38:48.792" v="1347" actId="478"/>
          <ac:picMkLst>
            <pc:docMk/>
            <pc:sldMk cId="2285001271" sldId="347"/>
            <ac:picMk id="39" creationId="{1E184B16-E566-40CB-A9B2-CAA7E6F7BABA}"/>
          </ac:picMkLst>
        </pc:picChg>
        <pc:picChg chg="add del mod">
          <ac:chgData name="Syphax Ait oubelli" userId="ecf726b1934da71b" providerId="LiveId" clId="{DBF02EF2-5AE0-440D-B6AD-B5ACDEE03AC8}" dt="2021-08-10T14:38:48.792" v="1347" actId="478"/>
          <ac:picMkLst>
            <pc:docMk/>
            <pc:sldMk cId="2285001271" sldId="347"/>
            <ac:picMk id="41" creationId="{9DC96CAB-ABDD-44F1-92DE-08C0E591BE25}"/>
          </ac:picMkLst>
        </pc:picChg>
        <pc:picChg chg="add del mod">
          <ac:chgData name="Syphax Ait oubelli" userId="ecf726b1934da71b" providerId="LiveId" clId="{DBF02EF2-5AE0-440D-B6AD-B5ACDEE03AC8}" dt="2021-08-10T14:38:48.792" v="1347" actId="478"/>
          <ac:picMkLst>
            <pc:docMk/>
            <pc:sldMk cId="2285001271" sldId="347"/>
            <ac:picMk id="42" creationId="{3AAE1F15-5052-4BA3-84DC-D077B4951254}"/>
          </ac:picMkLst>
        </pc:picChg>
        <pc:picChg chg="add del mod">
          <ac:chgData name="Syphax Ait oubelli" userId="ecf726b1934da71b" providerId="LiveId" clId="{DBF02EF2-5AE0-440D-B6AD-B5ACDEE03AC8}" dt="2021-08-10T14:38:48.792" v="1347" actId="478"/>
          <ac:picMkLst>
            <pc:docMk/>
            <pc:sldMk cId="2285001271" sldId="347"/>
            <ac:picMk id="44" creationId="{8682156F-2819-4905-80C1-EFD353F8ABAD}"/>
          </ac:picMkLst>
        </pc:picChg>
        <pc:picChg chg="add del mod">
          <ac:chgData name="Syphax Ait oubelli" userId="ecf726b1934da71b" providerId="LiveId" clId="{DBF02EF2-5AE0-440D-B6AD-B5ACDEE03AC8}" dt="2021-08-10T14:38:48.792" v="1347" actId="478"/>
          <ac:picMkLst>
            <pc:docMk/>
            <pc:sldMk cId="2285001271" sldId="347"/>
            <ac:picMk id="45" creationId="{A8E3009A-122B-4F96-877E-92F3F8F4241A}"/>
          </ac:picMkLst>
        </pc:picChg>
        <pc:picChg chg="add del mod">
          <ac:chgData name="Syphax Ait oubelli" userId="ecf726b1934da71b" providerId="LiveId" clId="{DBF02EF2-5AE0-440D-B6AD-B5ACDEE03AC8}" dt="2021-08-10T14:38:48.792" v="1347" actId="478"/>
          <ac:picMkLst>
            <pc:docMk/>
            <pc:sldMk cId="2285001271" sldId="347"/>
            <ac:picMk id="47" creationId="{D8351C48-8BB6-4B2D-98BC-A31993055628}"/>
          </ac:picMkLst>
        </pc:picChg>
        <pc:picChg chg="add del mod">
          <ac:chgData name="Syphax Ait oubelli" userId="ecf726b1934da71b" providerId="LiveId" clId="{DBF02EF2-5AE0-440D-B6AD-B5ACDEE03AC8}" dt="2021-08-10T14:38:48.792" v="1347" actId="478"/>
          <ac:picMkLst>
            <pc:docMk/>
            <pc:sldMk cId="2285001271" sldId="347"/>
            <ac:picMk id="48" creationId="{449EBB49-AAF5-4BD1-AF50-935D8FB6AF8E}"/>
          </ac:picMkLst>
        </pc:picChg>
        <pc:picChg chg="add del mod">
          <ac:chgData name="Syphax Ait oubelli" userId="ecf726b1934da71b" providerId="LiveId" clId="{DBF02EF2-5AE0-440D-B6AD-B5ACDEE03AC8}" dt="2021-08-10T14:38:48.792" v="1347" actId="478"/>
          <ac:picMkLst>
            <pc:docMk/>
            <pc:sldMk cId="2285001271" sldId="347"/>
            <ac:picMk id="50" creationId="{FB81E857-656B-4DD7-8680-B4EEEC977B02}"/>
          </ac:picMkLst>
        </pc:picChg>
        <pc:picChg chg="add del mod">
          <ac:chgData name="Syphax Ait oubelli" userId="ecf726b1934da71b" providerId="LiveId" clId="{DBF02EF2-5AE0-440D-B6AD-B5ACDEE03AC8}" dt="2021-08-10T14:38:48.792" v="1347" actId="478"/>
          <ac:picMkLst>
            <pc:docMk/>
            <pc:sldMk cId="2285001271" sldId="347"/>
            <ac:picMk id="51" creationId="{7D4C5BBD-7E29-44C1-91A6-C593AEB395D3}"/>
          </ac:picMkLst>
        </pc:picChg>
      </pc:sldChg>
      <pc:sldChg chg="add">
        <pc:chgData name="Syphax Ait oubelli" userId="ecf726b1934da71b" providerId="LiveId" clId="{DBF02EF2-5AE0-440D-B6AD-B5ACDEE03AC8}" dt="2021-08-10T14:38:34.092" v="1343" actId="2890"/>
        <pc:sldMkLst>
          <pc:docMk/>
          <pc:sldMk cId="3014993237" sldId="348"/>
        </pc:sldMkLst>
      </pc:sldChg>
      <pc:sldChg chg="addSp modSp add mod">
        <pc:chgData name="Syphax Ait oubelli" userId="ecf726b1934da71b" providerId="LiveId" clId="{DBF02EF2-5AE0-440D-B6AD-B5ACDEE03AC8}" dt="2021-08-10T14:42:07.542" v="1379" actId="14100"/>
        <pc:sldMkLst>
          <pc:docMk/>
          <pc:sldMk cId="2668540787" sldId="349"/>
        </pc:sldMkLst>
        <pc:cxnChg chg="add mod">
          <ac:chgData name="Syphax Ait oubelli" userId="ecf726b1934da71b" providerId="LiveId" clId="{DBF02EF2-5AE0-440D-B6AD-B5ACDEE03AC8}" dt="2021-08-10T14:42:03.112" v="1377" actId="14100"/>
          <ac:cxnSpMkLst>
            <pc:docMk/>
            <pc:sldMk cId="2668540787" sldId="349"/>
            <ac:cxnSpMk id="59" creationId="{970C993F-DA69-438A-BD3B-407E88E786E5}"/>
          </ac:cxnSpMkLst>
        </pc:cxnChg>
        <pc:cxnChg chg="add mod">
          <ac:chgData name="Syphax Ait oubelli" userId="ecf726b1934da71b" providerId="LiveId" clId="{DBF02EF2-5AE0-440D-B6AD-B5ACDEE03AC8}" dt="2021-08-10T14:42:07.542" v="1379" actId="14100"/>
          <ac:cxnSpMkLst>
            <pc:docMk/>
            <pc:sldMk cId="2668540787" sldId="349"/>
            <ac:cxnSpMk id="60" creationId="{B04D727E-B818-4671-A98F-32F01C3DBC13}"/>
          </ac:cxnSpMkLst>
        </pc:cxnChg>
      </pc:sldChg>
      <pc:sldChg chg="addSp delSp modSp add mod addCm delCm">
        <pc:chgData name="Syphax Ait oubelli" userId="ecf726b1934da71b" providerId="LiveId" clId="{DBF02EF2-5AE0-440D-B6AD-B5ACDEE03AC8}" dt="2021-08-10T14:45:56.186" v="1421" actId="12788"/>
        <pc:sldMkLst>
          <pc:docMk/>
          <pc:sldMk cId="3650168091" sldId="350"/>
        </pc:sldMkLst>
        <pc:spChg chg="mod topLvl">
          <ac:chgData name="Syphax Ait oubelli" userId="ecf726b1934da71b" providerId="LiveId" clId="{DBF02EF2-5AE0-440D-B6AD-B5ACDEE03AC8}" dt="2021-08-10T14:43:16.039" v="1391" actId="165"/>
          <ac:spMkLst>
            <pc:docMk/>
            <pc:sldMk cId="3650168091" sldId="350"/>
            <ac:spMk id="2" creationId="{3F937937-8606-4CC7-BCB9-70A47F1174B9}"/>
          </ac:spMkLst>
        </pc:spChg>
        <pc:spChg chg="add del mod">
          <ac:chgData name="Syphax Ait oubelli" userId="ecf726b1934da71b" providerId="LiveId" clId="{DBF02EF2-5AE0-440D-B6AD-B5ACDEE03AC8}" dt="2021-08-10T14:44:58.452" v="1395"/>
          <ac:spMkLst>
            <pc:docMk/>
            <pc:sldMk cId="3650168091" sldId="350"/>
            <ac:spMk id="6" creationId="{450DEFCD-4C1D-46BE-8141-250133AFB643}"/>
          </ac:spMkLst>
        </pc:spChg>
        <pc:spChg chg="mod topLvl">
          <ac:chgData name="Syphax Ait oubelli" userId="ecf726b1934da71b" providerId="LiveId" clId="{DBF02EF2-5AE0-440D-B6AD-B5ACDEE03AC8}" dt="2021-08-10T14:43:16.039" v="1391" actId="165"/>
          <ac:spMkLst>
            <pc:docMk/>
            <pc:sldMk cId="3650168091" sldId="350"/>
            <ac:spMk id="7" creationId="{D59E1FB0-9903-4F5E-B7EC-B11DAB940366}"/>
          </ac:spMkLst>
        </pc:spChg>
        <pc:spChg chg="add mod">
          <ac:chgData name="Syphax Ait oubelli" userId="ecf726b1934da71b" providerId="LiveId" clId="{DBF02EF2-5AE0-440D-B6AD-B5ACDEE03AC8}" dt="2021-08-10T14:45:56.186" v="1421" actId="12788"/>
          <ac:spMkLst>
            <pc:docMk/>
            <pc:sldMk cId="3650168091" sldId="350"/>
            <ac:spMk id="8" creationId="{11957378-FED3-450D-9D91-5CB9C3A91563}"/>
          </ac:spMkLst>
        </pc:spChg>
        <pc:spChg chg="mod topLvl">
          <ac:chgData name="Syphax Ait oubelli" userId="ecf726b1934da71b" providerId="LiveId" clId="{DBF02EF2-5AE0-440D-B6AD-B5ACDEE03AC8}" dt="2021-08-10T14:43:16.039" v="1391" actId="165"/>
          <ac:spMkLst>
            <pc:docMk/>
            <pc:sldMk cId="3650168091" sldId="350"/>
            <ac:spMk id="10" creationId="{64A1804D-5EE1-45AB-8787-6B8AB96A3DF6}"/>
          </ac:spMkLst>
        </pc:spChg>
        <pc:spChg chg="mod topLvl">
          <ac:chgData name="Syphax Ait oubelli" userId="ecf726b1934da71b" providerId="LiveId" clId="{DBF02EF2-5AE0-440D-B6AD-B5ACDEE03AC8}" dt="2021-08-10T14:43:16.039" v="1391" actId="165"/>
          <ac:spMkLst>
            <pc:docMk/>
            <pc:sldMk cId="3650168091" sldId="350"/>
            <ac:spMk id="13" creationId="{4D360CD4-01F2-4912-A370-7F474CDD0DAB}"/>
          </ac:spMkLst>
        </pc:spChg>
        <pc:spChg chg="mod topLvl">
          <ac:chgData name="Syphax Ait oubelli" userId="ecf726b1934da71b" providerId="LiveId" clId="{DBF02EF2-5AE0-440D-B6AD-B5ACDEE03AC8}" dt="2021-08-10T14:43:16.039" v="1391" actId="165"/>
          <ac:spMkLst>
            <pc:docMk/>
            <pc:sldMk cId="3650168091" sldId="350"/>
            <ac:spMk id="16" creationId="{73A2B211-1E76-43B8-A842-644031212CA9}"/>
          </ac:spMkLst>
        </pc:spChg>
        <pc:spChg chg="mod topLvl">
          <ac:chgData name="Syphax Ait oubelli" userId="ecf726b1934da71b" providerId="LiveId" clId="{DBF02EF2-5AE0-440D-B6AD-B5ACDEE03AC8}" dt="2021-08-10T14:43:16.039" v="1391" actId="165"/>
          <ac:spMkLst>
            <pc:docMk/>
            <pc:sldMk cId="3650168091" sldId="350"/>
            <ac:spMk id="19" creationId="{F71A63FB-07F1-4F19-B1A3-EBF27B03FDC2}"/>
          </ac:spMkLst>
        </pc:spChg>
        <pc:spChg chg="mod topLvl">
          <ac:chgData name="Syphax Ait oubelli" userId="ecf726b1934da71b" providerId="LiveId" clId="{DBF02EF2-5AE0-440D-B6AD-B5ACDEE03AC8}" dt="2021-08-10T14:43:16.039" v="1391" actId="165"/>
          <ac:spMkLst>
            <pc:docMk/>
            <pc:sldMk cId="3650168091" sldId="350"/>
            <ac:spMk id="22" creationId="{0C3FE7D5-4E79-46C7-8C4C-6552ACA027E3}"/>
          </ac:spMkLst>
        </pc:spChg>
        <pc:spChg chg="mod topLvl">
          <ac:chgData name="Syphax Ait oubelli" userId="ecf726b1934da71b" providerId="LiveId" clId="{DBF02EF2-5AE0-440D-B6AD-B5ACDEE03AC8}" dt="2021-08-10T14:43:16.039" v="1391" actId="165"/>
          <ac:spMkLst>
            <pc:docMk/>
            <pc:sldMk cId="3650168091" sldId="350"/>
            <ac:spMk id="25" creationId="{06AF10B1-CB4F-4986-B34E-193E0BD469D9}"/>
          </ac:spMkLst>
        </pc:spChg>
        <pc:spChg chg="mod topLvl">
          <ac:chgData name="Syphax Ait oubelli" userId="ecf726b1934da71b" providerId="LiveId" clId="{DBF02EF2-5AE0-440D-B6AD-B5ACDEE03AC8}" dt="2021-08-10T14:43:16.039" v="1391" actId="165"/>
          <ac:spMkLst>
            <pc:docMk/>
            <pc:sldMk cId="3650168091" sldId="350"/>
            <ac:spMk id="28" creationId="{15F0DA52-9D8D-4642-9762-65BDA6AFE2FA}"/>
          </ac:spMkLst>
        </pc:spChg>
        <pc:spChg chg="mod topLvl">
          <ac:chgData name="Syphax Ait oubelli" userId="ecf726b1934da71b" providerId="LiveId" clId="{DBF02EF2-5AE0-440D-B6AD-B5ACDEE03AC8}" dt="2021-08-10T14:43:16.039" v="1391" actId="165"/>
          <ac:spMkLst>
            <pc:docMk/>
            <pc:sldMk cId="3650168091" sldId="350"/>
            <ac:spMk id="31" creationId="{14AFC152-7112-443A-8C7A-2E80FB0E8E5A}"/>
          </ac:spMkLst>
        </pc:spChg>
        <pc:spChg chg="mod topLvl">
          <ac:chgData name="Syphax Ait oubelli" userId="ecf726b1934da71b" providerId="LiveId" clId="{DBF02EF2-5AE0-440D-B6AD-B5ACDEE03AC8}" dt="2021-08-10T14:43:16.039" v="1391" actId="165"/>
          <ac:spMkLst>
            <pc:docMk/>
            <pc:sldMk cId="3650168091" sldId="350"/>
            <ac:spMk id="34" creationId="{F09FA5DB-C5D5-4113-BDD9-00327492FEB0}"/>
          </ac:spMkLst>
        </pc:spChg>
        <pc:spChg chg="mod topLvl">
          <ac:chgData name="Syphax Ait oubelli" userId="ecf726b1934da71b" providerId="LiveId" clId="{DBF02EF2-5AE0-440D-B6AD-B5ACDEE03AC8}" dt="2021-08-10T14:43:16.039" v="1391" actId="165"/>
          <ac:spMkLst>
            <pc:docMk/>
            <pc:sldMk cId="3650168091" sldId="350"/>
            <ac:spMk id="37" creationId="{C81227BE-41EF-4393-AC13-08A97F741AD1}"/>
          </ac:spMkLst>
        </pc:spChg>
        <pc:spChg chg="mod topLvl">
          <ac:chgData name="Syphax Ait oubelli" userId="ecf726b1934da71b" providerId="LiveId" clId="{DBF02EF2-5AE0-440D-B6AD-B5ACDEE03AC8}" dt="2021-08-10T14:43:16.039" v="1391" actId="165"/>
          <ac:spMkLst>
            <pc:docMk/>
            <pc:sldMk cId="3650168091" sldId="350"/>
            <ac:spMk id="40" creationId="{EF95D963-9C20-4B6A-8864-EBC33FF866EE}"/>
          </ac:spMkLst>
        </pc:spChg>
        <pc:spChg chg="mod topLvl">
          <ac:chgData name="Syphax Ait oubelli" userId="ecf726b1934da71b" providerId="LiveId" clId="{DBF02EF2-5AE0-440D-B6AD-B5ACDEE03AC8}" dt="2021-08-10T14:43:16.039" v="1391" actId="165"/>
          <ac:spMkLst>
            <pc:docMk/>
            <pc:sldMk cId="3650168091" sldId="350"/>
            <ac:spMk id="43" creationId="{A1622D04-8937-4436-8A83-B2DDB09AE7F2}"/>
          </ac:spMkLst>
        </pc:spChg>
        <pc:spChg chg="mod topLvl">
          <ac:chgData name="Syphax Ait oubelli" userId="ecf726b1934da71b" providerId="LiveId" clId="{DBF02EF2-5AE0-440D-B6AD-B5ACDEE03AC8}" dt="2021-08-10T14:43:16.039" v="1391" actId="165"/>
          <ac:spMkLst>
            <pc:docMk/>
            <pc:sldMk cId="3650168091" sldId="350"/>
            <ac:spMk id="46" creationId="{1785F098-5F9B-4E15-825A-EB70E4A37FD6}"/>
          </ac:spMkLst>
        </pc:spChg>
        <pc:spChg chg="mod topLvl">
          <ac:chgData name="Syphax Ait oubelli" userId="ecf726b1934da71b" providerId="LiveId" clId="{DBF02EF2-5AE0-440D-B6AD-B5ACDEE03AC8}" dt="2021-08-10T14:43:16.039" v="1391" actId="165"/>
          <ac:spMkLst>
            <pc:docMk/>
            <pc:sldMk cId="3650168091" sldId="350"/>
            <ac:spMk id="49" creationId="{8354BD48-71B1-47A2-964C-9406051523F7}"/>
          </ac:spMkLst>
        </pc:spChg>
        <pc:spChg chg="mod topLvl">
          <ac:chgData name="Syphax Ait oubelli" userId="ecf726b1934da71b" providerId="LiveId" clId="{DBF02EF2-5AE0-440D-B6AD-B5ACDEE03AC8}" dt="2021-08-10T14:43:16.039" v="1391" actId="165"/>
          <ac:spMkLst>
            <pc:docMk/>
            <pc:sldMk cId="3650168091" sldId="350"/>
            <ac:spMk id="52" creationId="{9737E3C9-2649-4B93-B311-C140B3A0E59E}"/>
          </ac:spMkLst>
        </pc:spChg>
        <pc:spChg chg="mod topLvl">
          <ac:chgData name="Syphax Ait oubelli" userId="ecf726b1934da71b" providerId="LiveId" clId="{DBF02EF2-5AE0-440D-B6AD-B5ACDEE03AC8}" dt="2021-08-10T14:43:16.039" v="1391" actId="165"/>
          <ac:spMkLst>
            <pc:docMk/>
            <pc:sldMk cId="3650168091" sldId="350"/>
            <ac:spMk id="53" creationId="{A35E1591-EA30-458A-9DAE-31FD3A334995}"/>
          </ac:spMkLst>
        </pc:spChg>
        <pc:spChg chg="mod topLvl">
          <ac:chgData name="Syphax Ait oubelli" userId="ecf726b1934da71b" providerId="LiveId" clId="{DBF02EF2-5AE0-440D-B6AD-B5ACDEE03AC8}" dt="2021-08-10T14:43:16.039" v="1391" actId="165"/>
          <ac:spMkLst>
            <pc:docMk/>
            <pc:sldMk cId="3650168091" sldId="350"/>
            <ac:spMk id="54" creationId="{DE41D748-B9A3-4AED-9AFA-42547F9DB180}"/>
          </ac:spMkLst>
        </pc:spChg>
        <pc:spChg chg="mod topLvl">
          <ac:chgData name="Syphax Ait oubelli" userId="ecf726b1934da71b" providerId="LiveId" clId="{DBF02EF2-5AE0-440D-B6AD-B5ACDEE03AC8}" dt="2021-08-10T14:43:16.039" v="1391" actId="165"/>
          <ac:spMkLst>
            <pc:docMk/>
            <pc:sldMk cId="3650168091" sldId="350"/>
            <ac:spMk id="55" creationId="{643D47E5-5F64-41FE-A755-10F5635F91AC}"/>
          </ac:spMkLst>
        </pc:spChg>
        <pc:spChg chg="mod topLvl">
          <ac:chgData name="Syphax Ait oubelli" userId="ecf726b1934da71b" providerId="LiveId" clId="{DBF02EF2-5AE0-440D-B6AD-B5ACDEE03AC8}" dt="2021-08-10T14:43:16.039" v="1391" actId="165"/>
          <ac:spMkLst>
            <pc:docMk/>
            <pc:sldMk cId="3650168091" sldId="350"/>
            <ac:spMk id="56" creationId="{D87CAF18-EC5F-4482-966E-BEB9F275756C}"/>
          </ac:spMkLst>
        </pc:spChg>
        <pc:spChg chg="mod topLvl">
          <ac:chgData name="Syphax Ait oubelli" userId="ecf726b1934da71b" providerId="LiveId" clId="{DBF02EF2-5AE0-440D-B6AD-B5ACDEE03AC8}" dt="2021-08-10T14:43:16.039" v="1391" actId="165"/>
          <ac:spMkLst>
            <pc:docMk/>
            <pc:sldMk cId="3650168091" sldId="350"/>
            <ac:spMk id="57" creationId="{B9FD27BF-BA96-4B49-8D09-A32571551576}"/>
          </ac:spMkLst>
        </pc:spChg>
        <pc:spChg chg="mod topLvl">
          <ac:chgData name="Syphax Ait oubelli" userId="ecf726b1934da71b" providerId="LiveId" clId="{DBF02EF2-5AE0-440D-B6AD-B5ACDEE03AC8}" dt="2021-08-10T14:43:16.039" v="1391" actId="165"/>
          <ac:spMkLst>
            <pc:docMk/>
            <pc:sldMk cId="3650168091" sldId="350"/>
            <ac:spMk id="58" creationId="{8EC3A824-16BD-43D7-A9F7-7315256CBBBD}"/>
          </ac:spMkLst>
        </pc:spChg>
        <pc:spChg chg="mod topLvl">
          <ac:chgData name="Syphax Ait oubelli" userId="ecf726b1934da71b" providerId="LiveId" clId="{DBF02EF2-5AE0-440D-B6AD-B5ACDEE03AC8}" dt="2021-08-10T14:43:16.039" v="1391" actId="165"/>
          <ac:spMkLst>
            <pc:docMk/>
            <pc:sldMk cId="3650168091" sldId="350"/>
            <ac:spMk id="61" creationId="{6F32346E-52DB-4C93-A3B2-14DA9B8443DA}"/>
          </ac:spMkLst>
        </pc:spChg>
        <pc:spChg chg="mod topLvl">
          <ac:chgData name="Syphax Ait oubelli" userId="ecf726b1934da71b" providerId="LiveId" clId="{DBF02EF2-5AE0-440D-B6AD-B5ACDEE03AC8}" dt="2021-08-10T14:43:16.039" v="1391" actId="165"/>
          <ac:spMkLst>
            <pc:docMk/>
            <pc:sldMk cId="3650168091" sldId="350"/>
            <ac:spMk id="64" creationId="{5D49293E-1C21-480B-A99D-89FC82FB266E}"/>
          </ac:spMkLst>
        </pc:spChg>
        <pc:grpChg chg="add mod">
          <ac:chgData name="Syphax Ait oubelli" userId="ecf726b1934da71b" providerId="LiveId" clId="{DBF02EF2-5AE0-440D-B6AD-B5ACDEE03AC8}" dt="2021-08-10T14:43:02.302" v="1385" actId="164"/>
          <ac:grpSpMkLst>
            <pc:docMk/>
            <pc:sldMk cId="3650168091" sldId="350"/>
            <ac:grpSpMk id="3" creationId="{58E1ED8B-1D2C-4BB1-850F-F7C0B1CFE5A0}"/>
          </ac:grpSpMkLst>
        </pc:grpChg>
        <pc:grpChg chg="add del mod">
          <ac:chgData name="Syphax Ait oubelli" userId="ecf726b1934da71b" providerId="LiveId" clId="{DBF02EF2-5AE0-440D-B6AD-B5ACDEE03AC8}" dt="2021-08-10T14:43:16.039" v="1391" actId="165"/>
          <ac:grpSpMkLst>
            <pc:docMk/>
            <pc:sldMk cId="3650168091" sldId="350"/>
            <ac:grpSpMk id="4" creationId="{F43CC1B0-E0CC-49FC-AE31-5BCE50F55062}"/>
          </ac:grpSpMkLst>
        </pc:grpChg>
        <pc:picChg chg="mod topLvl">
          <ac:chgData name="Syphax Ait oubelli" userId="ecf726b1934da71b" providerId="LiveId" clId="{DBF02EF2-5AE0-440D-B6AD-B5ACDEE03AC8}" dt="2021-08-10T14:43:16.039" v="1391" actId="165"/>
          <ac:picMkLst>
            <pc:docMk/>
            <pc:sldMk cId="3650168091" sldId="350"/>
            <ac:picMk id="5" creationId="{C447F43F-2840-4389-8EB8-A4E59B157561}"/>
          </ac:picMkLst>
        </pc:picChg>
        <pc:picChg chg="mod topLvl">
          <ac:chgData name="Syphax Ait oubelli" userId="ecf726b1934da71b" providerId="LiveId" clId="{DBF02EF2-5AE0-440D-B6AD-B5ACDEE03AC8}" dt="2021-08-10T14:43:16.039" v="1391" actId="165"/>
          <ac:picMkLst>
            <pc:docMk/>
            <pc:sldMk cId="3650168091" sldId="350"/>
            <ac:picMk id="26" creationId="{00D9DDEE-5F11-4212-9A38-424C562DA453}"/>
          </ac:picMkLst>
        </pc:picChg>
        <pc:picChg chg="mod topLvl">
          <ac:chgData name="Syphax Ait oubelli" userId="ecf726b1934da71b" providerId="LiveId" clId="{DBF02EF2-5AE0-440D-B6AD-B5ACDEE03AC8}" dt="2021-08-10T14:43:16.039" v="1391" actId="165"/>
          <ac:picMkLst>
            <pc:docMk/>
            <pc:sldMk cId="3650168091" sldId="350"/>
            <ac:picMk id="27" creationId="{8A49E092-A3CF-4D12-A89D-7EB49F0A7858}"/>
          </ac:picMkLst>
        </pc:picChg>
        <pc:picChg chg="mod topLvl">
          <ac:chgData name="Syphax Ait oubelli" userId="ecf726b1934da71b" providerId="LiveId" clId="{DBF02EF2-5AE0-440D-B6AD-B5ACDEE03AC8}" dt="2021-08-10T14:43:16.039" v="1391" actId="165"/>
          <ac:picMkLst>
            <pc:docMk/>
            <pc:sldMk cId="3650168091" sldId="350"/>
            <ac:picMk id="29" creationId="{A2CD2430-4912-4856-BB83-F941903420C1}"/>
          </ac:picMkLst>
        </pc:picChg>
        <pc:picChg chg="mod topLvl">
          <ac:chgData name="Syphax Ait oubelli" userId="ecf726b1934da71b" providerId="LiveId" clId="{DBF02EF2-5AE0-440D-B6AD-B5ACDEE03AC8}" dt="2021-08-10T14:43:16.039" v="1391" actId="165"/>
          <ac:picMkLst>
            <pc:docMk/>
            <pc:sldMk cId="3650168091" sldId="350"/>
            <ac:picMk id="30" creationId="{1D5DFB54-F1F1-4344-A0E2-FB19F78106F9}"/>
          </ac:picMkLst>
        </pc:picChg>
        <pc:picChg chg="mod topLvl">
          <ac:chgData name="Syphax Ait oubelli" userId="ecf726b1934da71b" providerId="LiveId" clId="{DBF02EF2-5AE0-440D-B6AD-B5ACDEE03AC8}" dt="2021-08-10T14:43:16.039" v="1391" actId="165"/>
          <ac:picMkLst>
            <pc:docMk/>
            <pc:sldMk cId="3650168091" sldId="350"/>
            <ac:picMk id="32" creationId="{3B1B0231-08E8-41BF-93CC-9A4E9E417972}"/>
          </ac:picMkLst>
        </pc:picChg>
        <pc:picChg chg="mod topLvl">
          <ac:chgData name="Syphax Ait oubelli" userId="ecf726b1934da71b" providerId="LiveId" clId="{DBF02EF2-5AE0-440D-B6AD-B5ACDEE03AC8}" dt="2021-08-10T14:43:16.039" v="1391" actId="165"/>
          <ac:picMkLst>
            <pc:docMk/>
            <pc:sldMk cId="3650168091" sldId="350"/>
            <ac:picMk id="33" creationId="{51326853-C95F-4DE5-A7C0-75C4D932589C}"/>
          </ac:picMkLst>
        </pc:picChg>
        <pc:picChg chg="mod topLvl">
          <ac:chgData name="Syphax Ait oubelli" userId="ecf726b1934da71b" providerId="LiveId" clId="{DBF02EF2-5AE0-440D-B6AD-B5ACDEE03AC8}" dt="2021-08-10T14:43:16.039" v="1391" actId="165"/>
          <ac:picMkLst>
            <pc:docMk/>
            <pc:sldMk cId="3650168091" sldId="350"/>
            <ac:picMk id="35" creationId="{374BB2F6-57B1-4C6A-956D-769ACDF6AB6E}"/>
          </ac:picMkLst>
        </pc:picChg>
        <pc:picChg chg="mod topLvl">
          <ac:chgData name="Syphax Ait oubelli" userId="ecf726b1934da71b" providerId="LiveId" clId="{DBF02EF2-5AE0-440D-B6AD-B5ACDEE03AC8}" dt="2021-08-10T14:43:16.039" v="1391" actId="165"/>
          <ac:picMkLst>
            <pc:docMk/>
            <pc:sldMk cId="3650168091" sldId="350"/>
            <ac:picMk id="36" creationId="{23CC97A7-6F60-4275-9334-0F397E66F7C9}"/>
          </ac:picMkLst>
        </pc:picChg>
        <pc:picChg chg="mod topLvl">
          <ac:chgData name="Syphax Ait oubelli" userId="ecf726b1934da71b" providerId="LiveId" clId="{DBF02EF2-5AE0-440D-B6AD-B5ACDEE03AC8}" dt="2021-08-10T14:43:16.039" v="1391" actId="165"/>
          <ac:picMkLst>
            <pc:docMk/>
            <pc:sldMk cId="3650168091" sldId="350"/>
            <ac:picMk id="38" creationId="{52AB61D6-68FD-4374-A4B1-00C6CECD8BCA}"/>
          </ac:picMkLst>
        </pc:picChg>
        <pc:picChg chg="mod topLvl">
          <ac:chgData name="Syphax Ait oubelli" userId="ecf726b1934da71b" providerId="LiveId" clId="{DBF02EF2-5AE0-440D-B6AD-B5ACDEE03AC8}" dt="2021-08-10T14:43:16.039" v="1391" actId="165"/>
          <ac:picMkLst>
            <pc:docMk/>
            <pc:sldMk cId="3650168091" sldId="350"/>
            <ac:picMk id="39" creationId="{1E184B16-E566-40CB-A9B2-CAA7E6F7BABA}"/>
          </ac:picMkLst>
        </pc:picChg>
        <pc:picChg chg="mod topLvl">
          <ac:chgData name="Syphax Ait oubelli" userId="ecf726b1934da71b" providerId="LiveId" clId="{DBF02EF2-5AE0-440D-B6AD-B5ACDEE03AC8}" dt="2021-08-10T14:43:16.039" v="1391" actId="165"/>
          <ac:picMkLst>
            <pc:docMk/>
            <pc:sldMk cId="3650168091" sldId="350"/>
            <ac:picMk id="41" creationId="{9DC96CAB-ABDD-44F1-92DE-08C0E591BE25}"/>
          </ac:picMkLst>
        </pc:picChg>
        <pc:picChg chg="mod topLvl">
          <ac:chgData name="Syphax Ait oubelli" userId="ecf726b1934da71b" providerId="LiveId" clId="{DBF02EF2-5AE0-440D-B6AD-B5ACDEE03AC8}" dt="2021-08-10T14:43:16.039" v="1391" actId="165"/>
          <ac:picMkLst>
            <pc:docMk/>
            <pc:sldMk cId="3650168091" sldId="350"/>
            <ac:picMk id="42" creationId="{3AAE1F15-5052-4BA3-84DC-D077B4951254}"/>
          </ac:picMkLst>
        </pc:picChg>
        <pc:picChg chg="mod topLvl">
          <ac:chgData name="Syphax Ait oubelli" userId="ecf726b1934da71b" providerId="LiveId" clId="{DBF02EF2-5AE0-440D-B6AD-B5ACDEE03AC8}" dt="2021-08-10T14:43:16.039" v="1391" actId="165"/>
          <ac:picMkLst>
            <pc:docMk/>
            <pc:sldMk cId="3650168091" sldId="350"/>
            <ac:picMk id="44" creationId="{8682156F-2819-4905-80C1-EFD353F8ABAD}"/>
          </ac:picMkLst>
        </pc:picChg>
        <pc:picChg chg="mod topLvl">
          <ac:chgData name="Syphax Ait oubelli" userId="ecf726b1934da71b" providerId="LiveId" clId="{DBF02EF2-5AE0-440D-B6AD-B5ACDEE03AC8}" dt="2021-08-10T14:43:16.039" v="1391" actId="165"/>
          <ac:picMkLst>
            <pc:docMk/>
            <pc:sldMk cId="3650168091" sldId="350"/>
            <ac:picMk id="45" creationId="{A8E3009A-122B-4F96-877E-92F3F8F4241A}"/>
          </ac:picMkLst>
        </pc:picChg>
        <pc:picChg chg="mod topLvl">
          <ac:chgData name="Syphax Ait oubelli" userId="ecf726b1934da71b" providerId="LiveId" clId="{DBF02EF2-5AE0-440D-B6AD-B5ACDEE03AC8}" dt="2021-08-10T14:43:16.039" v="1391" actId="165"/>
          <ac:picMkLst>
            <pc:docMk/>
            <pc:sldMk cId="3650168091" sldId="350"/>
            <ac:picMk id="47" creationId="{D8351C48-8BB6-4B2D-98BC-A31993055628}"/>
          </ac:picMkLst>
        </pc:picChg>
        <pc:picChg chg="mod topLvl">
          <ac:chgData name="Syphax Ait oubelli" userId="ecf726b1934da71b" providerId="LiveId" clId="{DBF02EF2-5AE0-440D-B6AD-B5ACDEE03AC8}" dt="2021-08-10T14:43:16.039" v="1391" actId="165"/>
          <ac:picMkLst>
            <pc:docMk/>
            <pc:sldMk cId="3650168091" sldId="350"/>
            <ac:picMk id="48" creationId="{449EBB49-AAF5-4BD1-AF50-935D8FB6AF8E}"/>
          </ac:picMkLst>
        </pc:picChg>
        <pc:picChg chg="mod topLvl">
          <ac:chgData name="Syphax Ait oubelli" userId="ecf726b1934da71b" providerId="LiveId" clId="{DBF02EF2-5AE0-440D-B6AD-B5ACDEE03AC8}" dt="2021-08-10T14:43:16.039" v="1391" actId="165"/>
          <ac:picMkLst>
            <pc:docMk/>
            <pc:sldMk cId="3650168091" sldId="350"/>
            <ac:picMk id="50" creationId="{FB81E857-656B-4DD7-8680-B4EEEC977B02}"/>
          </ac:picMkLst>
        </pc:picChg>
        <pc:picChg chg="mod topLvl">
          <ac:chgData name="Syphax Ait oubelli" userId="ecf726b1934da71b" providerId="LiveId" clId="{DBF02EF2-5AE0-440D-B6AD-B5ACDEE03AC8}" dt="2021-08-10T14:43:16.039" v="1391" actId="165"/>
          <ac:picMkLst>
            <pc:docMk/>
            <pc:sldMk cId="3650168091" sldId="350"/>
            <ac:picMk id="51" creationId="{7D4C5BBD-7E29-44C1-91A6-C593AEB395D3}"/>
          </ac:picMkLst>
        </pc:picChg>
        <pc:cxnChg chg="mod topLvl">
          <ac:chgData name="Syphax Ait oubelli" userId="ecf726b1934da71b" providerId="LiveId" clId="{DBF02EF2-5AE0-440D-B6AD-B5ACDEE03AC8}" dt="2021-08-10T14:43:16.039" v="1391" actId="165"/>
          <ac:cxnSpMkLst>
            <pc:docMk/>
            <pc:sldMk cId="3650168091" sldId="350"/>
            <ac:cxnSpMk id="59" creationId="{970C993F-DA69-438A-BD3B-407E88E786E5}"/>
          </ac:cxnSpMkLst>
        </pc:cxnChg>
        <pc:cxnChg chg="mod topLvl">
          <ac:chgData name="Syphax Ait oubelli" userId="ecf726b1934da71b" providerId="LiveId" clId="{DBF02EF2-5AE0-440D-B6AD-B5ACDEE03AC8}" dt="2021-08-10T14:43:16.039" v="1391" actId="165"/>
          <ac:cxnSpMkLst>
            <pc:docMk/>
            <pc:sldMk cId="3650168091" sldId="350"/>
            <ac:cxnSpMk id="60" creationId="{B04D727E-B818-4671-A98F-32F01C3DBC13}"/>
          </ac:cxnSpMkLst>
        </pc:cxnChg>
      </pc:sldChg>
      <pc:sldChg chg="addSp delSp modSp add mod">
        <pc:chgData name="Syphax Ait oubelli" userId="ecf726b1934da71b" providerId="LiveId" clId="{DBF02EF2-5AE0-440D-B6AD-B5ACDEE03AC8}" dt="2021-08-10T14:46:45.512" v="1438" actId="114"/>
        <pc:sldMkLst>
          <pc:docMk/>
          <pc:sldMk cId="184502415" sldId="351"/>
        </pc:sldMkLst>
        <pc:spChg chg="add mod">
          <ac:chgData name="Syphax Ait oubelli" userId="ecf726b1934da71b" providerId="LiveId" clId="{DBF02EF2-5AE0-440D-B6AD-B5ACDEE03AC8}" dt="2021-08-10T14:46:45.512" v="1438" actId="114"/>
          <ac:spMkLst>
            <pc:docMk/>
            <pc:sldMk cId="184502415" sldId="351"/>
            <ac:spMk id="3" creationId="{3E4F3F5D-A093-4C14-BB85-BD3269901953}"/>
          </ac:spMkLst>
        </pc:spChg>
        <pc:spChg chg="del">
          <ac:chgData name="Syphax Ait oubelli" userId="ecf726b1934da71b" providerId="LiveId" clId="{DBF02EF2-5AE0-440D-B6AD-B5ACDEE03AC8}" dt="2021-08-10T14:46:25.502" v="1423" actId="478"/>
          <ac:spMkLst>
            <pc:docMk/>
            <pc:sldMk cId="184502415" sldId="351"/>
            <ac:spMk id="8" creationId="{11957378-FED3-450D-9D91-5CB9C3A91563}"/>
          </ac:spMkLst>
        </pc:spChg>
      </pc:sldChg>
      <pc:sldChg chg="add del">
        <pc:chgData name="Syphax Ait oubelli" userId="ecf726b1934da71b" providerId="LiveId" clId="{DBF02EF2-5AE0-440D-B6AD-B5ACDEE03AC8}" dt="2021-08-25T11:50:34.269" v="1440"/>
        <pc:sldMkLst>
          <pc:docMk/>
          <pc:sldMk cId="837458676" sldId="352"/>
        </pc:sldMkLst>
      </pc:sldChg>
      <pc:sldChg chg="addSp delSp modSp add mod">
        <pc:chgData name="Syphax Ait oubelli" userId="ecf726b1934da71b" providerId="LiveId" clId="{DBF02EF2-5AE0-440D-B6AD-B5ACDEE03AC8}" dt="2021-08-25T11:59:26.963" v="1679" actId="1076"/>
        <pc:sldMkLst>
          <pc:docMk/>
          <pc:sldMk cId="2883039570" sldId="352"/>
        </pc:sldMkLst>
        <pc:spChg chg="mod">
          <ac:chgData name="Syphax Ait oubelli" userId="ecf726b1934da71b" providerId="LiveId" clId="{DBF02EF2-5AE0-440D-B6AD-B5ACDEE03AC8}" dt="2021-08-25T11:51:14.947" v="1558" actId="207"/>
          <ac:spMkLst>
            <pc:docMk/>
            <pc:sldMk cId="2883039570" sldId="352"/>
            <ac:spMk id="2" creationId="{3F937937-8606-4CC7-BCB9-70A47F1174B9}"/>
          </ac:spMkLst>
        </pc:spChg>
        <pc:spChg chg="mod">
          <ac:chgData name="Syphax Ait oubelli" userId="ecf726b1934da71b" providerId="LiveId" clId="{DBF02EF2-5AE0-440D-B6AD-B5ACDEE03AC8}" dt="2021-08-25T11:59:26.963" v="1679" actId="1076"/>
          <ac:spMkLst>
            <pc:docMk/>
            <pc:sldMk cId="2883039570" sldId="352"/>
            <ac:spMk id="3" creationId="{3E4F3F5D-A093-4C14-BB85-BD3269901953}"/>
          </ac:spMkLst>
        </pc:spChg>
        <pc:spChg chg="add mod">
          <ac:chgData name="Syphax Ait oubelli" userId="ecf726b1934da71b" providerId="LiveId" clId="{DBF02EF2-5AE0-440D-B6AD-B5ACDEE03AC8}" dt="2021-08-25T11:59:26.963" v="1679" actId="1076"/>
          <ac:spMkLst>
            <pc:docMk/>
            <pc:sldMk cId="2883039570" sldId="352"/>
            <ac:spMk id="6" creationId="{50666182-6347-4C45-A563-FEFE50264F84}"/>
          </ac:spMkLst>
        </pc:spChg>
        <pc:spChg chg="mod">
          <ac:chgData name="Syphax Ait oubelli" userId="ecf726b1934da71b" providerId="LiveId" clId="{DBF02EF2-5AE0-440D-B6AD-B5ACDEE03AC8}" dt="2021-08-25T11:51:31.873" v="1564" actId="207"/>
          <ac:spMkLst>
            <pc:docMk/>
            <pc:sldMk cId="2883039570" sldId="352"/>
            <ac:spMk id="7" creationId="{D59E1FB0-9903-4F5E-B7EC-B11DAB940366}"/>
          </ac:spMkLst>
        </pc:spChg>
        <pc:spChg chg="add del mod">
          <ac:chgData name="Syphax Ait oubelli" userId="ecf726b1934da71b" providerId="LiveId" clId="{DBF02EF2-5AE0-440D-B6AD-B5ACDEE03AC8}" dt="2021-08-25T11:51:31.873" v="1564" actId="207"/>
          <ac:spMkLst>
            <pc:docMk/>
            <pc:sldMk cId="2883039570" sldId="352"/>
            <ac:spMk id="10" creationId="{64A1804D-5EE1-45AB-8787-6B8AB96A3DF6}"/>
          </ac:spMkLst>
        </pc:spChg>
        <pc:spChg chg="mod">
          <ac:chgData name="Syphax Ait oubelli" userId="ecf726b1934da71b" providerId="LiveId" clId="{DBF02EF2-5AE0-440D-B6AD-B5ACDEE03AC8}" dt="2021-08-25T11:51:31.873" v="1564" actId="207"/>
          <ac:spMkLst>
            <pc:docMk/>
            <pc:sldMk cId="2883039570" sldId="352"/>
            <ac:spMk id="13" creationId="{4D360CD4-01F2-4912-A370-7F474CDD0DAB}"/>
          </ac:spMkLst>
        </pc:spChg>
        <pc:spChg chg="mod">
          <ac:chgData name="Syphax Ait oubelli" userId="ecf726b1934da71b" providerId="LiveId" clId="{DBF02EF2-5AE0-440D-B6AD-B5ACDEE03AC8}" dt="2021-08-25T11:51:31.873" v="1564" actId="207"/>
          <ac:spMkLst>
            <pc:docMk/>
            <pc:sldMk cId="2883039570" sldId="352"/>
            <ac:spMk id="16" creationId="{73A2B211-1E76-43B8-A842-644031212CA9}"/>
          </ac:spMkLst>
        </pc:spChg>
        <pc:spChg chg="mod">
          <ac:chgData name="Syphax Ait oubelli" userId="ecf726b1934da71b" providerId="LiveId" clId="{DBF02EF2-5AE0-440D-B6AD-B5ACDEE03AC8}" dt="2021-08-25T11:51:14.947" v="1558" actId="207"/>
          <ac:spMkLst>
            <pc:docMk/>
            <pc:sldMk cId="2883039570" sldId="352"/>
            <ac:spMk id="19" creationId="{F71A63FB-07F1-4F19-B1A3-EBF27B03FDC2}"/>
          </ac:spMkLst>
        </pc:spChg>
        <pc:spChg chg="mod">
          <ac:chgData name="Syphax Ait oubelli" userId="ecf726b1934da71b" providerId="LiveId" clId="{DBF02EF2-5AE0-440D-B6AD-B5ACDEE03AC8}" dt="2021-08-25T11:51:31.873" v="1564" actId="207"/>
          <ac:spMkLst>
            <pc:docMk/>
            <pc:sldMk cId="2883039570" sldId="352"/>
            <ac:spMk id="22" creationId="{0C3FE7D5-4E79-46C7-8C4C-6552ACA027E3}"/>
          </ac:spMkLst>
        </pc:spChg>
        <pc:spChg chg="mod">
          <ac:chgData name="Syphax Ait oubelli" userId="ecf726b1934da71b" providerId="LiveId" clId="{DBF02EF2-5AE0-440D-B6AD-B5ACDEE03AC8}" dt="2021-08-25T11:51:31.873" v="1564" actId="207"/>
          <ac:spMkLst>
            <pc:docMk/>
            <pc:sldMk cId="2883039570" sldId="352"/>
            <ac:spMk id="25" creationId="{06AF10B1-CB4F-4986-B34E-193E0BD469D9}"/>
          </ac:spMkLst>
        </pc:spChg>
        <pc:spChg chg="mod">
          <ac:chgData name="Syphax Ait oubelli" userId="ecf726b1934da71b" providerId="LiveId" clId="{DBF02EF2-5AE0-440D-B6AD-B5ACDEE03AC8}" dt="2021-08-25T11:51:31.873" v="1564" actId="207"/>
          <ac:spMkLst>
            <pc:docMk/>
            <pc:sldMk cId="2883039570" sldId="352"/>
            <ac:spMk id="28" creationId="{15F0DA52-9D8D-4642-9762-65BDA6AFE2FA}"/>
          </ac:spMkLst>
        </pc:spChg>
        <pc:spChg chg="mod">
          <ac:chgData name="Syphax Ait oubelli" userId="ecf726b1934da71b" providerId="LiveId" clId="{DBF02EF2-5AE0-440D-B6AD-B5ACDEE03AC8}" dt="2021-08-25T11:51:31.873" v="1564" actId="207"/>
          <ac:spMkLst>
            <pc:docMk/>
            <pc:sldMk cId="2883039570" sldId="352"/>
            <ac:spMk id="31" creationId="{14AFC152-7112-443A-8C7A-2E80FB0E8E5A}"/>
          </ac:spMkLst>
        </pc:spChg>
        <pc:spChg chg="mod">
          <ac:chgData name="Syphax Ait oubelli" userId="ecf726b1934da71b" providerId="LiveId" clId="{DBF02EF2-5AE0-440D-B6AD-B5ACDEE03AC8}" dt="2021-08-25T11:51:14.947" v="1558" actId="207"/>
          <ac:spMkLst>
            <pc:docMk/>
            <pc:sldMk cId="2883039570" sldId="352"/>
            <ac:spMk id="34" creationId="{F09FA5DB-C5D5-4113-BDD9-00327492FEB0}"/>
          </ac:spMkLst>
        </pc:spChg>
        <pc:spChg chg="mod">
          <ac:chgData name="Syphax Ait oubelli" userId="ecf726b1934da71b" providerId="LiveId" clId="{DBF02EF2-5AE0-440D-B6AD-B5ACDEE03AC8}" dt="2021-08-25T11:51:31.873" v="1564" actId="207"/>
          <ac:spMkLst>
            <pc:docMk/>
            <pc:sldMk cId="2883039570" sldId="352"/>
            <ac:spMk id="37" creationId="{C81227BE-41EF-4393-AC13-08A97F741AD1}"/>
          </ac:spMkLst>
        </pc:spChg>
        <pc:spChg chg="mod">
          <ac:chgData name="Syphax Ait oubelli" userId="ecf726b1934da71b" providerId="LiveId" clId="{DBF02EF2-5AE0-440D-B6AD-B5ACDEE03AC8}" dt="2021-08-25T11:51:31.873" v="1564" actId="207"/>
          <ac:spMkLst>
            <pc:docMk/>
            <pc:sldMk cId="2883039570" sldId="352"/>
            <ac:spMk id="40" creationId="{EF95D963-9C20-4B6A-8864-EBC33FF866EE}"/>
          </ac:spMkLst>
        </pc:spChg>
        <pc:spChg chg="mod">
          <ac:chgData name="Syphax Ait oubelli" userId="ecf726b1934da71b" providerId="LiveId" clId="{DBF02EF2-5AE0-440D-B6AD-B5ACDEE03AC8}" dt="2021-08-25T11:51:31.873" v="1564" actId="207"/>
          <ac:spMkLst>
            <pc:docMk/>
            <pc:sldMk cId="2883039570" sldId="352"/>
            <ac:spMk id="43" creationId="{A1622D04-8937-4436-8A83-B2DDB09AE7F2}"/>
          </ac:spMkLst>
        </pc:spChg>
        <pc:spChg chg="mod">
          <ac:chgData name="Syphax Ait oubelli" userId="ecf726b1934da71b" providerId="LiveId" clId="{DBF02EF2-5AE0-440D-B6AD-B5ACDEE03AC8}" dt="2021-08-25T11:51:31.873" v="1564" actId="207"/>
          <ac:spMkLst>
            <pc:docMk/>
            <pc:sldMk cId="2883039570" sldId="352"/>
            <ac:spMk id="46" creationId="{1785F098-5F9B-4E15-825A-EB70E4A37FD6}"/>
          </ac:spMkLst>
        </pc:spChg>
        <pc:spChg chg="mod">
          <ac:chgData name="Syphax Ait oubelli" userId="ecf726b1934da71b" providerId="LiveId" clId="{DBF02EF2-5AE0-440D-B6AD-B5ACDEE03AC8}" dt="2021-08-25T11:51:14.947" v="1558" actId="207"/>
          <ac:spMkLst>
            <pc:docMk/>
            <pc:sldMk cId="2883039570" sldId="352"/>
            <ac:spMk id="49" creationId="{8354BD48-71B1-47A2-964C-9406051523F7}"/>
          </ac:spMkLst>
        </pc:spChg>
        <pc:spChg chg="add del mod">
          <ac:chgData name="Syphax Ait oubelli" userId="ecf726b1934da71b" providerId="LiveId" clId="{DBF02EF2-5AE0-440D-B6AD-B5ACDEE03AC8}" dt="2021-08-25T11:51:31.873" v="1564" actId="207"/>
          <ac:spMkLst>
            <pc:docMk/>
            <pc:sldMk cId="2883039570" sldId="352"/>
            <ac:spMk id="52" creationId="{9737E3C9-2649-4B93-B311-C140B3A0E59E}"/>
          </ac:spMkLst>
        </pc:spChg>
        <pc:spChg chg="mod">
          <ac:chgData name="Syphax Ait oubelli" userId="ecf726b1934da71b" providerId="LiveId" clId="{DBF02EF2-5AE0-440D-B6AD-B5ACDEE03AC8}" dt="2021-08-25T11:51:14.947" v="1558" actId="207"/>
          <ac:spMkLst>
            <pc:docMk/>
            <pc:sldMk cId="2883039570" sldId="352"/>
            <ac:spMk id="54" creationId="{DE41D748-B9A3-4AED-9AFA-42547F9DB180}"/>
          </ac:spMkLst>
        </pc:spChg>
        <pc:spChg chg="add del mod">
          <ac:chgData name="Syphax Ait oubelli" userId="ecf726b1934da71b" providerId="LiveId" clId="{DBF02EF2-5AE0-440D-B6AD-B5ACDEE03AC8}" dt="2021-08-25T11:51:31.873" v="1564" actId="207"/>
          <ac:spMkLst>
            <pc:docMk/>
            <pc:sldMk cId="2883039570" sldId="352"/>
            <ac:spMk id="55" creationId="{643D47E5-5F64-41FE-A755-10F5635F91AC}"/>
          </ac:spMkLst>
        </pc:spChg>
        <pc:spChg chg="add del mod">
          <ac:chgData name="Syphax Ait oubelli" userId="ecf726b1934da71b" providerId="LiveId" clId="{DBF02EF2-5AE0-440D-B6AD-B5ACDEE03AC8}" dt="2021-08-25T11:51:31.873" v="1564" actId="207"/>
          <ac:spMkLst>
            <pc:docMk/>
            <pc:sldMk cId="2883039570" sldId="352"/>
            <ac:spMk id="58" creationId="{8EC3A824-16BD-43D7-A9F7-7315256CBBBD}"/>
          </ac:spMkLst>
        </pc:spChg>
        <pc:spChg chg="add del mod">
          <ac:chgData name="Syphax Ait oubelli" userId="ecf726b1934da71b" providerId="LiveId" clId="{DBF02EF2-5AE0-440D-B6AD-B5ACDEE03AC8}" dt="2021-08-25T11:51:31.873" v="1564" actId="207"/>
          <ac:spMkLst>
            <pc:docMk/>
            <pc:sldMk cId="2883039570" sldId="352"/>
            <ac:spMk id="61" creationId="{6F32346E-52DB-4C93-A3B2-14DA9B8443DA}"/>
          </ac:spMkLst>
        </pc:spChg>
        <pc:spChg chg="add del mod">
          <ac:chgData name="Syphax Ait oubelli" userId="ecf726b1934da71b" providerId="LiveId" clId="{DBF02EF2-5AE0-440D-B6AD-B5ACDEE03AC8}" dt="2021-08-25T11:51:14.947" v="1558" actId="207"/>
          <ac:spMkLst>
            <pc:docMk/>
            <pc:sldMk cId="2883039570" sldId="352"/>
            <ac:spMk id="64" creationId="{5D49293E-1C21-480B-A99D-89FC82FB266E}"/>
          </ac:spMkLst>
        </pc:spChg>
        <pc:grpChg chg="add mod">
          <ac:chgData name="Syphax Ait oubelli" userId="ecf726b1934da71b" providerId="LiveId" clId="{DBF02EF2-5AE0-440D-B6AD-B5ACDEE03AC8}" dt="2021-08-25T11:52:26.972" v="1575" actId="164"/>
          <ac:grpSpMkLst>
            <pc:docMk/>
            <pc:sldMk cId="2883039570" sldId="352"/>
            <ac:grpSpMk id="4" creationId="{955EB982-EE3F-4403-B857-03789F63E0B1}"/>
          </ac:grpSpMkLst>
        </pc:grpChg>
        <pc:picChg chg="add del">
          <ac:chgData name="Syphax Ait oubelli" userId="ecf726b1934da71b" providerId="LiveId" clId="{DBF02EF2-5AE0-440D-B6AD-B5ACDEE03AC8}" dt="2021-08-25T11:50:47.961" v="1445" actId="478"/>
          <ac:picMkLst>
            <pc:docMk/>
            <pc:sldMk cId="2883039570" sldId="352"/>
            <ac:picMk id="5" creationId="{C447F43F-2840-4389-8EB8-A4E59B157561}"/>
          </ac:picMkLst>
        </pc:picChg>
        <pc:picChg chg="add del">
          <ac:chgData name="Syphax Ait oubelli" userId="ecf726b1934da71b" providerId="LiveId" clId="{DBF02EF2-5AE0-440D-B6AD-B5ACDEE03AC8}" dt="2021-08-25T11:50:47.961" v="1445" actId="478"/>
          <ac:picMkLst>
            <pc:docMk/>
            <pc:sldMk cId="2883039570" sldId="352"/>
            <ac:picMk id="26" creationId="{00D9DDEE-5F11-4212-9A38-424C562DA453}"/>
          </ac:picMkLst>
        </pc:picChg>
        <pc:picChg chg="add del">
          <ac:chgData name="Syphax Ait oubelli" userId="ecf726b1934da71b" providerId="LiveId" clId="{DBF02EF2-5AE0-440D-B6AD-B5ACDEE03AC8}" dt="2021-08-25T11:50:47.961" v="1445" actId="478"/>
          <ac:picMkLst>
            <pc:docMk/>
            <pc:sldMk cId="2883039570" sldId="352"/>
            <ac:picMk id="27" creationId="{8A49E092-A3CF-4D12-A89D-7EB49F0A7858}"/>
          </ac:picMkLst>
        </pc:picChg>
        <pc:picChg chg="add del mod">
          <ac:chgData name="Syphax Ait oubelli" userId="ecf726b1934da71b" providerId="LiveId" clId="{DBF02EF2-5AE0-440D-B6AD-B5ACDEE03AC8}" dt="2021-08-25T11:50:47.961" v="1445" actId="478"/>
          <ac:picMkLst>
            <pc:docMk/>
            <pc:sldMk cId="2883039570" sldId="352"/>
            <ac:picMk id="29" creationId="{A2CD2430-4912-4856-BB83-F941903420C1}"/>
          </ac:picMkLst>
        </pc:picChg>
        <pc:picChg chg="del">
          <ac:chgData name="Syphax Ait oubelli" userId="ecf726b1934da71b" providerId="LiveId" clId="{DBF02EF2-5AE0-440D-B6AD-B5ACDEE03AC8}" dt="2021-08-25T11:50:50.368" v="1446" actId="478"/>
          <ac:picMkLst>
            <pc:docMk/>
            <pc:sldMk cId="2883039570" sldId="352"/>
            <ac:picMk id="30" creationId="{1D5DFB54-F1F1-4344-A0E2-FB19F78106F9}"/>
          </ac:picMkLst>
        </pc:picChg>
        <pc:picChg chg="add del">
          <ac:chgData name="Syphax Ait oubelli" userId="ecf726b1934da71b" providerId="LiveId" clId="{DBF02EF2-5AE0-440D-B6AD-B5ACDEE03AC8}" dt="2021-08-25T11:50:47.961" v="1445" actId="478"/>
          <ac:picMkLst>
            <pc:docMk/>
            <pc:sldMk cId="2883039570" sldId="352"/>
            <ac:picMk id="32" creationId="{3B1B0231-08E8-41BF-93CC-9A4E9E417972}"/>
          </ac:picMkLst>
        </pc:picChg>
        <pc:picChg chg="add del">
          <ac:chgData name="Syphax Ait oubelli" userId="ecf726b1934da71b" providerId="LiveId" clId="{DBF02EF2-5AE0-440D-B6AD-B5ACDEE03AC8}" dt="2021-08-25T11:50:47.961" v="1445" actId="478"/>
          <ac:picMkLst>
            <pc:docMk/>
            <pc:sldMk cId="2883039570" sldId="352"/>
            <ac:picMk id="33" creationId="{51326853-C95F-4DE5-A7C0-75C4D932589C}"/>
          </ac:picMkLst>
        </pc:picChg>
        <pc:picChg chg="add del mod">
          <ac:chgData name="Syphax Ait oubelli" userId="ecf726b1934da71b" providerId="LiveId" clId="{DBF02EF2-5AE0-440D-B6AD-B5ACDEE03AC8}" dt="2021-08-25T11:50:47.961" v="1445" actId="478"/>
          <ac:picMkLst>
            <pc:docMk/>
            <pc:sldMk cId="2883039570" sldId="352"/>
            <ac:picMk id="35" creationId="{374BB2F6-57B1-4C6A-956D-769ACDF6AB6E}"/>
          </ac:picMkLst>
        </pc:picChg>
        <pc:picChg chg="add del">
          <ac:chgData name="Syphax Ait oubelli" userId="ecf726b1934da71b" providerId="LiveId" clId="{DBF02EF2-5AE0-440D-B6AD-B5ACDEE03AC8}" dt="2021-08-25T11:50:47.961" v="1445" actId="478"/>
          <ac:picMkLst>
            <pc:docMk/>
            <pc:sldMk cId="2883039570" sldId="352"/>
            <ac:picMk id="36" creationId="{23CC97A7-6F60-4275-9334-0F397E66F7C9}"/>
          </ac:picMkLst>
        </pc:picChg>
        <pc:picChg chg="add del">
          <ac:chgData name="Syphax Ait oubelli" userId="ecf726b1934da71b" providerId="LiveId" clId="{DBF02EF2-5AE0-440D-B6AD-B5ACDEE03AC8}" dt="2021-08-25T11:50:47.961" v="1445" actId="478"/>
          <ac:picMkLst>
            <pc:docMk/>
            <pc:sldMk cId="2883039570" sldId="352"/>
            <ac:picMk id="38" creationId="{52AB61D6-68FD-4374-A4B1-00C6CECD8BCA}"/>
          </ac:picMkLst>
        </pc:picChg>
        <pc:picChg chg="add del">
          <ac:chgData name="Syphax Ait oubelli" userId="ecf726b1934da71b" providerId="LiveId" clId="{DBF02EF2-5AE0-440D-B6AD-B5ACDEE03AC8}" dt="2021-08-25T11:50:47.961" v="1445" actId="478"/>
          <ac:picMkLst>
            <pc:docMk/>
            <pc:sldMk cId="2883039570" sldId="352"/>
            <ac:picMk id="39" creationId="{1E184B16-E566-40CB-A9B2-CAA7E6F7BABA}"/>
          </ac:picMkLst>
        </pc:picChg>
        <pc:picChg chg="add del mod">
          <ac:chgData name="Syphax Ait oubelli" userId="ecf726b1934da71b" providerId="LiveId" clId="{DBF02EF2-5AE0-440D-B6AD-B5ACDEE03AC8}" dt="2021-08-25T11:50:47.961" v="1445" actId="478"/>
          <ac:picMkLst>
            <pc:docMk/>
            <pc:sldMk cId="2883039570" sldId="352"/>
            <ac:picMk id="41" creationId="{9DC96CAB-ABDD-44F1-92DE-08C0E591BE25}"/>
          </ac:picMkLst>
        </pc:picChg>
        <pc:picChg chg="add del">
          <ac:chgData name="Syphax Ait oubelli" userId="ecf726b1934da71b" providerId="LiveId" clId="{DBF02EF2-5AE0-440D-B6AD-B5ACDEE03AC8}" dt="2021-08-25T11:50:47.961" v="1445" actId="478"/>
          <ac:picMkLst>
            <pc:docMk/>
            <pc:sldMk cId="2883039570" sldId="352"/>
            <ac:picMk id="42" creationId="{3AAE1F15-5052-4BA3-84DC-D077B4951254}"/>
          </ac:picMkLst>
        </pc:picChg>
        <pc:picChg chg="add del">
          <ac:chgData name="Syphax Ait oubelli" userId="ecf726b1934da71b" providerId="LiveId" clId="{DBF02EF2-5AE0-440D-B6AD-B5ACDEE03AC8}" dt="2021-08-25T11:50:47.961" v="1445" actId="478"/>
          <ac:picMkLst>
            <pc:docMk/>
            <pc:sldMk cId="2883039570" sldId="352"/>
            <ac:picMk id="44" creationId="{8682156F-2819-4905-80C1-EFD353F8ABAD}"/>
          </ac:picMkLst>
        </pc:picChg>
        <pc:picChg chg="add del">
          <ac:chgData name="Syphax Ait oubelli" userId="ecf726b1934da71b" providerId="LiveId" clId="{DBF02EF2-5AE0-440D-B6AD-B5ACDEE03AC8}" dt="2021-08-25T11:50:47.961" v="1445" actId="478"/>
          <ac:picMkLst>
            <pc:docMk/>
            <pc:sldMk cId="2883039570" sldId="352"/>
            <ac:picMk id="45" creationId="{A8E3009A-122B-4F96-877E-92F3F8F4241A}"/>
          </ac:picMkLst>
        </pc:picChg>
        <pc:picChg chg="add del mod">
          <ac:chgData name="Syphax Ait oubelli" userId="ecf726b1934da71b" providerId="LiveId" clId="{DBF02EF2-5AE0-440D-B6AD-B5ACDEE03AC8}" dt="2021-08-25T11:50:47.961" v="1445" actId="478"/>
          <ac:picMkLst>
            <pc:docMk/>
            <pc:sldMk cId="2883039570" sldId="352"/>
            <ac:picMk id="47" creationId="{D8351C48-8BB6-4B2D-98BC-A31993055628}"/>
          </ac:picMkLst>
        </pc:picChg>
        <pc:picChg chg="add del">
          <ac:chgData name="Syphax Ait oubelli" userId="ecf726b1934da71b" providerId="LiveId" clId="{DBF02EF2-5AE0-440D-B6AD-B5ACDEE03AC8}" dt="2021-08-25T11:50:47.961" v="1445" actId="478"/>
          <ac:picMkLst>
            <pc:docMk/>
            <pc:sldMk cId="2883039570" sldId="352"/>
            <ac:picMk id="48" creationId="{449EBB49-AAF5-4BD1-AF50-935D8FB6AF8E}"/>
          </ac:picMkLst>
        </pc:picChg>
        <pc:picChg chg="add del">
          <ac:chgData name="Syphax Ait oubelli" userId="ecf726b1934da71b" providerId="LiveId" clId="{DBF02EF2-5AE0-440D-B6AD-B5ACDEE03AC8}" dt="2021-08-25T11:50:47.961" v="1445" actId="478"/>
          <ac:picMkLst>
            <pc:docMk/>
            <pc:sldMk cId="2883039570" sldId="352"/>
            <ac:picMk id="50" creationId="{FB81E857-656B-4DD7-8680-B4EEEC977B02}"/>
          </ac:picMkLst>
        </pc:picChg>
        <pc:picChg chg="add del">
          <ac:chgData name="Syphax Ait oubelli" userId="ecf726b1934da71b" providerId="LiveId" clId="{DBF02EF2-5AE0-440D-B6AD-B5ACDEE03AC8}" dt="2021-08-25T11:50:47.961" v="1445" actId="478"/>
          <ac:picMkLst>
            <pc:docMk/>
            <pc:sldMk cId="2883039570" sldId="352"/>
            <ac:picMk id="51" creationId="{7D4C5BBD-7E29-44C1-91A6-C593AEB395D3}"/>
          </ac:picMkLst>
        </pc:picChg>
        <pc:cxnChg chg="del mod">
          <ac:chgData name="Syphax Ait oubelli" userId="ecf726b1934da71b" providerId="LiveId" clId="{DBF02EF2-5AE0-440D-B6AD-B5ACDEE03AC8}" dt="2021-08-25T11:51:20.519" v="1560" actId="21"/>
          <ac:cxnSpMkLst>
            <pc:docMk/>
            <pc:sldMk cId="2883039570" sldId="352"/>
            <ac:cxnSpMk id="59" creationId="{970C993F-DA69-438A-BD3B-407E88E786E5}"/>
          </ac:cxnSpMkLst>
        </pc:cxnChg>
        <pc:cxnChg chg="del mod">
          <ac:chgData name="Syphax Ait oubelli" userId="ecf726b1934da71b" providerId="LiveId" clId="{DBF02EF2-5AE0-440D-B6AD-B5ACDEE03AC8}" dt="2021-08-25T11:51:18.632" v="1559" actId="478"/>
          <ac:cxnSpMkLst>
            <pc:docMk/>
            <pc:sldMk cId="2883039570" sldId="352"/>
            <ac:cxnSpMk id="60" creationId="{B04D727E-B818-4671-A98F-32F01C3DBC13}"/>
          </ac:cxnSpMkLst>
        </pc:cxnChg>
        <pc:cxnChg chg="add mod">
          <ac:chgData name="Syphax Ait oubelli" userId="ecf726b1934da71b" providerId="LiveId" clId="{DBF02EF2-5AE0-440D-B6AD-B5ACDEE03AC8}" dt="2021-08-25T11:52:26.972" v="1575" actId="164"/>
          <ac:cxnSpMkLst>
            <pc:docMk/>
            <pc:sldMk cId="2883039570" sldId="352"/>
            <ac:cxnSpMk id="62" creationId="{C7C1ECA7-08F3-453F-9AD6-EE998E45BE9F}"/>
          </ac:cxnSpMkLst>
        </pc:cxnChg>
        <pc:cxnChg chg="add mod">
          <ac:chgData name="Syphax Ait oubelli" userId="ecf726b1934da71b" providerId="LiveId" clId="{DBF02EF2-5AE0-440D-B6AD-B5ACDEE03AC8}" dt="2021-08-25T11:52:26.972" v="1575" actId="164"/>
          <ac:cxnSpMkLst>
            <pc:docMk/>
            <pc:sldMk cId="2883039570" sldId="352"/>
            <ac:cxnSpMk id="63" creationId="{11921129-272B-4170-9612-FC0BCBF32E0A}"/>
          </ac:cxnSpMkLst>
        </pc:cxnChg>
        <pc:cxnChg chg="add mod">
          <ac:chgData name="Syphax Ait oubelli" userId="ecf726b1934da71b" providerId="LiveId" clId="{DBF02EF2-5AE0-440D-B6AD-B5ACDEE03AC8}" dt="2021-08-25T11:52:26.972" v="1575" actId="164"/>
          <ac:cxnSpMkLst>
            <pc:docMk/>
            <pc:sldMk cId="2883039570" sldId="352"/>
            <ac:cxnSpMk id="65" creationId="{3974E4AD-2BF8-4ED4-8C17-A982E88226FE}"/>
          </ac:cxnSpMkLst>
        </pc:cxnChg>
      </pc:sldChg>
      <pc:sldChg chg="addSp delSp modSp add mod">
        <pc:chgData name="Syphax Ait oubelli" userId="ecf726b1934da71b" providerId="LiveId" clId="{DBF02EF2-5AE0-440D-B6AD-B5ACDEE03AC8}" dt="2021-08-25T11:59:45.822" v="1688" actId="20577"/>
        <pc:sldMkLst>
          <pc:docMk/>
          <pc:sldMk cId="2548990098" sldId="353"/>
        </pc:sldMkLst>
        <pc:spChg chg="del mod">
          <ac:chgData name="Syphax Ait oubelli" userId="ecf726b1934da71b" providerId="LiveId" clId="{DBF02EF2-5AE0-440D-B6AD-B5ACDEE03AC8}" dt="2021-08-25T11:59:34.153" v="1680" actId="478"/>
          <ac:spMkLst>
            <pc:docMk/>
            <pc:sldMk cId="2548990098" sldId="353"/>
            <ac:spMk id="3" creationId="{3E4F3F5D-A093-4C14-BB85-BD3269901953}"/>
          </ac:spMkLst>
        </pc:spChg>
        <pc:spChg chg="mod">
          <ac:chgData name="Syphax Ait oubelli" userId="ecf726b1934da71b" providerId="LiveId" clId="{DBF02EF2-5AE0-440D-B6AD-B5ACDEE03AC8}" dt="2021-08-25T11:53:01.726" v="1650" actId="207"/>
          <ac:spMkLst>
            <pc:docMk/>
            <pc:sldMk cId="2548990098" sldId="353"/>
            <ac:spMk id="19" creationId="{F71A63FB-07F1-4F19-B1A3-EBF27B03FDC2}"/>
          </ac:spMkLst>
        </pc:spChg>
        <pc:spChg chg="mod">
          <ac:chgData name="Syphax Ait oubelli" userId="ecf726b1934da71b" providerId="LiveId" clId="{DBF02EF2-5AE0-440D-B6AD-B5ACDEE03AC8}" dt="2021-08-25T11:53:01.726" v="1650" actId="207"/>
          <ac:spMkLst>
            <pc:docMk/>
            <pc:sldMk cId="2548990098" sldId="353"/>
            <ac:spMk id="34" creationId="{F09FA5DB-C5D5-4113-BDD9-00327492FEB0}"/>
          </ac:spMkLst>
        </pc:spChg>
        <pc:spChg chg="add mod">
          <ac:chgData name="Syphax Ait oubelli" userId="ecf726b1934da71b" providerId="LiveId" clId="{DBF02EF2-5AE0-440D-B6AD-B5ACDEE03AC8}" dt="2021-08-25T11:59:41.919" v="1686" actId="20577"/>
          <ac:spMkLst>
            <pc:docMk/>
            <pc:sldMk cId="2548990098" sldId="353"/>
            <ac:spMk id="39" creationId="{24EE5C76-09F8-4FAB-8BCF-6EB6896EF64C}"/>
          </ac:spMkLst>
        </pc:spChg>
        <pc:spChg chg="add mod">
          <ac:chgData name="Syphax Ait oubelli" userId="ecf726b1934da71b" providerId="LiveId" clId="{DBF02EF2-5AE0-440D-B6AD-B5ACDEE03AC8}" dt="2021-08-25T11:59:45.822" v="1688" actId="20577"/>
          <ac:spMkLst>
            <pc:docMk/>
            <pc:sldMk cId="2548990098" sldId="353"/>
            <ac:spMk id="41" creationId="{F3A56622-C5A2-4EAE-A96C-8DE0EDE92299}"/>
          </ac:spMkLst>
        </pc:spChg>
        <pc:spChg chg="mod">
          <ac:chgData name="Syphax Ait oubelli" userId="ecf726b1934da71b" providerId="LiveId" clId="{DBF02EF2-5AE0-440D-B6AD-B5ACDEE03AC8}" dt="2021-08-25T11:53:01.726" v="1650" actId="207"/>
          <ac:spMkLst>
            <pc:docMk/>
            <pc:sldMk cId="2548990098" sldId="353"/>
            <ac:spMk id="49" creationId="{8354BD48-71B1-47A2-964C-9406051523F7}"/>
          </ac:spMkLst>
        </pc:spChg>
        <pc:spChg chg="mod">
          <ac:chgData name="Syphax Ait oubelli" userId="ecf726b1934da71b" providerId="LiveId" clId="{DBF02EF2-5AE0-440D-B6AD-B5ACDEE03AC8}" dt="2021-08-25T11:52:53.721" v="1609" actId="207"/>
          <ac:spMkLst>
            <pc:docMk/>
            <pc:sldMk cId="2548990098" sldId="353"/>
            <ac:spMk id="52" creationId="{9737E3C9-2649-4B93-B311-C140B3A0E59E}"/>
          </ac:spMkLst>
        </pc:spChg>
        <pc:spChg chg="mod">
          <ac:chgData name="Syphax Ait oubelli" userId="ecf726b1934da71b" providerId="LiveId" clId="{DBF02EF2-5AE0-440D-B6AD-B5ACDEE03AC8}" dt="2021-08-25T11:52:53.721" v="1609" actId="207"/>
          <ac:spMkLst>
            <pc:docMk/>
            <pc:sldMk cId="2548990098" sldId="353"/>
            <ac:spMk id="55" creationId="{643D47E5-5F64-41FE-A755-10F5635F91AC}"/>
          </ac:spMkLst>
        </pc:spChg>
        <pc:spChg chg="mod">
          <ac:chgData name="Syphax Ait oubelli" userId="ecf726b1934da71b" providerId="LiveId" clId="{DBF02EF2-5AE0-440D-B6AD-B5ACDEE03AC8}" dt="2021-08-25T11:52:53.721" v="1609" actId="207"/>
          <ac:spMkLst>
            <pc:docMk/>
            <pc:sldMk cId="2548990098" sldId="353"/>
            <ac:spMk id="58" creationId="{8EC3A824-16BD-43D7-A9F7-7315256CBBBD}"/>
          </ac:spMkLst>
        </pc:spChg>
        <pc:spChg chg="mod">
          <ac:chgData name="Syphax Ait oubelli" userId="ecf726b1934da71b" providerId="LiveId" clId="{DBF02EF2-5AE0-440D-B6AD-B5ACDEE03AC8}" dt="2021-08-25T11:52:53.721" v="1609" actId="207"/>
          <ac:spMkLst>
            <pc:docMk/>
            <pc:sldMk cId="2548990098" sldId="353"/>
            <ac:spMk id="61" creationId="{6F32346E-52DB-4C93-A3B2-14DA9B8443DA}"/>
          </ac:spMkLst>
        </pc:spChg>
        <pc:spChg chg="mod">
          <ac:chgData name="Syphax Ait oubelli" userId="ecf726b1934da71b" providerId="LiveId" clId="{DBF02EF2-5AE0-440D-B6AD-B5ACDEE03AC8}" dt="2021-08-25T11:52:53.721" v="1609" actId="207"/>
          <ac:spMkLst>
            <pc:docMk/>
            <pc:sldMk cId="2548990098" sldId="353"/>
            <ac:spMk id="64" creationId="{5D49293E-1C21-480B-A99D-89FC82FB266E}"/>
          </ac:spMkLst>
        </pc:spChg>
        <pc:grpChg chg="del">
          <ac:chgData name="Syphax Ait oubelli" userId="ecf726b1934da71b" providerId="LiveId" clId="{DBF02EF2-5AE0-440D-B6AD-B5ACDEE03AC8}" dt="2021-08-25T11:53:05.176" v="1651" actId="165"/>
          <ac:grpSpMkLst>
            <pc:docMk/>
            <pc:sldMk cId="2548990098" sldId="353"/>
            <ac:grpSpMk id="4" creationId="{955EB982-EE3F-4403-B857-03789F63E0B1}"/>
          </ac:grpSpMkLst>
        </pc:grpChg>
        <pc:cxnChg chg="add mod">
          <ac:chgData name="Syphax Ait oubelli" userId="ecf726b1934da71b" providerId="LiveId" clId="{DBF02EF2-5AE0-440D-B6AD-B5ACDEE03AC8}" dt="2021-08-25T11:53:18.996" v="1656" actId="1076"/>
          <ac:cxnSpMkLst>
            <pc:docMk/>
            <pc:sldMk cId="2548990098" sldId="353"/>
            <ac:cxnSpMk id="33" creationId="{6BD347E6-FA63-426D-B6E7-8A98DCF971AE}"/>
          </ac:cxnSpMkLst>
        </pc:cxnChg>
        <pc:cxnChg chg="add mod">
          <ac:chgData name="Syphax Ait oubelli" userId="ecf726b1934da71b" providerId="LiveId" clId="{DBF02EF2-5AE0-440D-B6AD-B5ACDEE03AC8}" dt="2021-08-25T11:53:21.560" v="1657" actId="571"/>
          <ac:cxnSpMkLst>
            <pc:docMk/>
            <pc:sldMk cId="2548990098" sldId="353"/>
            <ac:cxnSpMk id="35" creationId="{B13DE601-91BA-451E-B518-C7B317E2BF4B}"/>
          </ac:cxnSpMkLst>
        </pc:cxnChg>
        <pc:cxnChg chg="add mod">
          <ac:chgData name="Syphax Ait oubelli" userId="ecf726b1934da71b" providerId="LiveId" clId="{DBF02EF2-5AE0-440D-B6AD-B5ACDEE03AC8}" dt="2021-08-25T11:53:26.127" v="1663" actId="1037"/>
          <ac:cxnSpMkLst>
            <pc:docMk/>
            <pc:sldMk cId="2548990098" sldId="353"/>
            <ac:cxnSpMk id="36" creationId="{77C22118-59F2-4FA0-892A-EAF26B1D2663}"/>
          </ac:cxnSpMkLst>
        </pc:cxnChg>
        <pc:cxnChg chg="add mod">
          <ac:chgData name="Syphax Ait oubelli" userId="ecf726b1934da71b" providerId="LiveId" clId="{DBF02EF2-5AE0-440D-B6AD-B5ACDEE03AC8}" dt="2021-08-25T11:53:29.844" v="1664" actId="571"/>
          <ac:cxnSpMkLst>
            <pc:docMk/>
            <pc:sldMk cId="2548990098" sldId="353"/>
            <ac:cxnSpMk id="38" creationId="{C92BDACC-B192-45A9-B254-EB4C12FA82EF}"/>
          </ac:cxnSpMkLst>
        </pc:cxnChg>
        <pc:cxnChg chg="del mod topLvl">
          <ac:chgData name="Syphax Ait oubelli" userId="ecf726b1934da71b" providerId="LiveId" clId="{DBF02EF2-5AE0-440D-B6AD-B5ACDEE03AC8}" dt="2021-08-25T11:53:31.654" v="1665" actId="478"/>
          <ac:cxnSpMkLst>
            <pc:docMk/>
            <pc:sldMk cId="2548990098" sldId="353"/>
            <ac:cxnSpMk id="62" creationId="{C7C1ECA7-08F3-453F-9AD6-EE998E45BE9F}"/>
          </ac:cxnSpMkLst>
        </pc:cxnChg>
        <pc:cxnChg chg="del mod topLvl">
          <ac:chgData name="Syphax Ait oubelli" userId="ecf726b1934da71b" providerId="LiveId" clId="{DBF02EF2-5AE0-440D-B6AD-B5ACDEE03AC8}" dt="2021-08-25T11:53:08.415" v="1652" actId="478"/>
          <ac:cxnSpMkLst>
            <pc:docMk/>
            <pc:sldMk cId="2548990098" sldId="353"/>
            <ac:cxnSpMk id="63" creationId="{11921129-272B-4170-9612-FC0BCBF32E0A}"/>
          </ac:cxnSpMkLst>
        </pc:cxnChg>
        <pc:cxnChg chg="del mod topLvl">
          <ac:chgData name="Syphax Ait oubelli" userId="ecf726b1934da71b" providerId="LiveId" clId="{DBF02EF2-5AE0-440D-B6AD-B5ACDEE03AC8}" dt="2021-08-25T11:53:08.415" v="1652" actId="478"/>
          <ac:cxnSpMkLst>
            <pc:docMk/>
            <pc:sldMk cId="2548990098" sldId="353"/>
            <ac:cxnSpMk id="65" creationId="{3974E4AD-2BF8-4ED4-8C17-A982E88226FE}"/>
          </ac:cxnSpMkLst>
        </pc:cxnChg>
      </pc:sldChg>
      <pc:sldChg chg="addSp delSp modSp add mod">
        <pc:chgData name="Syphax Ait oubelli" userId="ecf726b1934da71b" providerId="LiveId" clId="{DBF02EF2-5AE0-440D-B6AD-B5ACDEE03AC8}" dt="2021-08-25T12:02:47.640" v="1710" actId="1076"/>
        <pc:sldMkLst>
          <pc:docMk/>
          <pc:sldMk cId="3047352961" sldId="354"/>
        </pc:sldMkLst>
        <pc:spChg chg="mod">
          <ac:chgData name="Syphax Ait oubelli" userId="ecf726b1934da71b" providerId="LiveId" clId="{DBF02EF2-5AE0-440D-B6AD-B5ACDEE03AC8}" dt="2021-08-25T12:02:18.409" v="1696" actId="20577"/>
          <ac:spMkLst>
            <pc:docMk/>
            <pc:sldMk cId="3047352961" sldId="354"/>
            <ac:spMk id="39" creationId="{24EE5C76-09F8-4FAB-8BCF-6EB6896EF64C}"/>
          </ac:spMkLst>
        </pc:spChg>
        <pc:spChg chg="mod">
          <ac:chgData name="Syphax Ait oubelli" userId="ecf726b1934da71b" providerId="LiveId" clId="{DBF02EF2-5AE0-440D-B6AD-B5ACDEE03AC8}" dt="2021-08-25T12:02:47.640" v="1710" actId="1076"/>
          <ac:spMkLst>
            <pc:docMk/>
            <pc:sldMk cId="3047352961" sldId="354"/>
            <ac:spMk id="41" creationId="{F3A56622-C5A2-4EAE-A96C-8DE0EDE92299}"/>
          </ac:spMkLst>
        </pc:spChg>
        <pc:spChg chg="add mod">
          <ac:chgData name="Syphax Ait oubelli" userId="ecf726b1934da71b" providerId="LiveId" clId="{DBF02EF2-5AE0-440D-B6AD-B5ACDEE03AC8}" dt="2021-08-25T12:02:47.640" v="1710" actId="1076"/>
          <ac:spMkLst>
            <pc:docMk/>
            <pc:sldMk cId="3047352961" sldId="354"/>
            <ac:spMk id="42" creationId="{50817786-87D7-4E7D-B14D-91C44E4D08B5}"/>
          </ac:spMkLst>
        </pc:spChg>
        <pc:spChg chg="add mod">
          <ac:chgData name="Syphax Ait oubelli" userId="ecf726b1934da71b" providerId="LiveId" clId="{DBF02EF2-5AE0-440D-B6AD-B5ACDEE03AC8}" dt="2021-08-25T12:02:47.640" v="1710" actId="1076"/>
          <ac:spMkLst>
            <pc:docMk/>
            <pc:sldMk cId="3047352961" sldId="354"/>
            <ac:spMk id="44" creationId="{4B4AF4AD-7C61-48AC-9BF9-EB2BB01E0FA5}"/>
          </ac:spMkLst>
        </pc:spChg>
        <pc:spChg chg="mod">
          <ac:chgData name="Syphax Ait oubelli" userId="ecf726b1934da71b" providerId="LiveId" clId="{DBF02EF2-5AE0-440D-B6AD-B5ACDEE03AC8}" dt="2021-08-25T12:02:04.965" v="1693" actId="207"/>
          <ac:spMkLst>
            <pc:docMk/>
            <pc:sldMk cId="3047352961" sldId="354"/>
            <ac:spMk id="52" creationId="{9737E3C9-2649-4B93-B311-C140B3A0E59E}"/>
          </ac:spMkLst>
        </pc:spChg>
        <pc:spChg chg="mod">
          <ac:chgData name="Syphax Ait oubelli" userId="ecf726b1934da71b" providerId="LiveId" clId="{DBF02EF2-5AE0-440D-B6AD-B5ACDEE03AC8}" dt="2021-08-25T12:02:04.965" v="1693" actId="207"/>
          <ac:spMkLst>
            <pc:docMk/>
            <pc:sldMk cId="3047352961" sldId="354"/>
            <ac:spMk id="55" creationId="{643D47E5-5F64-41FE-A755-10F5635F91AC}"/>
          </ac:spMkLst>
        </pc:spChg>
        <pc:spChg chg="mod">
          <ac:chgData name="Syphax Ait oubelli" userId="ecf726b1934da71b" providerId="LiveId" clId="{DBF02EF2-5AE0-440D-B6AD-B5ACDEE03AC8}" dt="2021-08-25T12:02:04.965" v="1693" actId="207"/>
          <ac:spMkLst>
            <pc:docMk/>
            <pc:sldMk cId="3047352961" sldId="354"/>
            <ac:spMk id="58" creationId="{8EC3A824-16BD-43D7-A9F7-7315256CBBBD}"/>
          </ac:spMkLst>
        </pc:spChg>
        <pc:spChg chg="mod">
          <ac:chgData name="Syphax Ait oubelli" userId="ecf726b1934da71b" providerId="LiveId" clId="{DBF02EF2-5AE0-440D-B6AD-B5ACDEE03AC8}" dt="2021-08-25T12:02:04.965" v="1693" actId="207"/>
          <ac:spMkLst>
            <pc:docMk/>
            <pc:sldMk cId="3047352961" sldId="354"/>
            <ac:spMk id="61" creationId="{6F32346E-52DB-4C93-A3B2-14DA9B8443DA}"/>
          </ac:spMkLst>
        </pc:spChg>
        <pc:spChg chg="mod">
          <ac:chgData name="Syphax Ait oubelli" userId="ecf726b1934da71b" providerId="LiveId" clId="{DBF02EF2-5AE0-440D-B6AD-B5ACDEE03AC8}" dt="2021-08-25T12:02:09.926" v="1695" actId="207"/>
          <ac:spMkLst>
            <pc:docMk/>
            <pc:sldMk cId="3047352961" sldId="354"/>
            <ac:spMk id="64" creationId="{5D49293E-1C21-480B-A99D-89FC82FB266E}"/>
          </ac:spMkLst>
        </pc:spChg>
        <pc:cxnChg chg="del">
          <ac:chgData name="Syphax Ait oubelli" userId="ecf726b1934da71b" providerId="LiveId" clId="{DBF02EF2-5AE0-440D-B6AD-B5ACDEE03AC8}" dt="2021-08-25T12:01:57.879" v="1690" actId="478"/>
          <ac:cxnSpMkLst>
            <pc:docMk/>
            <pc:sldMk cId="3047352961" sldId="354"/>
            <ac:cxnSpMk id="33" creationId="{6BD347E6-FA63-426D-B6E7-8A98DCF971AE}"/>
          </ac:cxnSpMkLst>
        </pc:cxnChg>
        <pc:cxnChg chg="del">
          <ac:chgData name="Syphax Ait oubelli" userId="ecf726b1934da71b" providerId="LiveId" clId="{DBF02EF2-5AE0-440D-B6AD-B5ACDEE03AC8}" dt="2021-08-25T12:01:57.879" v="1690" actId="478"/>
          <ac:cxnSpMkLst>
            <pc:docMk/>
            <pc:sldMk cId="3047352961" sldId="354"/>
            <ac:cxnSpMk id="35" creationId="{B13DE601-91BA-451E-B518-C7B317E2BF4B}"/>
          </ac:cxnSpMkLst>
        </pc:cxnChg>
        <pc:cxnChg chg="del">
          <ac:chgData name="Syphax Ait oubelli" userId="ecf726b1934da71b" providerId="LiveId" clId="{DBF02EF2-5AE0-440D-B6AD-B5ACDEE03AC8}" dt="2021-08-25T12:01:57.879" v="1690" actId="478"/>
          <ac:cxnSpMkLst>
            <pc:docMk/>
            <pc:sldMk cId="3047352961" sldId="354"/>
            <ac:cxnSpMk id="36" creationId="{77C22118-59F2-4FA0-892A-EAF26B1D2663}"/>
          </ac:cxnSpMkLst>
        </pc:cxnChg>
        <pc:cxnChg chg="del">
          <ac:chgData name="Syphax Ait oubelli" userId="ecf726b1934da71b" providerId="LiveId" clId="{DBF02EF2-5AE0-440D-B6AD-B5ACDEE03AC8}" dt="2021-08-25T12:01:57.879" v="1690" actId="478"/>
          <ac:cxnSpMkLst>
            <pc:docMk/>
            <pc:sldMk cId="3047352961" sldId="354"/>
            <ac:cxnSpMk id="38" creationId="{C92BDACC-B192-45A9-B254-EB4C12FA82EF}"/>
          </ac:cxnSpMkLst>
        </pc:cxnChg>
      </pc:sldChg>
      <pc:sldChg chg="addSp delSp modSp add mod">
        <pc:chgData name="Syphax Ait oubelli" userId="ecf726b1934da71b" providerId="LiveId" clId="{DBF02EF2-5AE0-440D-B6AD-B5ACDEE03AC8}" dt="2021-08-25T12:11:26.323" v="2069" actId="1076"/>
        <pc:sldMkLst>
          <pc:docMk/>
          <pc:sldMk cId="3748354137" sldId="355"/>
        </pc:sldMkLst>
        <pc:spChg chg="del">
          <ac:chgData name="Syphax Ait oubelli" userId="ecf726b1934da71b" providerId="LiveId" clId="{DBF02EF2-5AE0-440D-B6AD-B5ACDEE03AC8}" dt="2021-08-25T12:03:37.969" v="1712" actId="478"/>
          <ac:spMkLst>
            <pc:docMk/>
            <pc:sldMk cId="3748354137" sldId="355"/>
            <ac:spMk id="2" creationId="{3F937937-8606-4CC7-BCB9-70A47F1174B9}"/>
          </ac:spMkLst>
        </pc:spChg>
        <pc:spChg chg="add mod topLvl">
          <ac:chgData name="Syphax Ait oubelli" userId="ecf726b1934da71b" providerId="LiveId" clId="{DBF02EF2-5AE0-440D-B6AD-B5ACDEE03AC8}" dt="2021-08-25T12:11:26.323" v="2069" actId="1076"/>
          <ac:spMkLst>
            <pc:docMk/>
            <pc:sldMk cId="3748354137" sldId="355"/>
            <ac:spMk id="3" creationId="{1ECA93A0-909E-45BD-B729-F6B1047BB167}"/>
          </ac:spMkLst>
        </pc:spChg>
        <pc:spChg chg="add mod topLvl">
          <ac:chgData name="Syphax Ait oubelli" userId="ecf726b1934da71b" providerId="LiveId" clId="{DBF02EF2-5AE0-440D-B6AD-B5ACDEE03AC8}" dt="2021-08-25T12:11:26.323" v="2069" actId="1076"/>
          <ac:spMkLst>
            <pc:docMk/>
            <pc:sldMk cId="3748354137" sldId="355"/>
            <ac:spMk id="4" creationId="{D5DD1362-ED61-457E-958C-C5611D0E62D3}"/>
          </ac:spMkLst>
        </pc:spChg>
        <pc:spChg chg="del">
          <ac:chgData name="Syphax Ait oubelli" userId="ecf726b1934da71b" providerId="LiveId" clId="{DBF02EF2-5AE0-440D-B6AD-B5ACDEE03AC8}" dt="2021-08-25T12:03:37.969" v="1712" actId="478"/>
          <ac:spMkLst>
            <pc:docMk/>
            <pc:sldMk cId="3748354137" sldId="355"/>
            <ac:spMk id="7" creationId="{D59E1FB0-9903-4F5E-B7EC-B11DAB940366}"/>
          </ac:spMkLst>
        </pc:spChg>
        <pc:spChg chg="del">
          <ac:chgData name="Syphax Ait oubelli" userId="ecf726b1934da71b" providerId="LiveId" clId="{DBF02EF2-5AE0-440D-B6AD-B5ACDEE03AC8}" dt="2021-08-25T12:03:37.969" v="1712" actId="478"/>
          <ac:spMkLst>
            <pc:docMk/>
            <pc:sldMk cId="3748354137" sldId="355"/>
            <ac:spMk id="10" creationId="{64A1804D-5EE1-45AB-8787-6B8AB96A3DF6}"/>
          </ac:spMkLst>
        </pc:spChg>
        <pc:spChg chg="del">
          <ac:chgData name="Syphax Ait oubelli" userId="ecf726b1934da71b" providerId="LiveId" clId="{DBF02EF2-5AE0-440D-B6AD-B5ACDEE03AC8}" dt="2021-08-25T12:03:37.969" v="1712" actId="478"/>
          <ac:spMkLst>
            <pc:docMk/>
            <pc:sldMk cId="3748354137" sldId="355"/>
            <ac:spMk id="13" creationId="{4D360CD4-01F2-4912-A370-7F474CDD0DAB}"/>
          </ac:spMkLst>
        </pc:spChg>
        <pc:spChg chg="del">
          <ac:chgData name="Syphax Ait oubelli" userId="ecf726b1934da71b" providerId="LiveId" clId="{DBF02EF2-5AE0-440D-B6AD-B5ACDEE03AC8}" dt="2021-08-25T12:03:37.969" v="1712" actId="478"/>
          <ac:spMkLst>
            <pc:docMk/>
            <pc:sldMk cId="3748354137" sldId="355"/>
            <ac:spMk id="16" creationId="{73A2B211-1E76-43B8-A842-644031212CA9}"/>
          </ac:spMkLst>
        </pc:spChg>
        <pc:spChg chg="del">
          <ac:chgData name="Syphax Ait oubelli" userId="ecf726b1934da71b" providerId="LiveId" clId="{DBF02EF2-5AE0-440D-B6AD-B5ACDEE03AC8}" dt="2021-08-25T12:03:37.969" v="1712" actId="478"/>
          <ac:spMkLst>
            <pc:docMk/>
            <pc:sldMk cId="3748354137" sldId="355"/>
            <ac:spMk id="19" creationId="{F71A63FB-07F1-4F19-B1A3-EBF27B03FDC2}"/>
          </ac:spMkLst>
        </pc:spChg>
        <pc:spChg chg="del">
          <ac:chgData name="Syphax Ait oubelli" userId="ecf726b1934da71b" providerId="LiveId" clId="{DBF02EF2-5AE0-440D-B6AD-B5ACDEE03AC8}" dt="2021-08-25T12:03:37.969" v="1712" actId="478"/>
          <ac:spMkLst>
            <pc:docMk/>
            <pc:sldMk cId="3748354137" sldId="355"/>
            <ac:spMk id="22" creationId="{0C3FE7D5-4E79-46C7-8C4C-6552ACA027E3}"/>
          </ac:spMkLst>
        </pc:spChg>
        <pc:spChg chg="del">
          <ac:chgData name="Syphax Ait oubelli" userId="ecf726b1934da71b" providerId="LiveId" clId="{DBF02EF2-5AE0-440D-B6AD-B5ACDEE03AC8}" dt="2021-08-25T12:03:37.969" v="1712" actId="478"/>
          <ac:spMkLst>
            <pc:docMk/>
            <pc:sldMk cId="3748354137" sldId="355"/>
            <ac:spMk id="25" creationId="{06AF10B1-CB4F-4986-B34E-193E0BD469D9}"/>
          </ac:spMkLst>
        </pc:spChg>
        <pc:spChg chg="del">
          <ac:chgData name="Syphax Ait oubelli" userId="ecf726b1934da71b" providerId="LiveId" clId="{DBF02EF2-5AE0-440D-B6AD-B5ACDEE03AC8}" dt="2021-08-25T12:03:37.969" v="1712" actId="478"/>
          <ac:spMkLst>
            <pc:docMk/>
            <pc:sldMk cId="3748354137" sldId="355"/>
            <ac:spMk id="28" creationId="{15F0DA52-9D8D-4642-9762-65BDA6AFE2FA}"/>
          </ac:spMkLst>
        </pc:spChg>
        <pc:spChg chg="del">
          <ac:chgData name="Syphax Ait oubelli" userId="ecf726b1934da71b" providerId="LiveId" clId="{DBF02EF2-5AE0-440D-B6AD-B5ACDEE03AC8}" dt="2021-08-25T12:03:37.969" v="1712" actId="478"/>
          <ac:spMkLst>
            <pc:docMk/>
            <pc:sldMk cId="3748354137" sldId="355"/>
            <ac:spMk id="31" creationId="{14AFC152-7112-443A-8C7A-2E80FB0E8E5A}"/>
          </ac:spMkLst>
        </pc:spChg>
        <pc:spChg chg="add mod topLvl">
          <ac:chgData name="Syphax Ait oubelli" userId="ecf726b1934da71b" providerId="LiveId" clId="{DBF02EF2-5AE0-440D-B6AD-B5ACDEE03AC8}" dt="2021-08-25T12:11:26.323" v="2069" actId="1076"/>
          <ac:spMkLst>
            <pc:docMk/>
            <pc:sldMk cId="3748354137" sldId="355"/>
            <ac:spMk id="33" creationId="{AC819E89-6AE5-4ECF-8620-BAF34691E41C}"/>
          </ac:spMkLst>
        </pc:spChg>
        <pc:spChg chg="del">
          <ac:chgData name="Syphax Ait oubelli" userId="ecf726b1934da71b" providerId="LiveId" clId="{DBF02EF2-5AE0-440D-B6AD-B5ACDEE03AC8}" dt="2021-08-25T12:03:37.969" v="1712" actId="478"/>
          <ac:spMkLst>
            <pc:docMk/>
            <pc:sldMk cId="3748354137" sldId="355"/>
            <ac:spMk id="34" creationId="{F09FA5DB-C5D5-4113-BDD9-00327492FEB0}"/>
          </ac:spMkLst>
        </pc:spChg>
        <pc:spChg chg="add mod topLvl">
          <ac:chgData name="Syphax Ait oubelli" userId="ecf726b1934da71b" providerId="LiveId" clId="{DBF02EF2-5AE0-440D-B6AD-B5ACDEE03AC8}" dt="2021-08-25T12:11:26.323" v="2069" actId="1076"/>
          <ac:spMkLst>
            <pc:docMk/>
            <pc:sldMk cId="3748354137" sldId="355"/>
            <ac:spMk id="35" creationId="{EFC3B55B-81FD-4256-960E-22880A8D5F7D}"/>
          </ac:spMkLst>
        </pc:spChg>
        <pc:spChg chg="add mod topLvl">
          <ac:chgData name="Syphax Ait oubelli" userId="ecf726b1934da71b" providerId="LiveId" clId="{DBF02EF2-5AE0-440D-B6AD-B5ACDEE03AC8}" dt="2021-08-25T12:11:26.323" v="2069" actId="1076"/>
          <ac:spMkLst>
            <pc:docMk/>
            <pc:sldMk cId="3748354137" sldId="355"/>
            <ac:spMk id="36" creationId="{4EE55D3D-E559-4456-AB98-29D05A3363E4}"/>
          </ac:spMkLst>
        </pc:spChg>
        <pc:spChg chg="del">
          <ac:chgData name="Syphax Ait oubelli" userId="ecf726b1934da71b" providerId="LiveId" clId="{DBF02EF2-5AE0-440D-B6AD-B5ACDEE03AC8}" dt="2021-08-25T12:03:37.969" v="1712" actId="478"/>
          <ac:spMkLst>
            <pc:docMk/>
            <pc:sldMk cId="3748354137" sldId="355"/>
            <ac:spMk id="37" creationId="{C81227BE-41EF-4393-AC13-08A97F741AD1}"/>
          </ac:spMkLst>
        </pc:spChg>
        <pc:spChg chg="add mod topLvl">
          <ac:chgData name="Syphax Ait oubelli" userId="ecf726b1934da71b" providerId="LiveId" clId="{DBF02EF2-5AE0-440D-B6AD-B5ACDEE03AC8}" dt="2021-08-25T12:11:26.323" v="2069" actId="1076"/>
          <ac:spMkLst>
            <pc:docMk/>
            <pc:sldMk cId="3748354137" sldId="355"/>
            <ac:spMk id="38" creationId="{BCBEE387-5D3A-43D5-B872-9B03E5C6A00E}"/>
          </ac:spMkLst>
        </pc:spChg>
        <pc:spChg chg="del">
          <ac:chgData name="Syphax Ait oubelli" userId="ecf726b1934da71b" providerId="LiveId" clId="{DBF02EF2-5AE0-440D-B6AD-B5ACDEE03AC8}" dt="2021-08-25T12:03:37.969" v="1712" actId="478"/>
          <ac:spMkLst>
            <pc:docMk/>
            <pc:sldMk cId="3748354137" sldId="355"/>
            <ac:spMk id="39" creationId="{24EE5C76-09F8-4FAB-8BCF-6EB6896EF64C}"/>
          </ac:spMkLst>
        </pc:spChg>
        <pc:spChg chg="del">
          <ac:chgData name="Syphax Ait oubelli" userId="ecf726b1934da71b" providerId="LiveId" clId="{DBF02EF2-5AE0-440D-B6AD-B5ACDEE03AC8}" dt="2021-08-25T12:03:37.969" v="1712" actId="478"/>
          <ac:spMkLst>
            <pc:docMk/>
            <pc:sldMk cId="3748354137" sldId="355"/>
            <ac:spMk id="40" creationId="{EF95D963-9C20-4B6A-8864-EBC33FF866EE}"/>
          </ac:spMkLst>
        </pc:spChg>
        <pc:spChg chg="del">
          <ac:chgData name="Syphax Ait oubelli" userId="ecf726b1934da71b" providerId="LiveId" clId="{DBF02EF2-5AE0-440D-B6AD-B5ACDEE03AC8}" dt="2021-08-25T12:03:37.969" v="1712" actId="478"/>
          <ac:spMkLst>
            <pc:docMk/>
            <pc:sldMk cId="3748354137" sldId="355"/>
            <ac:spMk id="41" creationId="{F3A56622-C5A2-4EAE-A96C-8DE0EDE92299}"/>
          </ac:spMkLst>
        </pc:spChg>
        <pc:spChg chg="del">
          <ac:chgData name="Syphax Ait oubelli" userId="ecf726b1934da71b" providerId="LiveId" clId="{DBF02EF2-5AE0-440D-B6AD-B5ACDEE03AC8}" dt="2021-08-25T12:03:37.969" v="1712" actId="478"/>
          <ac:spMkLst>
            <pc:docMk/>
            <pc:sldMk cId="3748354137" sldId="355"/>
            <ac:spMk id="42" creationId="{50817786-87D7-4E7D-B14D-91C44E4D08B5}"/>
          </ac:spMkLst>
        </pc:spChg>
        <pc:spChg chg="del">
          <ac:chgData name="Syphax Ait oubelli" userId="ecf726b1934da71b" providerId="LiveId" clId="{DBF02EF2-5AE0-440D-B6AD-B5ACDEE03AC8}" dt="2021-08-25T12:03:37.969" v="1712" actId="478"/>
          <ac:spMkLst>
            <pc:docMk/>
            <pc:sldMk cId="3748354137" sldId="355"/>
            <ac:spMk id="43" creationId="{A1622D04-8937-4436-8A83-B2DDB09AE7F2}"/>
          </ac:spMkLst>
        </pc:spChg>
        <pc:spChg chg="del">
          <ac:chgData name="Syphax Ait oubelli" userId="ecf726b1934da71b" providerId="LiveId" clId="{DBF02EF2-5AE0-440D-B6AD-B5ACDEE03AC8}" dt="2021-08-25T12:03:37.969" v="1712" actId="478"/>
          <ac:spMkLst>
            <pc:docMk/>
            <pc:sldMk cId="3748354137" sldId="355"/>
            <ac:spMk id="44" creationId="{4B4AF4AD-7C61-48AC-9BF9-EB2BB01E0FA5}"/>
          </ac:spMkLst>
        </pc:spChg>
        <pc:spChg chg="add mod topLvl">
          <ac:chgData name="Syphax Ait oubelli" userId="ecf726b1934da71b" providerId="LiveId" clId="{DBF02EF2-5AE0-440D-B6AD-B5ACDEE03AC8}" dt="2021-08-25T12:11:26.323" v="2069" actId="1076"/>
          <ac:spMkLst>
            <pc:docMk/>
            <pc:sldMk cId="3748354137" sldId="355"/>
            <ac:spMk id="45" creationId="{5E873C2C-BEE3-4CA4-A0DB-C52E3CC82E89}"/>
          </ac:spMkLst>
        </pc:spChg>
        <pc:spChg chg="del">
          <ac:chgData name="Syphax Ait oubelli" userId="ecf726b1934da71b" providerId="LiveId" clId="{DBF02EF2-5AE0-440D-B6AD-B5ACDEE03AC8}" dt="2021-08-25T12:03:37.969" v="1712" actId="478"/>
          <ac:spMkLst>
            <pc:docMk/>
            <pc:sldMk cId="3748354137" sldId="355"/>
            <ac:spMk id="46" creationId="{1785F098-5F9B-4E15-825A-EB70E4A37FD6}"/>
          </ac:spMkLst>
        </pc:spChg>
        <pc:spChg chg="add mod topLvl">
          <ac:chgData name="Syphax Ait oubelli" userId="ecf726b1934da71b" providerId="LiveId" clId="{DBF02EF2-5AE0-440D-B6AD-B5ACDEE03AC8}" dt="2021-08-25T12:11:26.323" v="2069" actId="1076"/>
          <ac:spMkLst>
            <pc:docMk/>
            <pc:sldMk cId="3748354137" sldId="355"/>
            <ac:spMk id="47" creationId="{2EF65B65-CA00-492D-982B-255813A7DD1E}"/>
          </ac:spMkLst>
        </pc:spChg>
        <pc:spChg chg="add mod topLvl">
          <ac:chgData name="Syphax Ait oubelli" userId="ecf726b1934da71b" providerId="LiveId" clId="{DBF02EF2-5AE0-440D-B6AD-B5ACDEE03AC8}" dt="2021-08-25T12:11:26.323" v="2069" actId="1076"/>
          <ac:spMkLst>
            <pc:docMk/>
            <pc:sldMk cId="3748354137" sldId="355"/>
            <ac:spMk id="48" creationId="{7C248334-A9BF-4A6F-A725-6C9BAF57CB2B}"/>
          </ac:spMkLst>
        </pc:spChg>
        <pc:spChg chg="del">
          <ac:chgData name="Syphax Ait oubelli" userId="ecf726b1934da71b" providerId="LiveId" clId="{DBF02EF2-5AE0-440D-B6AD-B5ACDEE03AC8}" dt="2021-08-25T12:03:37.969" v="1712" actId="478"/>
          <ac:spMkLst>
            <pc:docMk/>
            <pc:sldMk cId="3748354137" sldId="355"/>
            <ac:spMk id="49" creationId="{8354BD48-71B1-47A2-964C-9406051523F7}"/>
          </ac:spMkLst>
        </pc:spChg>
        <pc:spChg chg="add mod topLvl">
          <ac:chgData name="Syphax Ait oubelli" userId="ecf726b1934da71b" providerId="LiveId" clId="{DBF02EF2-5AE0-440D-B6AD-B5ACDEE03AC8}" dt="2021-08-25T12:11:26.323" v="2069" actId="1076"/>
          <ac:spMkLst>
            <pc:docMk/>
            <pc:sldMk cId="3748354137" sldId="355"/>
            <ac:spMk id="50" creationId="{B4D2FBAD-D6FF-46B2-B4CA-79B1F99CFF45}"/>
          </ac:spMkLst>
        </pc:spChg>
        <pc:spChg chg="del">
          <ac:chgData name="Syphax Ait oubelli" userId="ecf726b1934da71b" providerId="LiveId" clId="{DBF02EF2-5AE0-440D-B6AD-B5ACDEE03AC8}" dt="2021-08-25T12:03:37.969" v="1712" actId="478"/>
          <ac:spMkLst>
            <pc:docMk/>
            <pc:sldMk cId="3748354137" sldId="355"/>
            <ac:spMk id="52" creationId="{9737E3C9-2649-4B93-B311-C140B3A0E59E}"/>
          </ac:spMkLst>
        </pc:spChg>
        <pc:spChg chg="del">
          <ac:chgData name="Syphax Ait oubelli" userId="ecf726b1934da71b" providerId="LiveId" clId="{DBF02EF2-5AE0-440D-B6AD-B5ACDEE03AC8}" dt="2021-08-25T12:03:37.969" v="1712" actId="478"/>
          <ac:spMkLst>
            <pc:docMk/>
            <pc:sldMk cId="3748354137" sldId="355"/>
            <ac:spMk id="53" creationId="{A35E1591-EA30-458A-9DAE-31FD3A334995}"/>
          </ac:spMkLst>
        </pc:spChg>
        <pc:spChg chg="del">
          <ac:chgData name="Syphax Ait oubelli" userId="ecf726b1934da71b" providerId="LiveId" clId="{DBF02EF2-5AE0-440D-B6AD-B5ACDEE03AC8}" dt="2021-08-25T12:03:37.969" v="1712" actId="478"/>
          <ac:spMkLst>
            <pc:docMk/>
            <pc:sldMk cId="3748354137" sldId="355"/>
            <ac:spMk id="54" creationId="{DE41D748-B9A3-4AED-9AFA-42547F9DB180}"/>
          </ac:spMkLst>
        </pc:spChg>
        <pc:spChg chg="del">
          <ac:chgData name="Syphax Ait oubelli" userId="ecf726b1934da71b" providerId="LiveId" clId="{DBF02EF2-5AE0-440D-B6AD-B5ACDEE03AC8}" dt="2021-08-25T12:03:37.969" v="1712" actId="478"/>
          <ac:spMkLst>
            <pc:docMk/>
            <pc:sldMk cId="3748354137" sldId="355"/>
            <ac:spMk id="55" creationId="{643D47E5-5F64-41FE-A755-10F5635F91AC}"/>
          </ac:spMkLst>
        </pc:spChg>
        <pc:spChg chg="del">
          <ac:chgData name="Syphax Ait oubelli" userId="ecf726b1934da71b" providerId="LiveId" clId="{DBF02EF2-5AE0-440D-B6AD-B5ACDEE03AC8}" dt="2021-08-25T12:03:37.969" v="1712" actId="478"/>
          <ac:spMkLst>
            <pc:docMk/>
            <pc:sldMk cId="3748354137" sldId="355"/>
            <ac:spMk id="56" creationId="{D87CAF18-EC5F-4482-966E-BEB9F275756C}"/>
          </ac:spMkLst>
        </pc:spChg>
        <pc:spChg chg="del">
          <ac:chgData name="Syphax Ait oubelli" userId="ecf726b1934da71b" providerId="LiveId" clId="{DBF02EF2-5AE0-440D-B6AD-B5ACDEE03AC8}" dt="2021-08-25T12:03:37.969" v="1712" actId="478"/>
          <ac:spMkLst>
            <pc:docMk/>
            <pc:sldMk cId="3748354137" sldId="355"/>
            <ac:spMk id="57" creationId="{B9FD27BF-BA96-4B49-8D09-A32571551576}"/>
          </ac:spMkLst>
        </pc:spChg>
        <pc:spChg chg="del">
          <ac:chgData name="Syphax Ait oubelli" userId="ecf726b1934da71b" providerId="LiveId" clId="{DBF02EF2-5AE0-440D-B6AD-B5ACDEE03AC8}" dt="2021-08-25T12:03:37.969" v="1712" actId="478"/>
          <ac:spMkLst>
            <pc:docMk/>
            <pc:sldMk cId="3748354137" sldId="355"/>
            <ac:spMk id="58" creationId="{8EC3A824-16BD-43D7-A9F7-7315256CBBBD}"/>
          </ac:spMkLst>
        </pc:spChg>
        <pc:spChg chg="del">
          <ac:chgData name="Syphax Ait oubelli" userId="ecf726b1934da71b" providerId="LiveId" clId="{DBF02EF2-5AE0-440D-B6AD-B5ACDEE03AC8}" dt="2021-08-25T12:03:37.969" v="1712" actId="478"/>
          <ac:spMkLst>
            <pc:docMk/>
            <pc:sldMk cId="3748354137" sldId="355"/>
            <ac:spMk id="61" creationId="{6F32346E-52DB-4C93-A3B2-14DA9B8443DA}"/>
          </ac:spMkLst>
        </pc:spChg>
        <pc:spChg chg="del">
          <ac:chgData name="Syphax Ait oubelli" userId="ecf726b1934da71b" providerId="LiveId" clId="{DBF02EF2-5AE0-440D-B6AD-B5ACDEE03AC8}" dt="2021-08-25T12:03:37.969" v="1712" actId="478"/>
          <ac:spMkLst>
            <pc:docMk/>
            <pc:sldMk cId="3748354137" sldId="355"/>
            <ac:spMk id="64" creationId="{5D49293E-1C21-480B-A99D-89FC82FB266E}"/>
          </ac:spMkLst>
        </pc:spChg>
        <pc:grpChg chg="add del mod">
          <ac:chgData name="Syphax Ait oubelli" userId="ecf726b1934da71b" providerId="LiveId" clId="{DBF02EF2-5AE0-440D-B6AD-B5ACDEE03AC8}" dt="2021-08-25T12:10:57.089" v="2047" actId="165"/>
          <ac:grpSpMkLst>
            <pc:docMk/>
            <pc:sldMk cId="3748354137" sldId="355"/>
            <ac:grpSpMk id="5" creationId="{03F2874F-CE2F-4EC2-819F-742377274CEB}"/>
          </ac:grpSpMkLst>
        </pc:grpChg>
        <pc:picChg chg="del">
          <ac:chgData name="Syphax Ait oubelli" userId="ecf726b1934da71b" providerId="LiveId" clId="{DBF02EF2-5AE0-440D-B6AD-B5ACDEE03AC8}" dt="2021-08-25T12:03:37.969" v="1712" actId="478"/>
          <ac:picMkLst>
            <pc:docMk/>
            <pc:sldMk cId="3748354137" sldId="355"/>
            <ac:picMk id="23" creationId="{22CA6FED-EDD2-4F26-9AC0-477E1D046DF5}"/>
          </ac:picMkLst>
        </pc:picChg>
      </pc:sldChg>
      <pc:sldChg chg="addSp delSp modSp add mod">
        <pc:chgData name="Syphax Ait oubelli" userId="ecf726b1934da71b" providerId="LiveId" clId="{DBF02EF2-5AE0-440D-B6AD-B5ACDEE03AC8}" dt="2021-08-25T13:49:08.560" v="2212" actId="478"/>
        <pc:sldMkLst>
          <pc:docMk/>
          <pc:sldMk cId="209463949" sldId="356"/>
        </pc:sldMkLst>
        <pc:spChg chg="add mod topLvl">
          <ac:chgData name="Syphax Ait oubelli" userId="ecf726b1934da71b" providerId="LiveId" clId="{DBF02EF2-5AE0-440D-B6AD-B5ACDEE03AC8}" dt="2021-08-25T12:47:22.670" v="2122" actId="165"/>
          <ac:spMkLst>
            <pc:docMk/>
            <pc:sldMk cId="209463949" sldId="356"/>
            <ac:spMk id="2" creationId="{2EF1AD09-A787-4A29-BFDA-BBE3345A9B20}"/>
          </ac:spMkLst>
        </pc:spChg>
        <pc:spChg chg="del">
          <ac:chgData name="Syphax Ait oubelli" userId="ecf726b1934da71b" providerId="LiveId" clId="{DBF02EF2-5AE0-440D-B6AD-B5ACDEE03AC8}" dt="2021-08-25T12:12:47.672" v="2071" actId="478"/>
          <ac:spMkLst>
            <pc:docMk/>
            <pc:sldMk cId="209463949" sldId="356"/>
            <ac:spMk id="3" creationId="{1ECA93A0-909E-45BD-B729-F6B1047BB167}"/>
          </ac:spMkLst>
        </pc:spChg>
        <pc:spChg chg="del">
          <ac:chgData name="Syphax Ait oubelli" userId="ecf726b1934da71b" providerId="LiveId" clId="{DBF02EF2-5AE0-440D-B6AD-B5ACDEE03AC8}" dt="2021-08-25T12:12:47.672" v="2071" actId="478"/>
          <ac:spMkLst>
            <pc:docMk/>
            <pc:sldMk cId="209463949" sldId="356"/>
            <ac:spMk id="4" creationId="{D5DD1362-ED61-457E-958C-C5611D0E62D3}"/>
          </ac:spMkLst>
        </pc:spChg>
        <pc:spChg chg="add del mod topLvl">
          <ac:chgData name="Syphax Ait oubelli" userId="ecf726b1934da71b" providerId="LiveId" clId="{DBF02EF2-5AE0-440D-B6AD-B5ACDEE03AC8}" dt="2021-08-25T13:49:04.544" v="2210" actId="478"/>
          <ac:spMkLst>
            <pc:docMk/>
            <pc:sldMk cId="209463949" sldId="356"/>
            <ac:spMk id="13" creationId="{2708DA76-CD76-4C5B-BAEF-A8E9C0306062}"/>
          </ac:spMkLst>
        </pc:spChg>
        <pc:spChg chg="add del mod">
          <ac:chgData name="Syphax Ait oubelli" userId="ecf726b1934da71b" providerId="LiveId" clId="{DBF02EF2-5AE0-440D-B6AD-B5ACDEE03AC8}" dt="2021-08-25T12:46:45.124" v="2102" actId="478"/>
          <ac:spMkLst>
            <pc:docMk/>
            <pc:sldMk cId="209463949" sldId="356"/>
            <ac:spMk id="14" creationId="{6B1327E9-BDA7-46E4-ADDD-AF1DE10F5D67}"/>
          </ac:spMkLst>
        </pc:spChg>
        <pc:spChg chg="add mod">
          <ac:chgData name="Syphax Ait oubelli" userId="ecf726b1934da71b" providerId="LiveId" clId="{DBF02EF2-5AE0-440D-B6AD-B5ACDEE03AC8}" dt="2021-08-25T12:46:40.959" v="2101" actId="571"/>
          <ac:spMkLst>
            <pc:docMk/>
            <pc:sldMk cId="209463949" sldId="356"/>
            <ac:spMk id="15" creationId="{E8B6A505-4C78-4840-AA8F-64AA5726D765}"/>
          </ac:spMkLst>
        </pc:spChg>
        <pc:spChg chg="add mod">
          <ac:chgData name="Syphax Ait oubelli" userId="ecf726b1934da71b" providerId="LiveId" clId="{DBF02EF2-5AE0-440D-B6AD-B5ACDEE03AC8}" dt="2021-08-25T12:46:40.959" v="2101" actId="571"/>
          <ac:spMkLst>
            <pc:docMk/>
            <pc:sldMk cId="209463949" sldId="356"/>
            <ac:spMk id="16" creationId="{F1767C14-5DA6-4CD1-9A6E-B2F63DCA0CDD}"/>
          </ac:spMkLst>
        </pc:spChg>
        <pc:spChg chg="add mod">
          <ac:chgData name="Syphax Ait oubelli" userId="ecf726b1934da71b" providerId="LiveId" clId="{DBF02EF2-5AE0-440D-B6AD-B5ACDEE03AC8}" dt="2021-08-25T12:46:40.959" v="2101" actId="571"/>
          <ac:spMkLst>
            <pc:docMk/>
            <pc:sldMk cId="209463949" sldId="356"/>
            <ac:spMk id="17" creationId="{429AE3B7-B822-4BCC-A812-9D7A6BEB3E53}"/>
          </ac:spMkLst>
        </pc:spChg>
        <pc:spChg chg="add del mod topLvl">
          <ac:chgData name="Syphax Ait oubelli" userId="ecf726b1934da71b" providerId="LiveId" clId="{DBF02EF2-5AE0-440D-B6AD-B5ACDEE03AC8}" dt="2021-08-25T13:49:04.544" v="2210" actId="478"/>
          <ac:spMkLst>
            <pc:docMk/>
            <pc:sldMk cId="209463949" sldId="356"/>
            <ac:spMk id="18" creationId="{DE53F814-AE52-4831-BAE0-D7CD11BD15B8}"/>
          </ac:spMkLst>
        </pc:spChg>
        <pc:spChg chg="add del mod topLvl">
          <ac:chgData name="Syphax Ait oubelli" userId="ecf726b1934da71b" providerId="LiveId" clId="{DBF02EF2-5AE0-440D-B6AD-B5ACDEE03AC8}" dt="2021-08-25T13:49:04.544" v="2210" actId="478"/>
          <ac:spMkLst>
            <pc:docMk/>
            <pc:sldMk cId="209463949" sldId="356"/>
            <ac:spMk id="19" creationId="{8F425977-37C6-4279-B7B6-B0DF6F7402D7}"/>
          </ac:spMkLst>
        </pc:spChg>
        <pc:spChg chg="add del mod topLvl">
          <ac:chgData name="Syphax Ait oubelli" userId="ecf726b1934da71b" providerId="LiveId" clId="{DBF02EF2-5AE0-440D-B6AD-B5ACDEE03AC8}" dt="2021-08-25T13:49:04.544" v="2210" actId="478"/>
          <ac:spMkLst>
            <pc:docMk/>
            <pc:sldMk cId="209463949" sldId="356"/>
            <ac:spMk id="20" creationId="{44AF0FB0-33C5-4F04-851C-39FCC0F2E2AC}"/>
          </ac:spMkLst>
        </pc:spChg>
        <pc:spChg chg="add del mod topLvl">
          <ac:chgData name="Syphax Ait oubelli" userId="ecf726b1934da71b" providerId="LiveId" clId="{DBF02EF2-5AE0-440D-B6AD-B5ACDEE03AC8}" dt="2021-08-25T13:49:07.110" v="2211" actId="478"/>
          <ac:spMkLst>
            <pc:docMk/>
            <pc:sldMk cId="209463949" sldId="356"/>
            <ac:spMk id="21" creationId="{B51BABCF-9A49-48EA-80BE-7FDFA7EB49B1}"/>
          </ac:spMkLst>
        </pc:spChg>
        <pc:spChg chg="add del mod topLvl">
          <ac:chgData name="Syphax Ait oubelli" userId="ecf726b1934da71b" providerId="LiveId" clId="{DBF02EF2-5AE0-440D-B6AD-B5ACDEE03AC8}" dt="2021-08-25T13:49:07.110" v="2211" actId="478"/>
          <ac:spMkLst>
            <pc:docMk/>
            <pc:sldMk cId="209463949" sldId="356"/>
            <ac:spMk id="22" creationId="{2140FB87-6094-4589-98EC-203E1566FEBF}"/>
          </ac:spMkLst>
        </pc:spChg>
        <pc:spChg chg="add del mod topLvl">
          <ac:chgData name="Syphax Ait oubelli" userId="ecf726b1934da71b" providerId="LiveId" clId="{DBF02EF2-5AE0-440D-B6AD-B5ACDEE03AC8}" dt="2021-08-25T13:49:07.110" v="2211" actId="478"/>
          <ac:spMkLst>
            <pc:docMk/>
            <pc:sldMk cId="209463949" sldId="356"/>
            <ac:spMk id="23" creationId="{6A1436DC-A68F-4D4F-ACD7-AF96CA22B4FF}"/>
          </ac:spMkLst>
        </pc:spChg>
        <pc:spChg chg="add del mod topLvl">
          <ac:chgData name="Syphax Ait oubelli" userId="ecf726b1934da71b" providerId="LiveId" clId="{DBF02EF2-5AE0-440D-B6AD-B5ACDEE03AC8}" dt="2021-08-25T13:49:04.544" v="2210" actId="478"/>
          <ac:spMkLst>
            <pc:docMk/>
            <pc:sldMk cId="209463949" sldId="356"/>
            <ac:spMk id="24" creationId="{55F3803A-D19A-4668-85EE-D8236D6E680C}"/>
          </ac:spMkLst>
        </pc:spChg>
        <pc:spChg chg="add del mod topLvl">
          <ac:chgData name="Syphax Ait oubelli" userId="ecf726b1934da71b" providerId="LiveId" clId="{DBF02EF2-5AE0-440D-B6AD-B5ACDEE03AC8}" dt="2021-08-25T13:49:04.544" v="2210" actId="478"/>
          <ac:spMkLst>
            <pc:docMk/>
            <pc:sldMk cId="209463949" sldId="356"/>
            <ac:spMk id="25" creationId="{A6E1D522-F47B-406F-8548-AD21CE88F773}"/>
          </ac:spMkLst>
        </pc:spChg>
        <pc:spChg chg="add del mod topLvl">
          <ac:chgData name="Syphax Ait oubelli" userId="ecf726b1934da71b" providerId="LiveId" clId="{DBF02EF2-5AE0-440D-B6AD-B5ACDEE03AC8}" dt="2021-08-25T13:49:04.544" v="2210" actId="478"/>
          <ac:spMkLst>
            <pc:docMk/>
            <pc:sldMk cId="209463949" sldId="356"/>
            <ac:spMk id="26" creationId="{35F27BDE-1A01-42BC-ABF1-EF4B3CABF583}"/>
          </ac:spMkLst>
        </pc:spChg>
        <pc:spChg chg="add del mod topLvl">
          <ac:chgData name="Syphax Ait oubelli" userId="ecf726b1934da71b" providerId="LiveId" clId="{DBF02EF2-5AE0-440D-B6AD-B5ACDEE03AC8}" dt="2021-08-25T13:49:04.544" v="2210" actId="478"/>
          <ac:spMkLst>
            <pc:docMk/>
            <pc:sldMk cId="209463949" sldId="356"/>
            <ac:spMk id="27" creationId="{1CBCFB81-7CF5-4441-BD4A-6F097E2B16A8}"/>
          </ac:spMkLst>
        </pc:spChg>
        <pc:spChg chg="add del mod topLvl">
          <ac:chgData name="Syphax Ait oubelli" userId="ecf726b1934da71b" providerId="LiveId" clId="{DBF02EF2-5AE0-440D-B6AD-B5ACDEE03AC8}" dt="2021-08-25T13:49:04.544" v="2210" actId="478"/>
          <ac:spMkLst>
            <pc:docMk/>
            <pc:sldMk cId="209463949" sldId="356"/>
            <ac:spMk id="28" creationId="{ED61A7FA-EDC4-4557-AF2E-8EE08780075D}"/>
          </ac:spMkLst>
        </pc:spChg>
        <pc:spChg chg="add del mod topLvl">
          <ac:chgData name="Syphax Ait oubelli" userId="ecf726b1934da71b" providerId="LiveId" clId="{DBF02EF2-5AE0-440D-B6AD-B5ACDEE03AC8}" dt="2021-08-25T13:49:04.544" v="2210" actId="478"/>
          <ac:spMkLst>
            <pc:docMk/>
            <pc:sldMk cId="209463949" sldId="356"/>
            <ac:spMk id="29" creationId="{97E9F4B8-B779-4E08-9D71-AB7BC7A5C6D6}"/>
          </ac:spMkLst>
        </pc:spChg>
        <pc:spChg chg="add del mod topLvl">
          <ac:chgData name="Syphax Ait oubelli" userId="ecf726b1934da71b" providerId="LiveId" clId="{DBF02EF2-5AE0-440D-B6AD-B5ACDEE03AC8}" dt="2021-08-25T13:49:04.544" v="2210" actId="478"/>
          <ac:spMkLst>
            <pc:docMk/>
            <pc:sldMk cId="209463949" sldId="356"/>
            <ac:spMk id="30" creationId="{9ADCFE91-A93E-4A7A-86AB-43021A79DE97}"/>
          </ac:spMkLst>
        </pc:spChg>
        <pc:spChg chg="add del mod topLvl">
          <ac:chgData name="Syphax Ait oubelli" userId="ecf726b1934da71b" providerId="LiveId" clId="{DBF02EF2-5AE0-440D-B6AD-B5ACDEE03AC8}" dt="2021-08-25T13:49:04.544" v="2210" actId="478"/>
          <ac:spMkLst>
            <pc:docMk/>
            <pc:sldMk cId="209463949" sldId="356"/>
            <ac:spMk id="31" creationId="{FA2AE604-38DE-4F92-954C-34130A255440}"/>
          </ac:spMkLst>
        </pc:spChg>
        <pc:spChg chg="add del mod topLvl">
          <ac:chgData name="Syphax Ait oubelli" userId="ecf726b1934da71b" providerId="LiveId" clId="{DBF02EF2-5AE0-440D-B6AD-B5ACDEE03AC8}" dt="2021-08-25T13:49:04.544" v="2210" actId="478"/>
          <ac:spMkLst>
            <pc:docMk/>
            <pc:sldMk cId="209463949" sldId="356"/>
            <ac:spMk id="32" creationId="{6BFF968B-D4FE-4958-A6E1-5BC60450384A}"/>
          </ac:spMkLst>
        </pc:spChg>
        <pc:spChg chg="del">
          <ac:chgData name="Syphax Ait oubelli" userId="ecf726b1934da71b" providerId="LiveId" clId="{DBF02EF2-5AE0-440D-B6AD-B5ACDEE03AC8}" dt="2021-08-25T12:12:47.672" v="2071" actId="478"/>
          <ac:spMkLst>
            <pc:docMk/>
            <pc:sldMk cId="209463949" sldId="356"/>
            <ac:spMk id="33" creationId="{AC819E89-6AE5-4ECF-8620-BAF34691E41C}"/>
          </ac:spMkLst>
        </pc:spChg>
        <pc:spChg chg="add del mod topLvl">
          <ac:chgData name="Syphax Ait oubelli" userId="ecf726b1934da71b" providerId="LiveId" clId="{DBF02EF2-5AE0-440D-B6AD-B5ACDEE03AC8}" dt="2021-08-25T13:49:04.544" v="2210" actId="478"/>
          <ac:spMkLst>
            <pc:docMk/>
            <pc:sldMk cId="209463949" sldId="356"/>
            <ac:spMk id="34" creationId="{6F7E3A56-865D-4013-8046-468B6170BEAE}"/>
          </ac:spMkLst>
        </pc:spChg>
        <pc:spChg chg="del">
          <ac:chgData name="Syphax Ait oubelli" userId="ecf726b1934da71b" providerId="LiveId" clId="{DBF02EF2-5AE0-440D-B6AD-B5ACDEE03AC8}" dt="2021-08-25T12:12:47.672" v="2071" actId="478"/>
          <ac:spMkLst>
            <pc:docMk/>
            <pc:sldMk cId="209463949" sldId="356"/>
            <ac:spMk id="35" creationId="{EFC3B55B-81FD-4256-960E-22880A8D5F7D}"/>
          </ac:spMkLst>
        </pc:spChg>
        <pc:spChg chg="del">
          <ac:chgData name="Syphax Ait oubelli" userId="ecf726b1934da71b" providerId="LiveId" clId="{DBF02EF2-5AE0-440D-B6AD-B5ACDEE03AC8}" dt="2021-08-25T12:12:47.672" v="2071" actId="478"/>
          <ac:spMkLst>
            <pc:docMk/>
            <pc:sldMk cId="209463949" sldId="356"/>
            <ac:spMk id="36" creationId="{4EE55D3D-E559-4456-AB98-29D05A3363E4}"/>
          </ac:spMkLst>
        </pc:spChg>
        <pc:spChg chg="add del mod topLvl">
          <ac:chgData name="Syphax Ait oubelli" userId="ecf726b1934da71b" providerId="LiveId" clId="{DBF02EF2-5AE0-440D-B6AD-B5ACDEE03AC8}" dt="2021-08-25T13:49:04.544" v="2210" actId="478"/>
          <ac:spMkLst>
            <pc:docMk/>
            <pc:sldMk cId="209463949" sldId="356"/>
            <ac:spMk id="37" creationId="{583D9FAF-0020-4454-9901-F08B59AB2CD8}"/>
          </ac:spMkLst>
        </pc:spChg>
        <pc:spChg chg="del">
          <ac:chgData name="Syphax Ait oubelli" userId="ecf726b1934da71b" providerId="LiveId" clId="{DBF02EF2-5AE0-440D-B6AD-B5ACDEE03AC8}" dt="2021-08-25T12:12:47.672" v="2071" actId="478"/>
          <ac:spMkLst>
            <pc:docMk/>
            <pc:sldMk cId="209463949" sldId="356"/>
            <ac:spMk id="38" creationId="{BCBEE387-5D3A-43D5-B872-9B03E5C6A00E}"/>
          </ac:spMkLst>
        </pc:spChg>
        <pc:spChg chg="add del mod topLvl">
          <ac:chgData name="Syphax Ait oubelli" userId="ecf726b1934da71b" providerId="LiveId" clId="{DBF02EF2-5AE0-440D-B6AD-B5ACDEE03AC8}" dt="2021-08-25T13:49:04.544" v="2210" actId="478"/>
          <ac:spMkLst>
            <pc:docMk/>
            <pc:sldMk cId="209463949" sldId="356"/>
            <ac:spMk id="39" creationId="{3F8314C3-EF89-45E0-9036-31AB62FD3853}"/>
          </ac:spMkLst>
        </pc:spChg>
        <pc:spChg chg="del">
          <ac:chgData name="Syphax Ait oubelli" userId="ecf726b1934da71b" providerId="LiveId" clId="{DBF02EF2-5AE0-440D-B6AD-B5ACDEE03AC8}" dt="2021-08-25T12:12:47.672" v="2071" actId="478"/>
          <ac:spMkLst>
            <pc:docMk/>
            <pc:sldMk cId="209463949" sldId="356"/>
            <ac:spMk id="45" creationId="{5E873C2C-BEE3-4CA4-A0DB-C52E3CC82E89}"/>
          </ac:spMkLst>
        </pc:spChg>
        <pc:spChg chg="del">
          <ac:chgData name="Syphax Ait oubelli" userId="ecf726b1934da71b" providerId="LiveId" clId="{DBF02EF2-5AE0-440D-B6AD-B5ACDEE03AC8}" dt="2021-08-25T12:12:47.672" v="2071" actId="478"/>
          <ac:spMkLst>
            <pc:docMk/>
            <pc:sldMk cId="209463949" sldId="356"/>
            <ac:spMk id="47" creationId="{2EF65B65-CA00-492D-982B-255813A7DD1E}"/>
          </ac:spMkLst>
        </pc:spChg>
        <pc:spChg chg="del">
          <ac:chgData name="Syphax Ait oubelli" userId="ecf726b1934da71b" providerId="LiveId" clId="{DBF02EF2-5AE0-440D-B6AD-B5ACDEE03AC8}" dt="2021-08-25T12:12:47.672" v="2071" actId="478"/>
          <ac:spMkLst>
            <pc:docMk/>
            <pc:sldMk cId="209463949" sldId="356"/>
            <ac:spMk id="48" creationId="{7C248334-A9BF-4A6F-A725-6C9BAF57CB2B}"/>
          </ac:spMkLst>
        </pc:spChg>
        <pc:spChg chg="del">
          <ac:chgData name="Syphax Ait oubelli" userId="ecf726b1934da71b" providerId="LiveId" clId="{DBF02EF2-5AE0-440D-B6AD-B5ACDEE03AC8}" dt="2021-08-25T12:12:47.672" v="2071" actId="478"/>
          <ac:spMkLst>
            <pc:docMk/>
            <pc:sldMk cId="209463949" sldId="356"/>
            <ac:spMk id="50" creationId="{B4D2FBAD-D6FF-46B2-B4CA-79B1F99CFF45}"/>
          </ac:spMkLst>
        </pc:spChg>
        <pc:grpChg chg="add del mod">
          <ac:chgData name="Syphax Ait oubelli" userId="ecf726b1934da71b" providerId="LiveId" clId="{DBF02EF2-5AE0-440D-B6AD-B5ACDEE03AC8}" dt="2021-08-25T12:47:22.670" v="2122" actId="165"/>
          <ac:grpSpMkLst>
            <pc:docMk/>
            <pc:sldMk cId="209463949" sldId="356"/>
            <ac:grpSpMk id="5" creationId="{7ED3BF66-D04E-4F7D-A485-3727EE8C9F09}"/>
          </ac:grpSpMkLst>
        </pc:grpChg>
        <pc:cxnChg chg="add del mod">
          <ac:chgData name="Syphax Ait oubelli" userId="ecf726b1934da71b" providerId="LiveId" clId="{DBF02EF2-5AE0-440D-B6AD-B5ACDEE03AC8}" dt="2021-08-25T13:44:12.774" v="2159" actId="478"/>
          <ac:cxnSpMkLst>
            <pc:docMk/>
            <pc:sldMk cId="209463949" sldId="356"/>
            <ac:cxnSpMk id="7" creationId="{4F9ACFF7-F7FB-4631-AFE6-F8C9CECAE9B4}"/>
          </ac:cxnSpMkLst>
        </pc:cxnChg>
        <pc:cxnChg chg="add del mod">
          <ac:chgData name="Syphax Ait oubelli" userId="ecf726b1934da71b" providerId="LiveId" clId="{DBF02EF2-5AE0-440D-B6AD-B5ACDEE03AC8}" dt="2021-08-25T13:44:23.899" v="2163" actId="478"/>
          <ac:cxnSpMkLst>
            <pc:docMk/>
            <pc:sldMk cId="209463949" sldId="356"/>
            <ac:cxnSpMk id="9" creationId="{2061F585-0CA1-45EF-98B7-85C4FB0D3213}"/>
          </ac:cxnSpMkLst>
        </pc:cxnChg>
        <pc:cxnChg chg="add del mod">
          <ac:chgData name="Syphax Ait oubelli" userId="ecf726b1934da71b" providerId="LiveId" clId="{DBF02EF2-5AE0-440D-B6AD-B5ACDEE03AC8}" dt="2021-08-25T13:49:08.560" v="2212" actId="478"/>
          <ac:cxnSpMkLst>
            <pc:docMk/>
            <pc:sldMk cId="209463949" sldId="356"/>
            <ac:cxnSpMk id="40" creationId="{8E1BE425-CFB1-4DB5-9C87-492F5C904764}"/>
          </ac:cxnSpMkLst>
        </pc:cxnChg>
        <pc:cxnChg chg="add del mod">
          <ac:chgData name="Syphax Ait oubelli" userId="ecf726b1934da71b" providerId="LiveId" clId="{DBF02EF2-5AE0-440D-B6AD-B5ACDEE03AC8}" dt="2021-08-25T13:49:07.110" v="2211" actId="478"/>
          <ac:cxnSpMkLst>
            <pc:docMk/>
            <pc:sldMk cId="209463949" sldId="356"/>
            <ac:cxnSpMk id="46" creationId="{77466ED3-50E2-4AC0-8646-5C0E87C12CE8}"/>
          </ac:cxnSpMkLst>
        </pc:cxnChg>
        <pc:cxnChg chg="add del mod">
          <ac:chgData name="Syphax Ait oubelli" userId="ecf726b1934da71b" providerId="LiveId" clId="{DBF02EF2-5AE0-440D-B6AD-B5ACDEE03AC8}" dt="2021-08-25T13:49:04.544" v="2210" actId="478"/>
          <ac:cxnSpMkLst>
            <pc:docMk/>
            <pc:sldMk cId="209463949" sldId="356"/>
            <ac:cxnSpMk id="49" creationId="{C5E7C092-CE86-4E62-8FFD-157E17D53539}"/>
          </ac:cxnSpMkLst>
        </pc:cxnChg>
        <pc:cxnChg chg="add del mod">
          <ac:chgData name="Syphax Ait oubelli" userId="ecf726b1934da71b" providerId="LiveId" clId="{DBF02EF2-5AE0-440D-B6AD-B5ACDEE03AC8}" dt="2021-08-25T13:49:07.110" v="2211" actId="478"/>
          <ac:cxnSpMkLst>
            <pc:docMk/>
            <pc:sldMk cId="209463949" sldId="356"/>
            <ac:cxnSpMk id="52" creationId="{50237F27-9DC6-48E7-A96D-400A7D1E3811}"/>
          </ac:cxnSpMkLst>
        </pc:cxnChg>
        <pc:cxnChg chg="add del mod">
          <ac:chgData name="Syphax Ait oubelli" userId="ecf726b1934da71b" providerId="LiveId" clId="{DBF02EF2-5AE0-440D-B6AD-B5ACDEE03AC8}" dt="2021-08-25T13:49:07.110" v="2211" actId="478"/>
          <ac:cxnSpMkLst>
            <pc:docMk/>
            <pc:sldMk cId="209463949" sldId="356"/>
            <ac:cxnSpMk id="55" creationId="{E915ABB8-71B0-4CD4-9BED-FB604A04EBBE}"/>
          </ac:cxnSpMkLst>
        </pc:cxnChg>
        <pc:cxnChg chg="add del mod">
          <ac:chgData name="Syphax Ait oubelli" userId="ecf726b1934da71b" providerId="LiveId" clId="{DBF02EF2-5AE0-440D-B6AD-B5ACDEE03AC8}" dt="2021-08-25T13:49:04.544" v="2210" actId="478"/>
          <ac:cxnSpMkLst>
            <pc:docMk/>
            <pc:sldMk cId="209463949" sldId="356"/>
            <ac:cxnSpMk id="58" creationId="{1654457F-4884-4DE9-A863-7CFB3D3B5588}"/>
          </ac:cxnSpMkLst>
        </pc:cxnChg>
        <pc:cxnChg chg="add del mod">
          <ac:chgData name="Syphax Ait oubelli" userId="ecf726b1934da71b" providerId="LiveId" clId="{DBF02EF2-5AE0-440D-B6AD-B5ACDEE03AC8}" dt="2021-08-25T13:49:04.544" v="2210" actId="478"/>
          <ac:cxnSpMkLst>
            <pc:docMk/>
            <pc:sldMk cId="209463949" sldId="356"/>
            <ac:cxnSpMk id="61" creationId="{5ED443CF-289D-465E-9A2B-A4F15C95E0FC}"/>
          </ac:cxnSpMkLst>
        </pc:cxnChg>
        <pc:cxnChg chg="add del mod">
          <ac:chgData name="Syphax Ait oubelli" userId="ecf726b1934da71b" providerId="LiveId" clId="{DBF02EF2-5AE0-440D-B6AD-B5ACDEE03AC8}" dt="2021-08-25T13:49:04.544" v="2210" actId="478"/>
          <ac:cxnSpMkLst>
            <pc:docMk/>
            <pc:sldMk cId="209463949" sldId="356"/>
            <ac:cxnSpMk id="62" creationId="{B11EE222-772D-43D7-8462-99CD564F1FBE}"/>
          </ac:cxnSpMkLst>
        </pc:cxnChg>
        <pc:cxnChg chg="add del mod">
          <ac:chgData name="Syphax Ait oubelli" userId="ecf726b1934da71b" providerId="LiveId" clId="{DBF02EF2-5AE0-440D-B6AD-B5ACDEE03AC8}" dt="2021-08-25T13:49:04.544" v="2210" actId="478"/>
          <ac:cxnSpMkLst>
            <pc:docMk/>
            <pc:sldMk cId="209463949" sldId="356"/>
            <ac:cxnSpMk id="63" creationId="{AC7549D2-F225-423B-B4D0-65887094276E}"/>
          </ac:cxnSpMkLst>
        </pc:cxnChg>
        <pc:cxnChg chg="add del mod">
          <ac:chgData name="Syphax Ait oubelli" userId="ecf726b1934da71b" providerId="LiveId" clId="{DBF02EF2-5AE0-440D-B6AD-B5ACDEE03AC8}" dt="2021-08-25T13:49:04.544" v="2210" actId="478"/>
          <ac:cxnSpMkLst>
            <pc:docMk/>
            <pc:sldMk cId="209463949" sldId="356"/>
            <ac:cxnSpMk id="64" creationId="{7D4B3943-466F-4269-B0F8-E3C46F6EA64C}"/>
          </ac:cxnSpMkLst>
        </pc:cxnChg>
        <pc:cxnChg chg="add del mod">
          <ac:chgData name="Syphax Ait oubelli" userId="ecf726b1934da71b" providerId="LiveId" clId="{DBF02EF2-5AE0-440D-B6AD-B5ACDEE03AC8}" dt="2021-08-25T13:49:04.544" v="2210" actId="478"/>
          <ac:cxnSpMkLst>
            <pc:docMk/>
            <pc:sldMk cId="209463949" sldId="356"/>
            <ac:cxnSpMk id="65" creationId="{F6540F59-4612-43AA-8258-476AC6F421B2}"/>
          </ac:cxnSpMkLst>
        </pc:cxnChg>
        <pc:cxnChg chg="add del mod">
          <ac:chgData name="Syphax Ait oubelli" userId="ecf726b1934da71b" providerId="LiveId" clId="{DBF02EF2-5AE0-440D-B6AD-B5ACDEE03AC8}" dt="2021-08-25T13:49:04.544" v="2210" actId="478"/>
          <ac:cxnSpMkLst>
            <pc:docMk/>
            <pc:sldMk cId="209463949" sldId="356"/>
            <ac:cxnSpMk id="66" creationId="{F719078E-9E8F-4A0C-88F1-83B459665D59}"/>
          </ac:cxnSpMkLst>
        </pc:cxnChg>
        <pc:cxnChg chg="add del mod">
          <ac:chgData name="Syphax Ait oubelli" userId="ecf726b1934da71b" providerId="LiveId" clId="{DBF02EF2-5AE0-440D-B6AD-B5ACDEE03AC8}" dt="2021-08-25T13:49:04.544" v="2210" actId="478"/>
          <ac:cxnSpMkLst>
            <pc:docMk/>
            <pc:sldMk cId="209463949" sldId="356"/>
            <ac:cxnSpMk id="67" creationId="{EEB3D52C-08D0-4740-87DD-E511B67E2508}"/>
          </ac:cxnSpMkLst>
        </pc:cxnChg>
        <pc:cxnChg chg="add del mod">
          <ac:chgData name="Syphax Ait oubelli" userId="ecf726b1934da71b" providerId="LiveId" clId="{DBF02EF2-5AE0-440D-B6AD-B5ACDEE03AC8}" dt="2021-08-25T13:49:04.544" v="2210" actId="478"/>
          <ac:cxnSpMkLst>
            <pc:docMk/>
            <pc:sldMk cId="209463949" sldId="356"/>
            <ac:cxnSpMk id="68" creationId="{CDD812BE-8616-4C70-8538-412AD196C42C}"/>
          </ac:cxnSpMkLst>
        </pc:cxnChg>
        <pc:cxnChg chg="add del mod">
          <ac:chgData name="Syphax Ait oubelli" userId="ecf726b1934da71b" providerId="LiveId" clId="{DBF02EF2-5AE0-440D-B6AD-B5ACDEE03AC8}" dt="2021-08-25T13:49:04.544" v="2210" actId="478"/>
          <ac:cxnSpMkLst>
            <pc:docMk/>
            <pc:sldMk cId="209463949" sldId="356"/>
            <ac:cxnSpMk id="69" creationId="{79F698B9-267E-4392-80CA-040D4D1CE3AB}"/>
          </ac:cxnSpMkLst>
        </pc:cxnChg>
        <pc:cxnChg chg="add del mod">
          <ac:chgData name="Syphax Ait oubelli" userId="ecf726b1934da71b" providerId="LiveId" clId="{DBF02EF2-5AE0-440D-B6AD-B5ACDEE03AC8}" dt="2021-08-25T13:49:04.544" v="2210" actId="478"/>
          <ac:cxnSpMkLst>
            <pc:docMk/>
            <pc:sldMk cId="209463949" sldId="356"/>
            <ac:cxnSpMk id="70" creationId="{8AE26588-3E34-4B96-835A-C68F9C18F6F9}"/>
          </ac:cxnSpMkLst>
        </pc:cxnChg>
        <pc:cxnChg chg="add del mod">
          <ac:chgData name="Syphax Ait oubelli" userId="ecf726b1934da71b" providerId="LiveId" clId="{DBF02EF2-5AE0-440D-B6AD-B5ACDEE03AC8}" dt="2021-08-25T13:49:04.544" v="2210" actId="478"/>
          <ac:cxnSpMkLst>
            <pc:docMk/>
            <pc:sldMk cId="209463949" sldId="356"/>
            <ac:cxnSpMk id="71" creationId="{EC9A1ECA-E784-41A3-84AC-AE001644FEB6}"/>
          </ac:cxnSpMkLst>
        </pc:cxnChg>
        <pc:cxnChg chg="add del mod">
          <ac:chgData name="Syphax Ait oubelli" userId="ecf726b1934da71b" providerId="LiveId" clId="{DBF02EF2-5AE0-440D-B6AD-B5ACDEE03AC8}" dt="2021-08-25T13:49:04.544" v="2210" actId="478"/>
          <ac:cxnSpMkLst>
            <pc:docMk/>
            <pc:sldMk cId="209463949" sldId="356"/>
            <ac:cxnSpMk id="72" creationId="{E4DC49D5-DF58-4BEB-8B84-EE034D31D32C}"/>
          </ac:cxnSpMkLst>
        </pc:cxnChg>
        <pc:cxnChg chg="add del mod">
          <ac:chgData name="Syphax Ait oubelli" userId="ecf726b1934da71b" providerId="LiveId" clId="{DBF02EF2-5AE0-440D-B6AD-B5ACDEE03AC8}" dt="2021-08-25T13:49:04.544" v="2210" actId="478"/>
          <ac:cxnSpMkLst>
            <pc:docMk/>
            <pc:sldMk cId="209463949" sldId="356"/>
            <ac:cxnSpMk id="73" creationId="{DCE4A205-07AA-42EE-B9E2-9506875A3C18}"/>
          </ac:cxnSpMkLst>
        </pc:cxnChg>
        <pc:cxnChg chg="add del mod">
          <ac:chgData name="Syphax Ait oubelli" userId="ecf726b1934da71b" providerId="LiveId" clId="{DBF02EF2-5AE0-440D-B6AD-B5ACDEE03AC8}" dt="2021-08-25T13:49:04.544" v="2210" actId="478"/>
          <ac:cxnSpMkLst>
            <pc:docMk/>
            <pc:sldMk cId="209463949" sldId="356"/>
            <ac:cxnSpMk id="74" creationId="{EDA297D5-D58C-47BC-A5F1-C216E7E2E73A}"/>
          </ac:cxnSpMkLst>
        </pc:cxnChg>
        <pc:cxnChg chg="add del mod">
          <ac:chgData name="Syphax Ait oubelli" userId="ecf726b1934da71b" providerId="LiveId" clId="{DBF02EF2-5AE0-440D-B6AD-B5ACDEE03AC8}" dt="2021-08-25T13:45:32.439" v="2190" actId="478"/>
          <ac:cxnSpMkLst>
            <pc:docMk/>
            <pc:sldMk cId="209463949" sldId="356"/>
            <ac:cxnSpMk id="75" creationId="{65178CBC-3E2F-49B3-9D59-7F4867C0B148}"/>
          </ac:cxnSpMkLst>
        </pc:cxnChg>
        <pc:cxnChg chg="add del mod">
          <ac:chgData name="Syphax Ait oubelli" userId="ecf726b1934da71b" providerId="LiveId" clId="{DBF02EF2-5AE0-440D-B6AD-B5ACDEE03AC8}" dt="2021-08-25T13:49:04.544" v="2210" actId="478"/>
          <ac:cxnSpMkLst>
            <pc:docMk/>
            <pc:sldMk cId="209463949" sldId="356"/>
            <ac:cxnSpMk id="76" creationId="{3F1FEA92-0EC4-4149-9326-55ADBC7BD74A}"/>
          </ac:cxnSpMkLst>
        </pc:cxnChg>
        <pc:cxnChg chg="add del mod">
          <ac:chgData name="Syphax Ait oubelli" userId="ecf726b1934da71b" providerId="LiveId" clId="{DBF02EF2-5AE0-440D-B6AD-B5ACDEE03AC8}" dt="2021-08-25T13:45:32.439" v="2190" actId="478"/>
          <ac:cxnSpMkLst>
            <pc:docMk/>
            <pc:sldMk cId="209463949" sldId="356"/>
            <ac:cxnSpMk id="77" creationId="{26F82985-8229-45FD-9F90-5AADB97F4348}"/>
          </ac:cxnSpMkLst>
        </pc:cxnChg>
        <pc:cxnChg chg="add del mod">
          <ac:chgData name="Syphax Ait oubelli" userId="ecf726b1934da71b" providerId="LiveId" clId="{DBF02EF2-5AE0-440D-B6AD-B5ACDEE03AC8}" dt="2021-08-25T13:49:04.544" v="2210" actId="478"/>
          <ac:cxnSpMkLst>
            <pc:docMk/>
            <pc:sldMk cId="209463949" sldId="356"/>
            <ac:cxnSpMk id="78" creationId="{324BBE19-535F-4379-9301-AF19E2FCD2FA}"/>
          </ac:cxnSpMkLst>
        </pc:cxnChg>
        <pc:cxnChg chg="add del mod">
          <ac:chgData name="Syphax Ait oubelli" userId="ecf726b1934da71b" providerId="LiveId" clId="{DBF02EF2-5AE0-440D-B6AD-B5ACDEE03AC8}" dt="2021-08-25T13:45:32.439" v="2190" actId="478"/>
          <ac:cxnSpMkLst>
            <pc:docMk/>
            <pc:sldMk cId="209463949" sldId="356"/>
            <ac:cxnSpMk id="79" creationId="{C57152AF-7CCC-497A-BD66-8F266A3E8C0F}"/>
          </ac:cxnSpMkLst>
        </pc:cxnChg>
        <pc:cxnChg chg="add del mod">
          <ac:chgData name="Syphax Ait oubelli" userId="ecf726b1934da71b" providerId="LiveId" clId="{DBF02EF2-5AE0-440D-B6AD-B5ACDEE03AC8}" dt="2021-08-25T13:49:04.544" v="2210" actId="478"/>
          <ac:cxnSpMkLst>
            <pc:docMk/>
            <pc:sldMk cId="209463949" sldId="356"/>
            <ac:cxnSpMk id="80" creationId="{3B95B65D-61D3-44D1-8632-F3FBCCFD96BA}"/>
          </ac:cxnSpMkLst>
        </pc:cxnChg>
        <pc:cxnChg chg="add del mod">
          <ac:chgData name="Syphax Ait oubelli" userId="ecf726b1934da71b" providerId="LiveId" clId="{DBF02EF2-5AE0-440D-B6AD-B5ACDEE03AC8}" dt="2021-08-25T13:49:04.544" v="2210" actId="478"/>
          <ac:cxnSpMkLst>
            <pc:docMk/>
            <pc:sldMk cId="209463949" sldId="356"/>
            <ac:cxnSpMk id="81" creationId="{34C1D08A-5F90-48AE-9C83-E271EDF67077}"/>
          </ac:cxnSpMkLst>
        </pc:cxnChg>
        <pc:cxnChg chg="add del mod">
          <ac:chgData name="Syphax Ait oubelli" userId="ecf726b1934da71b" providerId="LiveId" clId="{DBF02EF2-5AE0-440D-B6AD-B5ACDEE03AC8}" dt="2021-08-25T13:49:04.544" v="2210" actId="478"/>
          <ac:cxnSpMkLst>
            <pc:docMk/>
            <pc:sldMk cId="209463949" sldId="356"/>
            <ac:cxnSpMk id="82" creationId="{6500FEC8-5B81-4A68-8FB8-4B5677201D23}"/>
          </ac:cxnSpMkLst>
        </pc:cxnChg>
        <pc:cxnChg chg="add del mod">
          <ac:chgData name="Syphax Ait oubelli" userId="ecf726b1934da71b" providerId="LiveId" clId="{DBF02EF2-5AE0-440D-B6AD-B5ACDEE03AC8}" dt="2021-08-25T13:49:04.544" v="2210" actId="478"/>
          <ac:cxnSpMkLst>
            <pc:docMk/>
            <pc:sldMk cId="209463949" sldId="356"/>
            <ac:cxnSpMk id="84" creationId="{CF0313A0-283B-4892-9F12-B05D5BB04FC1}"/>
          </ac:cxnSpMkLst>
        </pc:cxnChg>
        <pc:cxnChg chg="add del mod">
          <ac:chgData name="Syphax Ait oubelli" userId="ecf726b1934da71b" providerId="LiveId" clId="{DBF02EF2-5AE0-440D-B6AD-B5ACDEE03AC8}" dt="2021-08-25T13:49:04.544" v="2210" actId="478"/>
          <ac:cxnSpMkLst>
            <pc:docMk/>
            <pc:sldMk cId="209463949" sldId="356"/>
            <ac:cxnSpMk id="85" creationId="{55CF22F9-B839-4376-92EC-BACBDFFA2E21}"/>
          </ac:cxnSpMkLst>
        </pc:cxnChg>
        <pc:cxnChg chg="add del mod">
          <ac:chgData name="Syphax Ait oubelli" userId="ecf726b1934da71b" providerId="LiveId" clId="{DBF02EF2-5AE0-440D-B6AD-B5ACDEE03AC8}" dt="2021-08-25T13:49:04.544" v="2210" actId="478"/>
          <ac:cxnSpMkLst>
            <pc:docMk/>
            <pc:sldMk cId="209463949" sldId="356"/>
            <ac:cxnSpMk id="86" creationId="{6615F312-6622-4837-9FC5-59ED46BBE67E}"/>
          </ac:cxnSpMkLst>
        </pc:cxnChg>
        <pc:cxnChg chg="add del mod">
          <ac:chgData name="Syphax Ait oubelli" userId="ecf726b1934da71b" providerId="LiveId" clId="{DBF02EF2-5AE0-440D-B6AD-B5ACDEE03AC8}" dt="2021-08-25T13:49:07.110" v="2211" actId="478"/>
          <ac:cxnSpMkLst>
            <pc:docMk/>
            <pc:sldMk cId="209463949" sldId="356"/>
            <ac:cxnSpMk id="87" creationId="{B5316A1E-419F-4FC9-91A6-7025FFE58AAE}"/>
          </ac:cxnSpMkLst>
        </pc:cxnChg>
        <pc:cxnChg chg="add del mod">
          <ac:chgData name="Syphax Ait oubelli" userId="ecf726b1934da71b" providerId="LiveId" clId="{DBF02EF2-5AE0-440D-B6AD-B5ACDEE03AC8}" dt="2021-08-25T13:49:07.110" v="2211" actId="478"/>
          <ac:cxnSpMkLst>
            <pc:docMk/>
            <pc:sldMk cId="209463949" sldId="356"/>
            <ac:cxnSpMk id="88" creationId="{A62F9CC7-34EC-43E6-883C-2B84FA0F371B}"/>
          </ac:cxnSpMkLst>
        </pc:cxnChg>
        <pc:cxnChg chg="add del mod">
          <ac:chgData name="Syphax Ait oubelli" userId="ecf726b1934da71b" providerId="LiveId" clId="{DBF02EF2-5AE0-440D-B6AD-B5ACDEE03AC8}" dt="2021-08-25T13:49:07.110" v="2211" actId="478"/>
          <ac:cxnSpMkLst>
            <pc:docMk/>
            <pc:sldMk cId="209463949" sldId="356"/>
            <ac:cxnSpMk id="89" creationId="{B90BC1F8-F51D-48A0-AA2C-0F04F109792A}"/>
          </ac:cxnSpMkLst>
        </pc:cxnChg>
      </pc:sldChg>
      <pc:sldChg chg="delSp modSp add mod">
        <pc:chgData name="Syphax Ait oubelli" userId="ecf726b1934da71b" providerId="LiveId" clId="{DBF02EF2-5AE0-440D-B6AD-B5ACDEE03AC8}" dt="2021-08-25T13:49:20.615" v="2219" actId="478"/>
        <pc:sldMkLst>
          <pc:docMk/>
          <pc:sldMk cId="1283668762" sldId="357"/>
        </pc:sldMkLst>
        <pc:spChg chg="del">
          <ac:chgData name="Syphax Ait oubelli" userId="ecf726b1934da71b" providerId="LiveId" clId="{DBF02EF2-5AE0-440D-B6AD-B5ACDEE03AC8}" dt="2021-08-25T13:49:15.567" v="2217" actId="478"/>
          <ac:spMkLst>
            <pc:docMk/>
            <pc:sldMk cId="1283668762" sldId="357"/>
            <ac:spMk id="18" creationId="{DE53F814-AE52-4831-BAE0-D7CD11BD15B8}"/>
          </ac:spMkLst>
        </pc:spChg>
        <pc:spChg chg="del">
          <ac:chgData name="Syphax Ait oubelli" userId="ecf726b1934da71b" providerId="LiveId" clId="{DBF02EF2-5AE0-440D-B6AD-B5ACDEE03AC8}" dt="2021-08-25T13:49:15.567" v="2217" actId="478"/>
          <ac:spMkLst>
            <pc:docMk/>
            <pc:sldMk cId="1283668762" sldId="357"/>
            <ac:spMk id="19" creationId="{8F425977-37C6-4279-B7B6-B0DF6F7402D7}"/>
          </ac:spMkLst>
        </pc:spChg>
        <pc:spChg chg="del">
          <ac:chgData name="Syphax Ait oubelli" userId="ecf726b1934da71b" providerId="LiveId" clId="{DBF02EF2-5AE0-440D-B6AD-B5ACDEE03AC8}" dt="2021-08-25T13:49:15.567" v="2217" actId="478"/>
          <ac:spMkLst>
            <pc:docMk/>
            <pc:sldMk cId="1283668762" sldId="357"/>
            <ac:spMk id="20" creationId="{44AF0FB0-33C5-4F04-851C-39FCC0F2E2AC}"/>
          </ac:spMkLst>
        </pc:spChg>
        <pc:spChg chg="del">
          <ac:chgData name="Syphax Ait oubelli" userId="ecf726b1934da71b" providerId="LiveId" clId="{DBF02EF2-5AE0-440D-B6AD-B5ACDEE03AC8}" dt="2021-08-25T13:49:18.206" v="2218" actId="478"/>
          <ac:spMkLst>
            <pc:docMk/>
            <pc:sldMk cId="1283668762" sldId="357"/>
            <ac:spMk id="22" creationId="{2140FB87-6094-4589-98EC-203E1566FEBF}"/>
          </ac:spMkLst>
        </pc:spChg>
        <pc:spChg chg="del">
          <ac:chgData name="Syphax Ait oubelli" userId="ecf726b1934da71b" providerId="LiveId" clId="{DBF02EF2-5AE0-440D-B6AD-B5ACDEE03AC8}" dt="2021-08-25T13:49:18.206" v="2218" actId="478"/>
          <ac:spMkLst>
            <pc:docMk/>
            <pc:sldMk cId="1283668762" sldId="357"/>
            <ac:spMk id="23" creationId="{6A1436DC-A68F-4D4F-ACD7-AF96CA22B4FF}"/>
          </ac:spMkLst>
        </pc:spChg>
        <pc:spChg chg="del">
          <ac:chgData name="Syphax Ait oubelli" userId="ecf726b1934da71b" providerId="LiveId" clId="{DBF02EF2-5AE0-440D-B6AD-B5ACDEE03AC8}" dt="2021-08-25T13:49:13.383" v="2216" actId="478"/>
          <ac:spMkLst>
            <pc:docMk/>
            <pc:sldMk cId="1283668762" sldId="357"/>
            <ac:spMk id="24" creationId="{55F3803A-D19A-4668-85EE-D8236D6E680C}"/>
          </ac:spMkLst>
        </pc:spChg>
        <pc:spChg chg="del">
          <ac:chgData name="Syphax Ait oubelli" userId="ecf726b1934da71b" providerId="LiveId" clId="{DBF02EF2-5AE0-440D-B6AD-B5ACDEE03AC8}" dt="2021-08-25T13:49:13.383" v="2216" actId="478"/>
          <ac:spMkLst>
            <pc:docMk/>
            <pc:sldMk cId="1283668762" sldId="357"/>
            <ac:spMk id="25" creationId="{A6E1D522-F47B-406F-8548-AD21CE88F773}"/>
          </ac:spMkLst>
        </pc:spChg>
        <pc:spChg chg="del">
          <ac:chgData name="Syphax Ait oubelli" userId="ecf726b1934da71b" providerId="LiveId" clId="{DBF02EF2-5AE0-440D-B6AD-B5ACDEE03AC8}" dt="2021-08-25T13:49:13.383" v="2216" actId="478"/>
          <ac:spMkLst>
            <pc:docMk/>
            <pc:sldMk cId="1283668762" sldId="357"/>
            <ac:spMk id="26" creationId="{35F27BDE-1A01-42BC-ABF1-EF4B3CABF583}"/>
          </ac:spMkLst>
        </pc:spChg>
        <pc:spChg chg="del">
          <ac:chgData name="Syphax Ait oubelli" userId="ecf726b1934da71b" providerId="LiveId" clId="{DBF02EF2-5AE0-440D-B6AD-B5ACDEE03AC8}" dt="2021-08-25T13:49:13.383" v="2216" actId="478"/>
          <ac:spMkLst>
            <pc:docMk/>
            <pc:sldMk cId="1283668762" sldId="357"/>
            <ac:spMk id="27" creationId="{1CBCFB81-7CF5-4441-BD4A-6F097E2B16A8}"/>
          </ac:spMkLst>
        </pc:spChg>
        <pc:spChg chg="del">
          <ac:chgData name="Syphax Ait oubelli" userId="ecf726b1934da71b" providerId="LiveId" clId="{DBF02EF2-5AE0-440D-B6AD-B5ACDEE03AC8}" dt="2021-08-25T13:49:13.383" v="2216" actId="478"/>
          <ac:spMkLst>
            <pc:docMk/>
            <pc:sldMk cId="1283668762" sldId="357"/>
            <ac:spMk id="28" creationId="{ED61A7FA-EDC4-4557-AF2E-8EE08780075D}"/>
          </ac:spMkLst>
        </pc:spChg>
        <pc:spChg chg="del">
          <ac:chgData name="Syphax Ait oubelli" userId="ecf726b1934da71b" providerId="LiveId" clId="{DBF02EF2-5AE0-440D-B6AD-B5ACDEE03AC8}" dt="2021-08-25T13:49:13.383" v="2216" actId="478"/>
          <ac:spMkLst>
            <pc:docMk/>
            <pc:sldMk cId="1283668762" sldId="357"/>
            <ac:spMk id="29" creationId="{97E9F4B8-B779-4E08-9D71-AB7BC7A5C6D6}"/>
          </ac:spMkLst>
        </pc:spChg>
        <pc:spChg chg="del">
          <ac:chgData name="Syphax Ait oubelli" userId="ecf726b1934da71b" providerId="LiveId" clId="{DBF02EF2-5AE0-440D-B6AD-B5ACDEE03AC8}" dt="2021-08-25T13:49:13.383" v="2216" actId="478"/>
          <ac:spMkLst>
            <pc:docMk/>
            <pc:sldMk cId="1283668762" sldId="357"/>
            <ac:spMk id="30" creationId="{9ADCFE91-A93E-4A7A-86AB-43021A79DE97}"/>
          </ac:spMkLst>
        </pc:spChg>
        <pc:spChg chg="del">
          <ac:chgData name="Syphax Ait oubelli" userId="ecf726b1934da71b" providerId="LiveId" clId="{DBF02EF2-5AE0-440D-B6AD-B5ACDEE03AC8}" dt="2021-08-25T13:49:13.383" v="2216" actId="478"/>
          <ac:spMkLst>
            <pc:docMk/>
            <pc:sldMk cId="1283668762" sldId="357"/>
            <ac:spMk id="31" creationId="{FA2AE604-38DE-4F92-954C-34130A255440}"/>
          </ac:spMkLst>
        </pc:spChg>
        <pc:spChg chg="del">
          <ac:chgData name="Syphax Ait oubelli" userId="ecf726b1934da71b" providerId="LiveId" clId="{DBF02EF2-5AE0-440D-B6AD-B5ACDEE03AC8}" dt="2021-08-25T13:49:13.383" v="2216" actId="478"/>
          <ac:spMkLst>
            <pc:docMk/>
            <pc:sldMk cId="1283668762" sldId="357"/>
            <ac:spMk id="32" creationId="{6BFF968B-D4FE-4958-A6E1-5BC60450384A}"/>
          </ac:spMkLst>
        </pc:spChg>
        <pc:spChg chg="del">
          <ac:chgData name="Syphax Ait oubelli" userId="ecf726b1934da71b" providerId="LiveId" clId="{DBF02EF2-5AE0-440D-B6AD-B5ACDEE03AC8}" dt="2021-08-25T13:49:13.383" v="2216" actId="478"/>
          <ac:spMkLst>
            <pc:docMk/>
            <pc:sldMk cId="1283668762" sldId="357"/>
            <ac:spMk id="34" creationId="{6F7E3A56-865D-4013-8046-468B6170BEAE}"/>
          </ac:spMkLst>
        </pc:spChg>
        <pc:spChg chg="del">
          <ac:chgData name="Syphax Ait oubelli" userId="ecf726b1934da71b" providerId="LiveId" clId="{DBF02EF2-5AE0-440D-B6AD-B5ACDEE03AC8}" dt="2021-08-25T13:49:13.383" v="2216" actId="478"/>
          <ac:spMkLst>
            <pc:docMk/>
            <pc:sldMk cId="1283668762" sldId="357"/>
            <ac:spMk id="37" creationId="{583D9FAF-0020-4454-9901-F08B59AB2CD8}"/>
          </ac:spMkLst>
        </pc:spChg>
        <pc:spChg chg="del">
          <ac:chgData name="Syphax Ait oubelli" userId="ecf726b1934da71b" providerId="LiveId" clId="{DBF02EF2-5AE0-440D-B6AD-B5ACDEE03AC8}" dt="2021-08-25T13:49:13.383" v="2216" actId="478"/>
          <ac:spMkLst>
            <pc:docMk/>
            <pc:sldMk cId="1283668762" sldId="357"/>
            <ac:spMk id="39" creationId="{3F8314C3-EF89-45E0-9036-31AB62FD3853}"/>
          </ac:spMkLst>
        </pc:spChg>
        <pc:cxnChg chg="del mod">
          <ac:chgData name="Syphax Ait oubelli" userId="ecf726b1934da71b" providerId="LiveId" clId="{DBF02EF2-5AE0-440D-B6AD-B5ACDEE03AC8}" dt="2021-08-25T13:49:20.615" v="2219" actId="478"/>
          <ac:cxnSpMkLst>
            <pc:docMk/>
            <pc:sldMk cId="1283668762" sldId="357"/>
            <ac:cxnSpMk id="49" creationId="{C5E7C092-CE86-4E62-8FFD-157E17D53539}"/>
          </ac:cxnSpMkLst>
        </pc:cxnChg>
        <pc:cxnChg chg="del mod">
          <ac:chgData name="Syphax Ait oubelli" userId="ecf726b1934da71b" providerId="LiveId" clId="{DBF02EF2-5AE0-440D-B6AD-B5ACDEE03AC8}" dt="2021-08-25T13:49:20.615" v="2219" actId="478"/>
          <ac:cxnSpMkLst>
            <pc:docMk/>
            <pc:sldMk cId="1283668762" sldId="357"/>
            <ac:cxnSpMk id="52" creationId="{50237F27-9DC6-48E7-A96D-400A7D1E3811}"/>
          </ac:cxnSpMkLst>
        </pc:cxnChg>
        <pc:cxnChg chg="del mod">
          <ac:chgData name="Syphax Ait oubelli" userId="ecf726b1934da71b" providerId="LiveId" clId="{DBF02EF2-5AE0-440D-B6AD-B5ACDEE03AC8}" dt="2021-08-25T13:49:18.206" v="2218" actId="478"/>
          <ac:cxnSpMkLst>
            <pc:docMk/>
            <pc:sldMk cId="1283668762" sldId="357"/>
            <ac:cxnSpMk id="55" creationId="{E915ABB8-71B0-4CD4-9BED-FB604A04EBBE}"/>
          </ac:cxnSpMkLst>
        </pc:cxnChg>
        <pc:cxnChg chg="del mod">
          <ac:chgData name="Syphax Ait oubelli" userId="ecf726b1934da71b" providerId="LiveId" clId="{DBF02EF2-5AE0-440D-B6AD-B5ACDEE03AC8}" dt="2021-08-25T13:49:15.567" v="2217" actId="478"/>
          <ac:cxnSpMkLst>
            <pc:docMk/>
            <pc:sldMk cId="1283668762" sldId="357"/>
            <ac:cxnSpMk id="58" creationId="{1654457F-4884-4DE9-A863-7CFB3D3B5588}"/>
          </ac:cxnSpMkLst>
        </pc:cxnChg>
        <pc:cxnChg chg="del">
          <ac:chgData name="Syphax Ait oubelli" userId="ecf726b1934da71b" providerId="LiveId" clId="{DBF02EF2-5AE0-440D-B6AD-B5ACDEE03AC8}" dt="2021-08-25T13:49:15.567" v="2217" actId="478"/>
          <ac:cxnSpMkLst>
            <pc:docMk/>
            <pc:sldMk cId="1283668762" sldId="357"/>
            <ac:cxnSpMk id="61" creationId="{5ED443CF-289D-465E-9A2B-A4F15C95E0FC}"/>
          </ac:cxnSpMkLst>
        </pc:cxnChg>
        <pc:cxnChg chg="del">
          <ac:chgData name="Syphax Ait oubelli" userId="ecf726b1934da71b" providerId="LiveId" clId="{DBF02EF2-5AE0-440D-B6AD-B5ACDEE03AC8}" dt="2021-08-25T13:49:15.567" v="2217" actId="478"/>
          <ac:cxnSpMkLst>
            <pc:docMk/>
            <pc:sldMk cId="1283668762" sldId="357"/>
            <ac:cxnSpMk id="62" creationId="{B11EE222-772D-43D7-8462-99CD564F1FBE}"/>
          </ac:cxnSpMkLst>
        </pc:cxnChg>
        <pc:cxnChg chg="del">
          <ac:chgData name="Syphax Ait oubelli" userId="ecf726b1934da71b" providerId="LiveId" clId="{DBF02EF2-5AE0-440D-B6AD-B5ACDEE03AC8}" dt="2021-08-25T13:49:15.567" v="2217" actId="478"/>
          <ac:cxnSpMkLst>
            <pc:docMk/>
            <pc:sldMk cId="1283668762" sldId="357"/>
            <ac:cxnSpMk id="63" creationId="{AC7549D2-F225-423B-B4D0-65887094276E}"/>
          </ac:cxnSpMkLst>
        </pc:cxnChg>
        <pc:cxnChg chg="del">
          <ac:chgData name="Syphax Ait oubelli" userId="ecf726b1934da71b" providerId="LiveId" clId="{DBF02EF2-5AE0-440D-B6AD-B5ACDEE03AC8}" dt="2021-08-25T13:49:15.567" v="2217" actId="478"/>
          <ac:cxnSpMkLst>
            <pc:docMk/>
            <pc:sldMk cId="1283668762" sldId="357"/>
            <ac:cxnSpMk id="64" creationId="{7D4B3943-466F-4269-B0F8-E3C46F6EA64C}"/>
          </ac:cxnSpMkLst>
        </pc:cxnChg>
        <pc:cxnChg chg="del">
          <ac:chgData name="Syphax Ait oubelli" userId="ecf726b1934da71b" providerId="LiveId" clId="{DBF02EF2-5AE0-440D-B6AD-B5ACDEE03AC8}" dt="2021-08-25T13:49:13.383" v="2216" actId="478"/>
          <ac:cxnSpMkLst>
            <pc:docMk/>
            <pc:sldMk cId="1283668762" sldId="357"/>
            <ac:cxnSpMk id="65" creationId="{F6540F59-4612-43AA-8258-476AC6F421B2}"/>
          </ac:cxnSpMkLst>
        </pc:cxnChg>
        <pc:cxnChg chg="del">
          <ac:chgData name="Syphax Ait oubelli" userId="ecf726b1934da71b" providerId="LiveId" clId="{DBF02EF2-5AE0-440D-B6AD-B5ACDEE03AC8}" dt="2021-08-25T13:49:13.383" v="2216" actId="478"/>
          <ac:cxnSpMkLst>
            <pc:docMk/>
            <pc:sldMk cId="1283668762" sldId="357"/>
            <ac:cxnSpMk id="66" creationId="{F719078E-9E8F-4A0C-88F1-83B459665D59}"/>
          </ac:cxnSpMkLst>
        </pc:cxnChg>
        <pc:cxnChg chg="del">
          <ac:chgData name="Syphax Ait oubelli" userId="ecf726b1934da71b" providerId="LiveId" clId="{DBF02EF2-5AE0-440D-B6AD-B5ACDEE03AC8}" dt="2021-08-25T13:49:13.383" v="2216" actId="478"/>
          <ac:cxnSpMkLst>
            <pc:docMk/>
            <pc:sldMk cId="1283668762" sldId="357"/>
            <ac:cxnSpMk id="67" creationId="{EEB3D52C-08D0-4740-87DD-E511B67E2508}"/>
          </ac:cxnSpMkLst>
        </pc:cxnChg>
        <pc:cxnChg chg="del">
          <ac:chgData name="Syphax Ait oubelli" userId="ecf726b1934da71b" providerId="LiveId" clId="{DBF02EF2-5AE0-440D-B6AD-B5ACDEE03AC8}" dt="2021-08-25T13:49:13.383" v="2216" actId="478"/>
          <ac:cxnSpMkLst>
            <pc:docMk/>
            <pc:sldMk cId="1283668762" sldId="357"/>
            <ac:cxnSpMk id="68" creationId="{CDD812BE-8616-4C70-8538-412AD196C42C}"/>
          </ac:cxnSpMkLst>
        </pc:cxnChg>
        <pc:cxnChg chg="del">
          <ac:chgData name="Syphax Ait oubelli" userId="ecf726b1934da71b" providerId="LiveId" clId="{DBF02EF2-5AE0-440D-B6AD-B5ACDEE03AC8}" dt="2021-08-25T13:49:13.383" v="2216" actId="478"/>
          <ac:cxnSpMkLst>
            <pc:docMk/>
            <pc:sldMk cId="1283668762" sldId="357"/>
            <ac:cxnSpMk id="69" creationId="{79F698B9-267E-4392-80CA-040D4D1CE3AB}"/>
          </ac:cxnSpMkLst>
        </pc:cxnChg>
        <pc:cxnChg chg="del">
          <ac:chgData name="Syphax Ait oubelli" userId="ecf726b1934da71b" providerId="LiveId" clId="{DBF02EF2-5AE0-440D-B6AD-B5ACDEE03AC8}" dt="2021-08-25T13:49:13.383" v="2216" actId="478"/>
          <ac:cxnSpMkLst>
            <pc:docMk/>
            <pc:sldMk cId="1283668762" sldId="357"/>
            <ac:cxnSpMk id="70" creationId="{8AE26588-3E34-4B96-835A-C68F9C18F6F9}"/>
          </ac:cxnSpMkLst>
        </pc:cxnChg>
        <pc:cxnChg chg="del">
          <ac:chgData name="Syphax Ait oubelli" userId="ecf726b1934da71b" providerId="LiveId" clId="{DBF02EF2-5AE0-440D-B6AD-B5ACDEE03AC8}" dt="2021-08-25T13:49:13.383" v="2216" actId="478"/>
          <ac:cxnSpMkLst>
            <pc:docMk/>
            <pc:sldMk cId="1283668762" sldId="357"/>
            <ac:cxnSpMk id="71" creationId="{EC9A1ECA-E784-41A3-84AC-AE001644FEB6}"/>
          </ac:cxnSpMkLst>
        </pc:cxnChg>
        <pc:cxnChg chg="del">
          <ac:chgData name="Syphax Ait oubelli" userId="ecf726b1934da71b" providerId="LiveId" clId="{DBF02EF2-5AE0-440D-B6AD-B5ACDEE03AC8}" dt="2021-08-25T13:49:13.383" v="2216" actId="478"/>
          <ac:cxnSpMkLst>
            <pc:docMk/>
            <pc:sldMk cId="1283668762" sldId="357"/>
            <ac:cxnSpMk id="72" creationId="{E4DC49D5-DF58-4BEB-8B84-EE034D31D32C}"/>
          </ac:cxnSpMkLst>
        </pc:cxnChg>
        <pc:cxnChg chg="del">
          <ac:chgData name="Syphax Ait oubelli" userId="ecf726b1934da71b" providerId="LiveId" clId="{DBF02EF2-5AE0-440D-B6AD-B5ACDEE03AC8}" dt="2021-08-25T13:49:13.383" v="2216" actId="478"/>
          <ac:cxnSpMkLst>
            <pc:docMk/>
            <pc:sldMk cId="1283668762" sldId="357"/>
            <ac:cxnSpMk id="73" creationId="{DCE4A205-07AA-42EE-B9E2-9506875A3C18}"/>
          </ac:cxnSpMkLst>
        </pc:cxnChg>
        <pc:cxnChg chg="del">
          <ac:chgData name="Syphax Ait oubelli" userId="ecf726b1934da71b" providerId="LiveId" clId="{DBF02EF2-5AE0-440D-B6AD-B5ACDEE03AC8}" dt="2021-08-25T13:49:13.383" v="2216" actId="478"/>
          <ac:cxnSpMkLst>
            <pc:docMk/>
            <pc:sldMk cId="1283668762" sldId="357"/>
            <ac:cxnSpMk id="74" creationId="{EDA297D5-D58C-47BC-A5F1-C216E7E2E73A}"/>
          </ac:cxnSpMkLst>
        </pc:cxnChg>
        <pc:cxnChg chg="del">
          <ac:chgData name="Syphax Ait oubelli" userId="ecf726b1934da71b" providerId="LiveId" clId="{DBF02EF2-5AE0-440D-B6AD-B5ACDEE03AC8}" dt="2021-08-25T13:49:13.383" v="2216" actId="478"/>
          <ac:cxnSpMkLst>
            <pc:docMk/>
            <pc:sldMk cId="1283668762" sldId="357"/>
            <ac:cxnSpMk id="76" creationId="{3F1FEA92-0EC4-4149-9326-55ADBC7BD74A}"/>
          </ac:cxnSpMkLst>
        </pc:cxnChg>
        <pc:cxnChg chg="del">
          <ac:chgData name="Syphax Ait oubelli" userId="ecf726b1934da71b" providerId="LiveId" clId="{DBF02EF2-5AE0-440D-B6AD-B5ACDEE03AC8}" dt="2021-08-25T13:49:13.383" v="2216" actId="478"/>
          <ac:cxnSpMkLst>
            <pc:docMk/>
            <pc:sldMk cId="1283668762" sldId="357"/>
            <ac:cxnSpMk id="78" creationId="{324BBE19-535F-4379-9301-AF19E2FCD2FA}"/>
          </ac:cxnSpMkLst>
        </pc:cxnChg>
        <pc:cxnChg chg="del">
          <ac:chgData name="Syphax Ait oubelli" userId="ecf726b1934da71b" providerId="LiveId" clId="{DBF02EF2-5AE0-440D-B6AD-B5ACDEE03AC8}" dt="2021-08-25T13:49:13.383" v="2216" actId="478"/>
          <ac:cxnSpMkLst>
            <pc:docMk/>
            <pc:sldMk cId="1283668762" sldId="357"/>
            <ac:cxnSpMk id="80" creationId="{3B95B65D-61D3-44D1-8632-F3FBCCFD96BA}"/>
          </ac:cxnSpMkLst>
        </pc:cxnChg>
        <pc:cxnChg chg="del mod">
          <ac:chgData name="Syphax Ait oubelli" userId="ecf726b1934da71b" providerId="LiveId" clId="{DBF02EF2-5AE0-440D-B6AD-B5ACDEE03AC8}" dt="2021-08-25T13:49:15.567" v="2217" actId="478"/>
          <ac:cxnSpMkLst>
            <pc:docMk/>
            <pc:sldMk cId="1283668762" sldId="357"/>
            <ac:cxnSpMk id="81" creationId="{34C1D08A-5F90-48AE-9C83-E271EDF67077}"/>
          </ac:cxnSpMkLst>
        </pc:cxnChg>
        <pc:cxnChg chg="del">
          <ac:chgData name="Syphax Ait oubelli" userId="ecf726b1934da71b" providerId="LiveId" clId="{DBF02EF2-5AE0-440D-B6AD-B5ACDEE03AC8}" dt="2021-08-25T13:49:13.383" v="2216" actId="478"/>
          <ac:cxnSpMkLst>
            <pc:docMk/>
            <pc:sldMk cId="1283668762" sldId="357"/>
            <ac:cxnSpMk id="82" creationId="{6500FEC8-5B81-4A68-8FB8-4B5677201D23}"/>
          </ac:cxnSpMkLst>
        </pc:cxnChg>
        <pc:cxnChg chg="del">
          <ac:chgData name="Syphax Ait oubelli" userId="ecf726b1934da71b" providerId="LiveId" clId="{DBF02EF2-5AE0-440D-B6AD-B5ACDEE03AC8}" dt="2021-08-25T13:49:13.383" v="2216" actId="478"/>
          <ac:cxnSpMkLst>
            <pc:docMk/>
            <pc:sldMk cId="1283668762" sldId="357"/>
            <ac:cxnSpMk id="84" creationId="{CF0313A0-283B-4892-9F12-B05D5BB04FC1}"/>
          </ac:cxnSpMkLst>
        </pc:cxnChg>
        <pc:cxnChg chg="del">
          <ac:chgData name="Syphax Ait oubelli" userId="ecf726b1934da71b" providerId="LiveId" clId="{DBF02EF2-5AE0-440D-B6AD-B5ACDEE03AC8}" dt="2021-08-25T13:49:13.383" v="2216" actId="478"/>
          <ac:cxnSpMkLst>
            <pc:docMk/>
            <pc:sldMk cId="1283668762" sldId="357"/>
            <ac:cxnSpMk id="85" creationId="{55CF22F9-B839-4376-92EC-BACBDFFA2E21}"/>
          </ac:cxnSpMkLst>
        </pc:cxnChg>
        <pc:cxnChg chg="del">
          <ac:chgData name="Syphax Ait oubelli" userId="ecf726b1934da71b" providerId="LiveId" clId="{DBF02EF2-5AE0-440D-B6AD-B5ACDEE03AC8}" dt="2021-08-25T13:49:13.383" v="2216" actId="478"/>
          <ac:cxnSpMkLst>
            <pc:docMk/>
            <pc:sldMk cId="1283668762" sldId="357"/>
            <ac:cxnSpMk id="86" creationId="{6615F312-6622-4837-9FC5-59ED46BBE67E}"/>
          </ac:cxnSpMkLst>
        </pc:cxnChg>
        <pc:cxnChg chg="del">
          <ac:chgData name="Syphax Ait oubelli" userId="ecf726b1934da71b" providerId="LiveId" clId="{DBF02EF2-5AE0-440D-B6AD-B5ACDEE03AC8}" dt="2021-08-25T13:49:18.206" v="2218" actId="478"/>
          <ac:cxnSpMkLst>
            <pc:docMk/>
            <pc:sldMk cId="1283668762" sldId="357"/>
            <ac:cxnSpMk id="87" creationId="{B5316A1E-419F-4FC9-91A6-7025FFE58AAE}"/>
          </ac:cxnSpMkLst>
        </pc:cxnChg>
        <pc:cxnChg chg="del">
          <ac:chgData name="Syphax Ait oubelli" userId="ecf726b1934da71b" providerId="LiveId" clId="{DBF02EF2-5AE0-440D-B6AD-B5ACDEE03AC8}" dt="2021-08-25T13:49:18.206" v="2218" actId="478"/>
          <ac:cxnSpMkLst>
            <pc:docMk/>
            <pc:sldMk cId="1283668762" sldId="357"/>
            <ac:cxnSpMk id="88" creationId="{A62F9CC7-34EC-43E6-883C-2B84FA0F371B}"/>
          </ac:cxnSpMkLst>
        </pc:cxnChg>
        <pc:cxnChg chg="del">
          <ac:chgData name="Syphax Ait oubelli" userId="ecf726b1934da71b" providerId="LiveId" clId="{DBF02EF2-5AE0-440D-B6AD-B5ACDEE03AC8}" dt="2021-08-25T13:49:18.206" v="2218" actId="478"/>
          <ac:cxnSpMkLst>
            <pc:docMk/>
            <pc:sldMk cId="1283668762" sldId="357"/>
            <ac:cxnSpMk id="89" creationId="{B90BC1F8-F51D-48A0-AA2C-0F04F109792A}"/>
          </ac:cxnSpMkLst>
        </pc:cxnChg>
      </pc:sldChg>
      <pc:sldChg chg="addSp modSp add mod">
        <pc:chgData name="Syphax Ait oubelli" userId="ecf726b1934da71b" providerId="LiveId" clId="{DBF02EF2-5AE0-440D-B6AD-B5ACDEE03AC8}" dt="2021-08-25T13:48:35.512" v="2209" actId="1076"/>
        <pc:sldMkLst>
          <pc:docMk/>
          <pc:sldMk cId="4156340816" sldId="358"/>
        </pc:sldMkLst>
        <pc:spChg chg="add mod">
          <ac:chgData name="Syphax Ait oubelli" userId="ecf726b1934da71b" providerId="LiveId" clId="{DBF02EF2-5AE0-440D-B6AD-B5ACDEE03AC8}" dt="2021-08-25T13:48:35.512" v="2209" actId="1076"/>
          <ac:spMkLst>
            <pc:docMk/>
            <pc:sldMk cId="4156340816" sldId="358"/>
            <ac:spMk id="3" creationId="{C8936033-D011-4A6A-A29D-D4DB4F926DA7}"/>
          </ac:spMkLst>
        </pc:spChg>
      </pc:sldChg>
      <pc:sldChg chg="addSp delSp modSp add mod">
        <pc:chgData name="Syphax Ait oubelli" userId="ecf726b1934da71b" providerId="LiveId" clId="{DBF02EF2-5AE0-440D-B6AD-B5ACDEE03AC8}" dt="2021-08-25T13:49:57.208" v="2225" actId="478"/>
        <pc:sldMkLst>
          <pc:docMk/>
          <pc:sldMk cId="1292219486" sldId="359"/>
        </pc:sldMkLst>
        <pc:spChg chg="del">
          <ac:chgData name="Syphax Ait oubelli" userId="ecf726b1934da71b" providerId="LiveId" clId="{DBF02EF2-5AE0-440D-B6AD-B5ACDEE03AC8}" dt="2021-08-25T13:49:49.854" v="2221" actId="478"/>
          <ac:spMkLst>
            <pc:docMk/>
            <pc:sldMk cId="1292219486" sldId="359"/>
            <ac:spMk id="18" creationId="{DE53F814-AE52-4831-BAE0-D7CD11BD15B8}"/>
          </ac:spMkLst>
        </pc:spChg>
        <pc:spChg chg="del">
          <ac:chgData name="Syphax Ait oubelli" userId="ecf726b1934da71b" providerId="LiveId" clId="{DBF02EF2-5AE0-440D-B6AD-B5ACDEE03AC8}" dt="2021-08-25T13:49:49.854" v="2221" actId="478"/>
          <ac:spMkLst>
            <pc:docMk/>
            <pc:sldMk cId="1292219486" sldId="359"/>
            <ac:spMk id="19" creationId="{8F425977-37C6-4279-B7B6-B0DF6F7402D7}"/>
          </ac:spMkLst>
        </pc:spChg>
        <pc:spChg chg="del">
          <ac:chgData name="Syphax Ait oubelli" userId="ecf726b1934da71b" providerId="LiveId" clId="{DBF02EF2-5AE0-440D-B6AD-B5ACDEE03AC8}" dt="2021-08-25T13:49:49.854" v="2221" actId="478"/>
          <ac:spMkLst>
            <pc:docMk/>
            <pc:sldMk cId="1292219486" sldId="359"/>
            <ac:spMk id="20" creationId="{44AF0FB0-33C5-4F04-851C-39FCC0F2E2AC}"/>
          </ac:spMkLst>
        </pc:spChg>
        <pc:spChg chg="add del">
          <ac:chgData name="Syphax Ait oubelli" userId="ecf726b1934da71b" providerId="LiveId" clId="{DBF02EF2-5AE0-440D-B6AD-B5ACDEE03AC8}" dt="2021-08-25T13:49:55.819" v="2224" actId="478"/>
          <ac:spMkLst>
            <pc:docMk/>
            <pc:sldMk cId="1292219486" sldId="359"/>
            <ac:spMk id="22" creationId="{2140FB87-6094-4589-98EC-203E1566FEBF}"/>
          </ac:spMkLst>
        </pc:spChg>
        <pc:spChg chg="add del">
          <ac:chgData name="Syphax Ait oubelli" userId="ecf726b1934da71b" providerId="LiveId" clId="{DBF02EF2-5AE0-440D-B6AD-B5ACDEE03AC8}" dt="2021-08-25T13:49:57.208" v="2225" actId="478"/>
          <ac:spMkLst>
            <pc:docMk/>
            <pc:sldMk cId="1292219486" sldId="359"/>
            <ac:spMk id="23" creationId="{6A1436DC-A68F-4D4F-ACD7-AF96CA22B4FF}"/>
          </ac:spMkLst>
        </pc:spChg>
        <pc:spChg chg="del">
          <ac:chgData name="Syphax Ait oubelli" userId="ecf726b1934da71b" providerId="LiveId" clId="{DBF02EF2-5AE0-440D-B6AD-B5ACDEE03AC8}" dt="2021-08-25T13:49:49.854" v="2221" actId="478"/>
          <ac:spMkLst>
            <pc:docMk/>
            <pc:sldMk cId="1292219486" sldId="359"/>
            <ac:spMk id="25" creationId="{A6E1D522-F47B-406F-8548-AD21CE88F773}"/>
          </ac:spMkLst>
        </pc:spChg>
        <pc:spChg chg="del">
          <ac:chgData name="Syphax Ait oubelli" userId="ecf726b1934da71b" providerId="LiveId" clId="{DBF02EF2-5AE0-440D-B6AD-B5ACDEE03AC8}" dt="2021-08-25T13:49:49.854" v="2221" actId="478"/>
          <ac:spMkLst>
            <pc:docMk/>
            <pc:sldMk cId="1292219486" sldId="359"/>
            <ac:spMk id="26" creationId="{35F27BDE-1A01-42BC-ABF1-EF4B3CABF583}"/>
          </ac:spMkLst>
        </pc:spChg>
        <pc:spChg chg="del">
          <ac:chgData name="Syphax Ait oubelli" userId="ecf726b1934da71b" providerId="LiveId" clId="{DBF02EF2-5AE0-440D-B6AD-B5ACDEE03AC8}" dt="2021-08-25T13:49:49.854" v="2221" actId="478"/>
          <ac:spMkLst>
            <pc:docMk/>
            <pc:sldMk cId="1292219486" sldId="359"/>
            <ac:spMk id="27" creationId="{1CBCFB81-7CF5-4441-BD4A-6F097E2B16A8}"/>
          </ac:spMkLst>
        </pc:spChg>
        <pc:spChg chg="del">
          <ac:chgData name="Syphax Ait oubelli" userId="ecf726b1934da71b" providerId="LiveId" clId="{DBF02EF2-5AE0-440D-B6AD-B5ACDEE03AC8}" dt="2021-08-25T13:49:47.390" v="2220" actId="478"/>
          <ac:spMkLst>
            <pc:docMk/>
            <pc:sldMk cId="1292219486" sldId="359"/>
            <ac:spMk id="28" creationId="{ED61A7FA-EDC4-4557-AF2E-8EE08780075D}"/>
          </ac:spMkLst>
        </pc:spChg>
        <pc:spChg chg="del">
          <ac:chgData name="Syphax Ait oubelli" userId="ecf726b1934da71b" providerId="LiveId" clId="{DBF02EF2-5AE0-440D-B6AD-B5ACDEE03AC8}" dt="2021-08-25T13:49:47.390" v="2220" actId="478"/>
          <ac:spMkLst>
            <pc:docMk/>
            <pc:sldMk cId="1292219486" sldId="359"/>
            <ac:spMk id="29" creationId="{97E9F4B8-B779-4E08-9D71-AB7BC7A5C6D6}"/>
          </ac:spMkLst>
        </pc:spChg>
        <pc:spChg chg="del">
          <ac:chgData name="Syphax Ait oubelli" userId="ecf726b1934da71b" providerId="LiveId" clId="{DBF02EF2-5AE0-440D-B6AD-B5ACDEE03AC8}" dt="2021-08-25T13:49:47.390" v="2220" actId="478"/>
          <ac:spMkLst>
            <pc:docMk/>
            <pc:sldMk cId="1292219486" sldId="359"/>
            <ac:spMk id="30" creationId="{9ADCFE91-A93E-4A7A-86AB-43021A79DE97}"/>
          </ac:spMkLst>
        </pc:spChg>
        <pc:spChg chg="del">
          <ac:chgData name="Syphax Ait oubelli" userId="ecf726b1934da71b" providerId="LiveId" clId="{DBF02EF2-5AE0-440D-B6AD-B5ACDEE03AC8}" dt="2021-08-25T13:49:47.390" v="2220" actId="478"/>
          <ac:spMkLst>
            <pc:docMk/>
            <pc:sldMk cId="1292219486" sldId="359"/>
            <ac:spMk id="31" creationId="{FA2AE604-38DE-4F92-954C-34130A255440}"/>
          </ac:spMkLst>
        </pc:spChg>
        <pc:spChg chg="del">
          <ac:chgData name="Syphax Ait oubelli" userId="ecf726b1934da71b" providerId="LiveId" clId="{DBF02EF2-5AE0-440D-B6AD-B5ACDEE03AC8}" dt="2021-08-25T13:49:47.390" v="2220" actId="478"/>
          <ac:spMkLst>
            <pc:docMk/>
            <pc:sldMk cId="1292219486" sldId="359"/>
            <ac:spMk id="32" creationId="{6BFF968B-D4FE-4958-A6E1-5BC60450384A}"/>
          </ac:spMkLst>
        </pc:spChg>
        <pc:spChg chg="del">
          <ac:chgData name="Syphax Ait oubelli" userId="ecf726b1934da71b" providerId="LiveId" clId="{DBF02EF2-5AE0-440D-B6AD-B5ACDEE03AC8}" dt="2021-08-25T13:49:47.390" v="2220" actId="478"/>
          <ac:spMkLst>
            <pc:docMk/>
            <pc:sldMk cId="1292219486" sldId="359"/>
            <ac:spMk id="34" creationId="{6F7E3A56-865D-4013-8046-468B6170BEAE}"/>
          </ac:spMkLst>
        </pc:spChg>
        <pc:spChg chg="del">
          <ac:chgData name="Syphax Ait oubelli" userId="ecf726b1934da71b" providerId="LiveId" clId="{DBF02EF2-5AE0-440D-B6AD-B5ACDEE03AC8}" dt="2021-08-25T13:49:47.390" v="2220" actId="478"/>
          <ac:spMkLst>
            <pc:docMk/>
            <pc:sldMk cId="1292219486" sldId="359"/>
            <ac:spMk id="37" creationId="{583D9FAF-0020-4454-9901-F08B59AB2CD8}"/>
          </ac:spMkLst>
        </pc:spChg>
        <pc:spChg chg="del">
          <ac:chgData name="Syphax Ait oubelli" userId="ecf726b1934da71b" providerId="LiveId" clId="{DBF02EF2-5AE0-440D-B6AD-B5ACDEE03AC8}" dt="2021-08-25T13:49:47.390" v="2220" actId="478"/>
          <ac:spMkLst>
            <pc:docMk/>
            <pc:sldMk cId="1292219486" sldId="359"/>
            <ac:spMk id="39" creationId="{3F8314C3-EF89-45E0-9036-31AB62FD3853}"/>
          </ac:spMkLst>
        </pc:spChg>
        <pc:cxnChg chg="del mod">
          <ac:chgData name="Syphax Ait oubelli" userId="ecf726b1934da71b" providerId="LiveId" clId="{DBF02EF2-5AE0-440D-B6AD-B5ACDEE03AC8}" dt="2021-08-25T13:49:51.543" v="2222" actId="478"/>
          <ac:cxnSpMkLst>
            <pc:docMk/>
            <pc:sldMk cId="1292219486" sldId="359"/>
            <ac:cxnSpMk id="49" creationId="{C5E7C092-CE86-4E62-8FFD-157E17D53539}"/>
          </ac:cxnSpMkLst>
        </pc:cxnChg>
        <pc:cxnChg chg="mod">
          <ac:chgData name="Syphax Ait oubelli" userId="ecf726b1934da71b" providerId="LiveId" clId="{DBF02EF2-5AE0-440D-B6AD-B5ACDEE03AC8}" dt="2021-08-25T13:49:55.819" v="2224" actId="478"/>
          <ac:cxnSpMkLst>
            <pc:docMk/>
            <pc:sldMk cId="1292219486" sldId="359"/>
            <ac:cxnSpMk id="55" creationId="{E915ABB8-71B0-4CD4-9BED-FB604A04EBBE}"/>
          </ac:cxnSpMkLst>
        </pc:cxnChg>
        <pc:cxnChg chg="del mod">
          <ac:chgData name="Syphax Ait oubelli" userId="ecf726b1934da71b" providerId="LiveId" clId="{DBF02EF2-5AE0-440D-B6AD-B5ACDEE03AC8}" dt="2021-08-25T13:49:49.854" v="2221" actId="478"/>
          <ac:cxnSpMkLst>
            <pc:docMk/>
            <pc:sldMk cId="1292219486" sldId="359"/>
            <ac:cxnSpMk id="58" creationId="{1654457F-4884-4DE9-A863-7CFB3D3B5588}"/>
          </ac:cxnSpMkLst>
        </pc:cxnChg>
        <pc:cxnChg chg="del">
          <ac:chgData name="Syphax Ait oubelli" userId="ecf726b1934da71b" providerId="LiveId" clId="{DBF02EF2-5AE0-440D-B6AD-B5ACDEE03AC8}" dt="2021-08-25T13:49:49.854" v="2221" actId="478"/>
          <ac:cxnSpMkLst>
            <pc:docMk/>
            <pc:sldMk cId="1292219486" sldId="359"/>
            <ac:cxnSpMk id="61" creationId="{5ED443CF-289D-465E-9A2B-A4F15C95E0FC}"/>
          </ac:cxnSpMkLst>
        </pc:cxnChg>
        <pc:cxnChg chg="del">
          <ac:chgData name="Syphax Ait oubelli" userId="ecf726b1934da71b" providerId="LiveId" clId="{DBF02EF2-5AE0-440D-B6AD-B5ACDEE03AC8}" dt="2021-08-25T13:49:49.854" v="2221" actId="478"/>
          <ac:cxnSpMkLst>
            <pc:docMk/>
            <pc:sldMk cId="1292219486" sldId="359"/>
            <ac:cxnSpMk id="62" creationId="{B11EE222-772D-43D7-8462-99CD564F1FBE}"/>
          </ac:cxnSpMkLst>
        </pc:cxnChg>
        <pc:cxnChg chg="del">
          <ac:chgData name="Syphax Ait oubelli" userId="ecf726b1934da71b" providerId="LiveId" clId="{DBF02EF2-5AE0-440D-B6AD-B5ACDEE03AC8}" dt="2021-08-25T13:49:49.854" v="2221" actId="478"/>
          <ac:cxnSpMkLst>
            <pc:docMk/>
            <pc:sldMk cId="1292219486" sldId="359"/>
            <ac:cxnSpMk id="63" creationId="{AC7549D2-F225-423B-B4D0-65887094276E}"/>
          </ac:cxnSpMkLst>
        </pc:cxnChg>
        <pc:cxnChg chg="del">
          <ac:chgData name="Syphax Ait oubelli" userId="ecf726b1934da71b" providerId="LiveId" clId="{DBF02EF2-5AE0-440D-B6AD-B5ACDEE03AC8}" dt="2021-08-25T13:49:49.854" v="2221" actId="478"/>
          <ac:cxnSpMkLst>
            <pc:docMk/>
            <pc:sldMk cId="1292219486" sldId="359"/>
            <ac:cxnSpMk id="64" creationId="{7D4B3943-466F-4269-B0F8-E3C46F6EA64C}"/>
          </ac:cxnSpMkLst>
        </pc:cxnChg>
        <pc:cxnChg chg="del">
          <ac:chgData name="Syphax Ait oubelli" userId="ecf726b1934da71b" providerId="LiveId" clId="{DBF02EF2-5AE0-440D-B6AD-B5ACDEE03AC8}" dt="2021-08-25T13:49:47.390" v="2220" actId="478"/>
          <ac:cxnSpMkLst>
            <pc:docMk/>
            <pc:sldMk cId="1292219486" sldId="359"/>
            <ac:cxnSpMk id="65" creationId="{F6540F59-4612-43AA-8258-476AC6F421B2}"/>
          </ac:cxnSpMkLst>
        </pc:cxnChg>
        <pc:cxnChg chg="del">
          <ac:chgData name="Syphax Ait oubelli" userId="ecf726b1934da71b" providerId="LiveId" clId="{DBF02EF2-5AE0-440D-B6AD-B5ACDEE03AC8}" dt="2021-08-25T13:49:49.854" v="2221" actId="478"/>
          <ac:cxnSpMkLst>
            <pc:docMk/>
            <pc:sldMk cId="1292219486" sldId="359"/>
            <ac:cxnSpMk id="66" creationId="{F719078E-9E8F-4A0C-88F1-83B459665D59}"/>
          </ac:cxnSpMkLst>
        </pc:cxnChg>
        <pc:cxnChg chg="del">
          <ac:chgData name="Syphax Ait oubelli" userId="ecf726b1934da71b" providerId="LiveId" clId="{DBF02EF2-5AE0-440D-B6AD-B5ACDEE03AC8}" dt="2021-08-25T13:49:47.390" v="2220" actId="478"/>
          <ac:cxnSpMkLst>
            <pc:docMk/>
            <pc:sldMk cId="1292219486" sldId="359"/>
            <ac:cxnSpMk id="67" creationId="{EEB3D52C-08D0-4740-87DD-E511B67E2508}"/>
          </ac:cxnSpMkLst>
        </pc:cxnChg>
        <pc:cxnChg chg="del">
          <ac:chgData name="Syphax Ait oubelli" userId="ecf726b1934da71b" providerId="LiveId" clId="{DBF02EF2-5AE0-440D-B6AD-B5ACDEE03AC8}" dt="2021-08-25T13:49:49.854" v="2221" actId="478"/>
          <ac:cxnSpMkLst>
            <pc:docMk/>
            <pc:sldMk cId="1292219486" sldId="359"/>
            <ac:cxnSpMk id="68" creationId="{CDD812BE-8616-4C70-8538-412AD196C42C}"/>
          </ac:cxnSpMkLst>
        </pc:cxnChg>
        <pc:cxnChg chg="del">
          <ac:chgData name="Syphax Ait oubelli" userId="ecf726b1934da71b" providerId="LiveId" clId="{DBF02EF2-5AE0-440D-B6AD-B5ACDEE03AC8}" dt="2021-08-25T13:49:47.390" v="2220" actId="478"/>
          <ac:cxnSpMkLst>
            <pc:docMk/>
            <pc:sldMk cId="1292219486" sldId="359"/>
            <ac:cxnSpMk id="69" creationId="{79F698B9-267E-4392-80CA-040D4D1CE3AB}"/>
          </ac:cxnSpMkLst>
        </pc:cxnChg>
        <pc:cxnChg chg="del">
          <ac:chgData name="Syphax Ait oubelli" userId="ecf726b1934da71b" providerId="LiveId" clId="{DBF02EF2-5AE0-440D-B6AD-B5ACDEE03AC8}" dt="2021-08-25T13:49:49.854" v="2221" actId="478"/>
          <ac:cxnSpMkLst>
            <pc:docMk/>
            <pc:sldMk cId="1292219486" sldId="359"/>
            <ac:cxnSpMk id="70" creationId="{8AE26588-3E34-4B96-835A-C68F9C18F6F9}"/>
          </ac:cxnSpMkLst>
        </pc:cxnChg>
        <pc:cxnChg chg="del">
          <ac:chgData name="Syphax Ait oubelli" userId="ecf726b1934da71b" providerId="LiveId" clId="{DBF02EF2-5AE0-440D-B6AD-B5ACDEE03AC8}" dt="2021-08-25T13:49:47.390" v="2220" actId="478"/>
          <ac:cxnSpMkLst>
            <pc:docMk/>
            <pc:sldMk cId="1292219486" sldId="359"/>
            <ac:cxnSpMk id="71" creationId="{EC9A1ECA-E784-41A3-84AC-AE001644FEB6}"/>
          </ac:cxnSpMkLst>
        </pc:cxnChg>
        <pc:cxnChg chg="del">
          <ac:chgData name="Syphax Ait oubelli" userId="ecf726b1934da71b" providerId="LiveId" clId="{DBF02EF2-5AE0-440D-B6AD-B5ACDEE03AC8}" dt="2021-08-25T13:49:47.390" v="2220" actId="478"/>
          <ac:cxnSpMkLst>
            <pc:docMk/>
            <pc:sldMk cId="1292219486" sldId="359"/>
            <ac:cxnSpMk id="72" creationId="{E4DC49D5-DF58-4BEB-8B84-EE034D31D32C}"/>
          </ac:cxnSpMkLst>
        </pc:cxnChg>
        <pc:cxnChg chg="del">
          <ac:chgData name="Syphax Ait oubelli" userId="ecf726b1934da71b" providerId="LiveId" clId="{DBF02EF2-5AE0-440D-B6AD-B5ACDEE03AC8}" dt="2021-08-25T13:49:47.390" v="2220" actId="478"/>
          <ac:cxnSpMkLst>
            <pc:docMk/>
            <pc:sldMk cId="1292219486" sldId="359"/>
            <ac:cxnSpMk id="73" creationId="{DCE4A205-07AA-42EE-B9E2-9506875A3C18}"/>
          </ac:cxnSpMkLst>
        </pc:cxnChg>
        <pc:cxnChg chg="del">
          <ac:chgData name="Syphax Ait oubelli" userId="ecf726b1934da71b" providerId="LiveId" clId="{DBF02EF2-5AE0-440D-B6AD-B5ACDEE03AC8}" dt="2021-08-25T13:49:47.390" v="2220" actId="478"/>
          <ac:cxnSpMkLst>
            <pc:docMk/>
            <pc:sldMk cId="1292219486" sldId="359"/>
            <ac:cxnSpMk id="74" creationId="{EDA297D5-D58C-47BC-A5F1-C216E7E2E73A}"/>
          </ac:cxnSpMkLst>
        </pc:cxnChg>
        <pc:cxnChg chg="del">
          <ac:chgData name="Syphax Ait oubelli" userId="ecf726b1934da71b" providerId="LiveId" clId="{DBF02EF2-5AE0-440D-B6AD-B5ACDEE03AC8}" dt="2021-08-25T13:49:47.390" v="2220" actId="478"/>
          <ac:cxnSpMkLst>
            <pc:docMk/>
            <pc:sldMk cId="1292219486" sldId="359"/>
            <ac:cxnSpMk id="76" creationId="{3F1FEA92-0EC4-4149-9326-55ADBC7BD74A}"/>
          </ac:cxnSpMkLst>
        </pc:cxnChg>
        <pc:cxnChg chg="del">
          <ac:chgData name="Syphax Ait oubelli" userId="ecf726b1934da71b" providerId="LiveId" clId="{DBF02EF2-5AE0-440D-B6AD-B5ACDEE03AC8}" dt="2021-08-25T13:49:47.390" v="2220" actId="478"/>
          <ac:cxnSpMkLst>
            <pc:docMk/>
            <pc:sldMk cId="1292219486" sldId="359"/>
            <ac:cxnSpMk id="78" creationId="{324BBE19-535F-4379-9301-AF19E2FCD2FA}"/>
          </ac:cxnSpMkLst>
        </pc:cxnChg>
        <pc:cxnChg chg="del">
          <ac:chgData name="Syphax Ait oubelli" userId="ecf726b1934da71b" providerId="LiveId" clId="{DBF02EF2-5AE0-440D-B6AD-B5ACDEE03AC8}" dt="2021-08-25T13:49:47.390" v="2220" actId="478"/>
          <ac:cxnSpMkLst>
            <pc:docMk/>
            <pc:sldMk cId="1292219486" sldId="359"/>
            <ac:cxnSpMk id="80" creationId="{3B95B65D-61D3-44D1-8632-F3FBCCFD96BA}"/>
          </ac:cxnSpMkLst>
        </pc:cxnChg>
        <pc:cxnChg chg="del mod">
          <ac:chgData name="Syphax Ait oubelli" userId="ecf726b1934da71b" providerId="LiveId" clId="{DBF02EF2-5AE0-440D-B6AD-B5ACDEE03AC8}" dt="2021-08-25T13:49:49.854" v="2221" actId="478"/>
          <ac:cxnSpMkLst>
            <pc:docMk/>
            <pc:sldMk cId="1292219486" sldId="359"/>
            <ac:cxnSpMk id="81" creationId="{34C1D08A-5F90-48AE-9C83-E271EDF67077}"/>
          </ac:cxnSpMkLst>
        </pc:cxnChg>
        <pc:cxnChg chg="del">
          <ac:chgData name="Syphax Ait oubelli" userId="ecf726b1934da71b" providerId="LiveId" clId="{DBF02EF2-5AE0-440D-B6AD-B5ACDEE03AC8}" dt="2021-08-25T13:49:47.390" v="2220" actId="478"/>
          <ac:cxnSpMkLst>
            <pc:docMk/>
            <pc:sldMk cId="1292219486" sldId="359"/>
            <ac:cxnSpMk id="82" creationId="{6500FEC8-5B81-4A68-8FB8-4B5677201D23}"/>
          </ac:cxnSpMkLst>
        </pc:cxnChg>
        <pc:cxnChg chg="del">
          <ac:chgData name="Syphax Ait oubelli" userId="ecf726b1934da71b" providerId="LiveId" clId="{DBF02EF2-5AE0-440D-B6AD-B5ACDEE03AC8}" dt="2021-08-25T13:49:47.390" v="2220" actId="478"/>
          <ac:cxnSpMkLst>
            <pc:docMk/>
            <pc:sldMk cId="1292219486" sldId="359"/>
            <ac:cxnSpMk id="84" creationId="{CF0313A0-283B-4892-9F12-B05D5BB04FC1}"/>
          </ac:cxnSpMkLst>
        </pc:cxnChg>
        <pc:cxnChg chg="del">
          <ac:chgData name="Syphax Ait oubelli" userId="ecf726b1934da71b" providerId="LiveId" clId="{DBF02EF2-5AE0-440D-B6AD-B5ACDEE03AC8}" dt="2021-08-25T13:49:47.390" v="2220" actId="478"/>
          <ac:cxnSpMkLst>
            <pc:docMk/>
            <pc:sldMk cId="1292219486" sldId="359"/>
            <ac:cxnSpMk id="85" creationId="{55CF22F9-B839-4376-92EC-BACBDFFA2E21}"/>
          </ac:cxnSpMkLst>
        </pc:cxnChg>
        <pc:cxnChg chg="del">
          <ac:chgData name="Syphax Ait oubelli" userId="ecf726b1934da71b" providerId="LiveId" clId="{DBF02EF2-5AE0-440D-B6AD-B5ACDEE03AC8}" dt="2021-08-25T13:49:47.390" v="2220" actId="478"/>
          <ac:cxnSpMkLst>
            <pc:docMk/>
            <pc:sldMk cId="1292219486" sldId="359"/>
            <ac:cxnSpMk id="86" creationId="{6615F312-6622-4837-9FC5-59ED46BBE67E}"/>
          </ac:cxnSpMkLst>
        </pc:cxnChg>
        <pc:cxnChg chg="add del">
          <ac:chgData name="Syphax Ait oubelli" userId="ecf726b1934da71b" providerId="LiveId" clId="{DBF02EF2-5AE0-440D-B6AD-B5ACDEE03AC8}" dt="2021-08-25T13:49:57.208" v="2225" actId="478"/>
          <ac:cxnSpMkLst>
            <pc:docMk/>
            <pc:sldMk cId="1292219486" sldId="359"/>
            <ac:cxnSpMk id="87" creationId="{B5316A1E-419F-4FC9-91A6-7025FFE58AAE}"/>
          </ac:cxnSpMkLst>
        </pc:cxnChg>
        <pc:cxnChg chg="add del">
          <ac:chgData name="Syphax Ait oubelli" userId="ecf726b1934da71b" providerId="LiveId" clId="{DBF02EF2-5AE0-440D-B6AD-B5ACDEE03AC8}" dt="2021-08-25T13:49:57.208" v="2225" actId="478"/>
          <ac:cxnSpMkLst>
            <pc:docMk/>
            <pc:sldMk cId="1292219486" sldId="359"/>
            <ac:cxnSpMk id="88" creationId="{A62F9CC7-34EC-43E6-883C-2B84FA0F371B}"/>
          </ac:cxnSpMkLst>
        </pc:cxnChg>
        <pc:cxnChg chg="add del">
          <ac:chgData name="Syphax Ait oubelli" userId="ecf726b1934da71b" providerId="LiveId" clId="{DBF02EF2-5AE0-440D-B6AD-B5ACDEE03AC8}" dt="2021-08-25T13:49:57.208" v="2225" actId="478"/>
          <ac:cxnSpMkLst>
            <pc:docMk/>
            <pc:sldMk cId="1292219486" sldId="359"/>
            <ac:cxnSpMk id="89" creationId="{B90BC1F8-F51D-48A0-AA2C-0F04F109792A}"/>
          </ac:cxnSpMkLst>
        </pc:cxnChg>
      </pc:sldChg>
      <pc:sldChg chg="delSp modSp add mod">
        <pc:chgData name="Syphax Ait oubelli" userId="ecf726b1934da71b" providerId="LiveId" clId="{DBF02EF2-5AE0-440D-B6AD-B5ACDEE03AC8}" dt="2021-08-25T13:50:19.062" v="2237" actId="478"/>
        <pc:sldMkLst>
          <pc:docMk/>
          <pc:sldMk cId="2780808045" sldId="360"/>
        </pc:sldMkLst>
        <pc:spChg chg="del">
          <ac:chgData name="Syphax Ait oubelli" userId="ecf726b1934da71b" providerId="LiveId" clId="{DBF02EF2-5AE0-440D-B6AD-B5ACDEE03AC8}" dt="2021-08-25T13:50:04.176" v="2227" actId="478"/>
          <ac:spMkLst>
            <pc:docMk/>
            <pc:sldMk cId="2780808045" sldId="360"/>
            <ac:spMk id="19" creationId="{8F425977-37C6-4279-B7B6-B0DF6F7402D7}"/>
          </ac:spMkLst>
        </pc:spChg>
        <pc:spChg chg="del">
          <ac:chgData name="Syphax Ait oubelli" userId="ecf726b1934da71b" providerId="LiveId" clId="{DBF02EF2-5AE0-440D-B6AD-B5ACDEE03AC8}" dt="2021-08-25T13:50:04.176" v="2227" actId="478"/>
          <ac:spMkLst>
            <pc:docMk/>
            <pc:sldMk cId="2780808045" sldId="360"/>
            <ac:spMk id="20" creationId="{44AF0FB0-33C5-4F04-851C-39FCC0F2E2AC}"/>
          </ac:spMkLst>
        </pc:spChg>
        <pc:spChg chg="mod">
          <ac:chgData name="Syphax Ait oubelli" userId="ecf726b1934da71b" providerId="LiveId" clId="{DBF02EF2-5AE0-440D-B6AD-B5ACDEE03AC8}" dt="2021-08-25T13:50:09.520" v="2229" actId="1076"/>
          <ac:spMkLst>
            <pc:docMk/>
            <pc:sldMk cId="2780808045" sldId="360"/>
            <ac:spMk id="21" creationId="{B51BABCF-9A49-48EA-80BE-7FDFA7EB49B1}"/>
          </ac:spMkLst>
        </pc:spChg>
        <pc:spChg chg="del">
          <ac:chgData name="Syphax Ait oubelli" userId="ecf726b1934da71b" providerId="LiveId" clId="{DBF02EF2-5AE0-440D-B6AD-B5ACDEE03AC8}" dt="2021-08-25T13:50:14.485" v="2234" actId="478"/>
          <ac:spMkLst>
            <pc:docMk/>
            <pc:sldMk cId="2780808045" sldId="360"/>
            <ac:spMk id="23" creationId="{6A1436DC-A68F-4D4F-ACD7-AF96CA22B4FF}"/>
          </ac:spMkLst>
        </pc:spChg>
        <pc:spChg chg="del">
          <ac:chgData name="Syphax Ait oubelli" userId="ecf726b1934da71b" providerId="LiveId" clId="{DBF02EF2-5AE0-440D-B6AD-B5ACDEE03AC8}" dt="2021-08-25T13:50:02.167" v="2226" actId="478"/>
          <ac:spMkLst>
            <pc:docMk/>
            <pc:sldMk cId="2780808045" sldId="360"/>
            <ac:spMk id="25" creationId="{A6E1D522-F47B-406F-8548-AD21CE88F773}"/>
          </ac:spMkLst>
        </pc:spChg>
        <pc:spChg chg="del">
          <ac:chgData name="Syphax Ait oubelli" userId="ecf726b1934da71b" providerId="LiveId" clId="{DBF02EF2-5AE0-440D-B6AD-B5ACDEE03AC8}" dt="2021-08-25T13:50:02.167" v="2226" actId="478"/>
          <ac:spMkLst>
            <pc:docMk/>
            <pc:sldMk cId="2780808045" sldId="360"/>
            <ac:spMk id="26" creationId="{35F27BDE-1A01-42BC-ABF1-EF4B3CABF583}"/>
          </ac:spMkLst>
        </pc:spChg>
        <pc:spChg chg="del">
          <ac:chgData name="Syphax Ait oubelli" userId="ecf726b1934da71b" providerId="LiveId" clId="{DBF02EF2-5AE0-440D-B6AD-B5ACDEE03AC8}" dt="2021-08-25T13:50:02.167" v="2226" actId="478"/>
          <ac:spMkLst>
            <pc:docMk/>
            <pc:sldMk cId="2780808045" sldId="360"/>
            <ac:spMk id="27" creationId="{1CBCFB81-7CF5-4441-BD4A-6F097E2B16A8}"/>
          </ac:spMkLst>
        </pc:spChg>
        <pc:spChg chg="del">
          <ac:chgData name="Syphax Ait oubelli" userId="ecf726b1934da71b" providerId="LiveId" clId="{DBF02EF2-5AE0-440D-B6AD-B5ACDEE03AC8}" dt="2021-08-25T13:50:11.696" v="2230" actId="478"/>
          <ac:spMkLst>
            <pc:docMk/>
            <pc:sldMk cId="2780808045" sldId="360"/>
            <ac:spMk id="28" creationId="{ED61A7FA-EDC4-4557-AF2E-8EE08780075D}"/>
          </ac:spMkLst>
        </pc:spChg>
        <pc:spChg chg="del">
          <ac:chgData name="Syphax Ait oubelli" userId="ecf726b1934da71b" providerId="LiveId" clId="{DBF02EF2-5AE0-440D-B6AD-B5ACDEE03AC8}" dt="2021-08-25T13:50:02.167" v="2226" actId="478"/>
          <ac:spMkLst>
            <pc:docMk/>
            <pc:sldMk cId="2780808045" sldId="360"/>
            <ac:spMk id="29" creationId="{97E9F4B8-B779-4E08-9D71-AB7BC7A5C6D6}"/>
          </ac:spMkLst>
        </pc:spChg>
        <pc:spChg chg="del">
          <ac:chgData name="Syphax Ait oubelli" userId="ecf726b1934da71b" providerId="LiveId" clId="{DBF02EF2-5AE0-440D-B6AD-B5ACDEE03AC8}" dt="2021-08-25T13:50:02.167" v="2226" actId="478"/>
          <ac:spMkLst>
            <pc:docMk/>
            <pc:sldMk cId="2780808045" sldId="360"/>
            <ac:spMk id="30" creationId="{9ADCFE91-A93E-4A7A-86AB-43021A79DE97}"/>
          </ac:spMkLst>
        </pc:spChg>
        <pc:spChg chg="del">
          <ac:chgData name="Syphax Ait oubelli" userId="ecf726b1934da71b" providerId="LiveId" clId="{DBF02EF2-5AE0-440D-B6AD-B5ACDEE03AC8}" dt="2021-08-25T13:50:02.167" v="2226" actId="478"/>
          <ac:spMkLst>
            <pc:docMk/>
            <pc:sldMk cId="2780808045" sldId="360"/>
            <ac:spMk id="31" creationId="{FA2AE604-38DE-4F92-954C-34130A255440}"/>
          </ac:spMkLst>
        </pc:spChg>
        <pc:spChg chg="del">
          <ac:chgData name="Syphax Ait oubelli" userId="ecf726b1934da71b" providerId="LiveId" clId="{DBF02EF2-5AE0-440D-B6AD-B5ACDEE03AC8}" dt="2021-08-25T13:50:11.696" v="2230" actId="478"/>
          <ac:spMkLst>
            <pc:docMk/>
            <pc:sldMk cId="2780808045" sldId="360"/>
            <ac:spMk id="32" creationId="{6BFF968B-D4FE-4958-A6E1-5BC60450384A}"/>
          </ac:spMkLst>
        </pc:spChg>
        <pc:spChg chg="del">
          <ac:chgData name="Syphax Ait oubelli" userId="ecf726b1934da71b" providerId="LiveId" clId="{DBF02EF2-5AE0-440D-B6AD-B5ACDEE03AC8}" dt="2021-08-25T13:50:02.167" v="2226" actId="478"/>
          <ac:spMkLst>
            <pc:docMk/>
            <pc:sldMk cId="2780808045" sldId="360"/>
            <ac:spMk id="34" creationId="{6F7E3A56-865D-4013-8046-468B6170BEAE}"/>
          </ac:spMkLst>
        </pc:spChg>
        <pc:spChg chg="del">
          <ac:chgData name="Syphax Ait oubelli" userId="ecf726b1934da71b" providerId="LiveId" clId="{DBF02EF2-5AE0-440D-B6AD-B5ACDEE03AC8}" dt="2021-08-25T13:50:02.167" v="2226" actId="478"/>
          <ac:spMkLst>
            <pc:docMk/>
            <pc:sldMk cId="2780808045" sldId="360"/>
            <ac:spMk id="37" creationId="{583D9FAF-0020-4454-9901-F08B59AB2CD8}"/>
          </ac:spMkLst>
        </pc:spChg>
        <pc:spChg chg="del">
          <ac:chgData name="Syphax Ait oubelli" userId="ecf726b1934da71b" providerId="LiveId" clId="{DBF02EF2-5AE0-440D-B6AD-B5ACDEE03AC8}" dt="2021-08-25T13:50:02.167" v="2226" actId="478"/>
          <ac:spMkLst>
            <pc:docMk/>
            <pc:sldMk cId="2780808045" sldId="360"/>
            <ac:spMk id="39" creationId="{3F8314C3-EF89-45E0-9036-31AB62FD3853}"/>
          </ac:spMkLst>
        </pc:spChg>
        <pc:cxnChg chg="mod">
          <ac:chgData name="Syphax Ait oubelli" userId="ecf726b1934da71b" providerId="LiveId" clId="{DBF02EF2-5AE0-440D-B6AD-B5ACDEE03AC8}" dt="2021-08-25T13:50:09.520" v="2229" actId="1076"/>
          <ac:cxnSpMkLst>
            <pc:docMk/>
            <pc:sldMk cId="2780808045" sldId="360"/>
            <ac:cxnSpMk id="46" creationId="{77466ED3-50E2-4AC0-8646-5C0E87C12CE8}"/>
          </ac:cxnSpMkLst>
        </pc:cxnChg>
        <pc:cxnChg chg="mod">
          <ac:chgData name="Syphax Ait oubelli" userId="ecf726b1934da71b" providerId="LiveId" clId="{DBF02EF2-5AE0-440D-B6AD-B5ACDEE03AC8}" dt="2021-08-25T13:50:09.520" v="2229" actId="1076"/>
          <ac:cxnSpMkLst>
            <pc:docMk/>
            <pc:sldMk cId="2780808045" sldId="360"/>
            <ac:cxnSpMk id="52" creationId="{50237F27-9DC6-48E7-A96D-400A7D1E3811}"/>
          </ac:cxnSpMkLst>
        </pc:cxnChg>
        <pc:cxnChg chg="mod">
          <ac:chgData name="Syphax Ait oubelli" userId="ecf726b1934da71b" providerId="LiveId" clId="{DBF02EF2-5AE0-440D-B6AD-B5ACDEE03AC8}" dt="2021-08-25T13:50:09.520" v="2229" actId="1076"/>
          <ac:cxnSpMkLst>
            <pc:docMk/>
            <pc:sldMk cId="2780808045" sldId="360"/>
            <ac:cxnSpMk id="55" creationId="{E915ABB8-71B0-4CD4-9BED-FB604A04EBBE}"/>
          </ac:cxnSpMkLst>
        </pc:cxnChg>
        <pc:cxnChg chg="del">
          <ac:chgData name="Syphax Ait oubelli" userId="ecf726b1934da71b" providerId="LiveId" clId="{DBF02EF2-5AE0-440D-B6AD-B5ACDEE03AC8}" dt="2021-08-25T13:50:18.806" v="2236" actId="478"/>
          <ac:cxnSpMkLst>
            <pc:docMk/>
            <pc:sldMk cId="2780808045" sldId="360"/>
            <ac:cxnSpMk id="61" creationId="{5ED443CF-289D-465E-9A2B-A4F15C95E0FC}"/>
          </ac:cxnSpMkLst>
        </pc:cxnChg>
        <pc:cxnChg chg="del">
          <ac:chgData name="Syphax Ait oubelli" userId="ecf726b1934da71b" providerId="LiveId" clId="{DBF02EF2-5AE0-440D-B6AD-B5ACDEE03AC8}" dt="2021-08-25T13:50:04.176" v="2227" actId="478"/>
          <ac:cxnSpMkLst>
            <pc:docMk/>
            <pc:sldMk cId="2780808045" sldId="360"/>
            <ac:cxnSpMk id="62" creationId="{B11EE222-772D-43D7-8462-99CD564F1FBE}"/>
          </ac:cxnSpMkLst>
        </pc:cxnChg>
        <pc:cxnChg chg="del">
          <ac:chgData name="Syphax Ait oubelli" userId="ecf726b1934da71b" providerId="LiveId" clId="{DBF02EF2-5AE0-440D-B6AD-B5ACDEE03AC8}" dt="2021-08-25T13:50:04.176" v="2227" actId="478"/>
          <ac:cxnSpMkLst>
            <pc:docMk/>
            <pc:sldMk cId="2780808045" sldId="360"/>
            <ac:cxnSpMk id="63" creationId="{AC7549D2-F225-423B-B4D0-65887094276E}"/>
          </ac:cxnSpMkLst>
        </pc:cxnChg>
        <pc:cxnChg chg="del">
          <ac:chgData name="Syphax Ait oubelli" userId="ecf726b1934da71b" providerId="LiveId" clId="{DBF02EF2-5AE0-440D-B6AD-B5ACDEE03AC8}" dt="2021-08-25T13:50:04.176" v="2227" actId="478"/>
          <ac:cxnSpMkLst>
            <pc:docMk/>
            <pc:sldMk cId="2780808045" sldId="360"/>
            <ac:cxnSpMk id="64" creationId="{7D4B3943-466F-4269-B0F8-E3C46F6EA64C}"/>
          </ac:cxnSpMkLst>
        </pc:cxnChg>
        <pc:cxnChg chg="del">
          <ac:chgData name="Syphax Ait oubelli" userId="ecf726b1934da71b" providerId="LiveId" clId="{DBF02EF2-5AE0-440D-B6AD-B5ACDEE03AC8}" dt="2021-08-25T13:50:12.354" v="2231" actId="478"/>
          <ac:cxnSpMkLst>
            <pc:docMk/>
            <pc:sldMk cId="2780808045" sldId="360"/>
            <ac:cxnSpMk id="65" creationId="{F6540F59-4612-43AA-8258-476AC6F421B2}"/>
          </ac:cxnSpMkLst>
        </pc:cxnChg>
        <pc:cxnChg chg="del">
          <ac:chgData name="Syphax Ait oubelli" userId="ecf726b1934da71b" providerId="LiveId" clId="{DBF02EF2-5AE0-440D-B6AD-B5ACDEE03AC8}" dt="2021-08-25T13:50:19.062" v="2237" actId="478"/>
          <ac:cxnSpMkLst>
            <pc:docMk/>
            <pc:sldMk cId="2780808045" sldId="360"/>
            <ac:cxnSpMk id="66" creationId="{F719078E-9E8F-4A0C-88F1-83B459665D59}"/>
          </ac:cxnSpMkLst>
        </pc:cxnChg>
        <pc:cxnChg chg="del">
          <ac:chgData name="Syphax Ait oubelli" userId="ecf726b1934da71b" providerId="LiveId" clId="{DBF02EF2-5AE0-440D-B6AD-B5ACDEE03AC8}" dt="2021-08-25T13:50:02.167" v="2226" actId="478"/>
          <ac:cxnSpMkLst>
            <pc:docMk/>
            <pc:sldMk cId="2780808045" sldId="360"/>
            <ac:cxnSpMk id="67" creationId="{EEB3D52C-08D0-4740-87DD-E511B67E2508}"/>
          </ac:cxnSpMkLst>
        </pc:cxnChg>
        <pc:cxnChg chg="del">
          <ac:chgData name="Syphax Ait oubelli" userId="ecf726b1934da71b" providerId="LiveId" clId="{DBF02EF2-5AE0-440D-B6AD-B5ACDEE03AC8}" dt="2021-08-25T13:50:02.167" v="2226" actId="478"/>
          <ac:cxnSpMkLst>
            <pc:docMk/>
            <pc:sldMk cId="2780808045" sldId="360"/>
            <ac:cxnSpMk id="68" creationId="{CDD812BE-8616-4C70-8538-412AD196C42C}"/>
          </ac:cxnSpMkLst>
        </pc:cxnChg>
        <pc:cxnChg chg="del">
          <ac:chgData name="Syphax Ait oubelli" userId="ecf726b1934da71b" providerId="LiveId" clId="{DBF02EF2-5AE0-440D-B6AD-B5ACDEE03AC8}" dt="2021-08-25T13:50:02.167" v="2226" actId="478"/>
          <ac:cxnSpMkLst>
            <pc:docMk/>
            <pc:sldMk cId="2780808045" sldId="360"/>
            <ac:cxnSpMk id="69" creationId="{79F698B9-267E-4392-80CA-040D4D1CE3AB}"/>
          </ac:cxnSpMkLst>
        </pc:cxnChg>
        <pc:cxnChg chg="del">
          <ac:chgData name="Syphax Ait oubelli" userId="ecf726b1934da71b" providerId="LiveId" clId="{DBF02EF2-5AE0-440D-B6AD-B5ACDEE03AC8}" dt="2021-08-25T13:50:02.167" v="2226" actId="478"/>
          <ac:cxnSpMkLst>
            <pc:docMk/>
            <pc:sldMk cId="2780808045" sldId="360"/>
            <ac:cxnSpMk id="70" creationId="{8AE26588-3E34-4B96-835A-C68F9C18F6F9}"/>
          </ac:cxnSpMkLst>
        </pc:cxnChg>
        <pc:cxnChg chg="del">
          <ac:chgData name="Syphax Ait oubelli" userId="ecf726b1934da71b" providerId="LiveId" clId="{DBF02EF2-5AE0-440D-B6AD-B5ACDEE03AC8}" dt="2021-08-25T13:50:11.696" v="2230" actId="478"/>
          <ac:cxnSpMkLst>
            <pc:docMk/>
            <pc:sldMk cId="2780808045" sldId="360"/>
            <ac:cxnSpMk id="71" creationId="{EC9A1ECA-E784-41A3-84AC-AE001644FEB6}"/>
          </ac:cxnSpMkLst>
        </pc:cxnChg>
        <pc:cxnChg chg="del">
          <ac:chgData name="Syphax Ait oubelli" userId="ecf726b1934da71b" providerId="LiveId" clId="{DBF02EF2-5AE0-440D-B6AD-B5ACDEE03AC8}" dt="2021-08-25T13:50:11.696" v="2230" actId="478"/>
          <ac:cxnSpMkLst>
            <pc:docMk/>
            <pc:sldMk cId="2780808045" sldId="360"/>
            <ac:cxnSpMk id="72" creationId="{E4DC49D5-DF58-4BEB-8B84-EE034D31D32C}"/>
          </ac:cxnSpMkLst>
        </pc:cxnChg>
        <pc:cxnChg chg="del">
          <ac:chgData name="Syphax Ait oubelli" userId="ecf726b1934da71b" providerId="LiveId" clId="{DBF02EF2-5AE0-440D-B6AD-B5ACDEE03AC8}" dt="2021-08-25T13:50:02.167" v="2226" actId="478"/>
          <ac:cxnSpMkLst>
            <pc:docMk/>
            <pc:sldMk cId="2780808045" sldId="360"/>
            <ac:cxnSpMk id="73" creationId="{DCE4A205-07AA-42EE-B9E2-9506875A3C18}"/>
          </ac:cxnSpMkLst>
        </pc:cxnChg>
        <pc:cxnChg chg="del">
          <ac:chgData name="Syphax Ait oubelli" userId="ecf726b1934da71b" providerId="LiveId" clId="{DBF02EF2-5AE0-440D-B6AD-B5ACDEE03AC8}" dt="2021-08-25T13:50:02.167" v="2226" actId="478"/>
          <ac:cxnSpMkLst>
            <pc:docMk/>
            <pc:sldMk cId="2780808045" sldId="360"/>
            <ac:cxnSpMk id="74" creationId="{EDA297D5-D58C-47BC-A5F1-C216E7E2E73A}"/>
          </ac:cxnSpMkLst>
        </pc:cxnChg>
        <pc:cxnChg chg="del">
          <ac:chgData name="Syphax Ait oubelli" userId="ecf726b1934da71b" providerId="LiveId" clId="{DBF02EF2-5AE0-440D-B6AD-B5ACDEE03AC8}" dt="2021-08-25T13:50:11.696" v="2230" actId="478"/>
          <ac:cxnSpMkLst>
            <pc:docMk/>
            <pc:sldMk cId="2780808045" sldId="360"/>
            <ac:cxnSpMk id="76" creationId="{3F1FEA92-0EC4-4149-9326-55ADBC7BD74A}"/>
          </ac:cxnSpMkLst>
        </pc:cxnChg>
        <pc:cxnChg chg="del">
          <ac:chgData name="Syphax Ait oubelli" userId="ecf726b1934da71b" providerId="LiveId" clId="{DBF02EF2-5AE0-440D-B6AD-B5ACDEE03AC8}" dt="2021-08-25T13:50:02.167" v="2226" actId="478"/>
          <ac:cxnSpMkLst>
            <pc:docMk/>
            <pc:sldMk cId="2780808045" sldId="360"/>
            <ac:cxnSpMk id="78" creationId="{324BBE19-535F-4379-9301-AF19E2FCD2FA}"/>
          </ac:cxnSpMkLst>
        </pc:cxnChg>
        <pc:cxnChg chg="del">
          <ac:chgData name="Syphax Ait oubelli" userId="ecf726b1934da71b" providerId="LiveId" clId="{DBF02EF2-5AE0-440D-B6AD-B5ACDEE03AC8}" dt="2021-08-25T13:50:02.167" v="2226" actId="478"/>
          <ac:cxnSpMkLst>
            <pc:docMk/>
            <pc:sldMk cId="2780808045" sldId="360"/>
            <ac:cxnSpMk id="80" creationId="{3B95B65D-61D3-44D1-8632-F3FBCCFD96BA}"/>
          </ac:cxnSpMkLst>
        </pc:cxnChg>
        <pc:cxnChg chg="del mod">
          <ac:chgData name="Syphax Ait oubelli" userId="ecf726b1934da71b" providerId="LiveId" clId="{DBF02EF2-5AE0-440D-B6AD-B5ACDEE03AC8}" dt="2021-08-25T13:50:04.176" v="2227" actId="478"/>
          <ac:cxnSpMkLst>
            <pc:docMk/>
            <pc:sldMk cId="2780808045" sldId="360"/>
            <ac:cxnSpMk id="81" creationId="{34C1D08A-5F90-48AE-9C83-E271EDF67077}"/>
          </ac:cxnSpMkLst>
        </pc:cxnChg>
        <pc:cxnChg chg="del">
          <ac:chgData name="Syphax Ait oubelli" userId="ecf726b1934da71b" providerId="LiveId" clId="{DBF02EF2-5AE0-440D-B6AD-B5ACDEE03AC8}" dt="2021-08-25T13:50:02.167" v="2226" actId="478"/>
          <ac:cxnSpMkLst>
            <pc:docMk/>
            <pc:sldMk cId="2780808045" sldId="360"/>
            <ac:cxnSpMk id="82" creationId="{6500FEC8-5B81-4A68-8FB8-4B5677201D23}"/>
          </ac:cxnSpMkLst>
        </pc:cxnChg>
        <pc:cxnChg chg="del">
          <ac:chgData name="Syphax Ait oubelli" userId="ecf726b1934da71b" providerId="LiveId" clId="{DBF02EF2-5AE0-440D-B6AD-B5ACDEE03AC8}" dt="2021-08-25T13:50:02.167" v="2226" actId="478"/>
          <ac:cxnSpMkLst>
            <pc:docMk/>
            <pc:sldMk cId="2780808045" sldId="360"/>
            <ac:cxnSpMk id="84" creationId="{CF0313A0-283B-4892-9F12-B05D5BB04FC1}"/>
          </ac:cxnSpMkLst>
        </pc:cxnChg>
        <pc:cxnChg chg="del">
          <ac:chgData name="Syphax Ait oubelli" userId="ecf726b1934da71b" providerId="LiveId" clId="{DBF02EF2-5AE0-440D-B6AD-B5ACDEE03AC8}" dt="2021-08-25T13:50:02.167" v="2226" actId="478"/>
          <ac:cxnSpMkLst>
            <pc:docMk/>
            <pc:sldMk cId="2780808045" sldId="360"/>
            <ac:cxnSpMk id="85" creationId="{55CF22F9-B839-4376-92EC-BACBDFFA2E21}"/>
          </ac:cxnSpMkLst>
        </pc:cxnChg>
        <pc:cxnChg chg="del">
          <ac:chgData name="Syphax Ait oubelli" userId="ecf726b1934da71b" providerId="LiveId" clId="{DBF02EF2-5AE0-440D-B6AD-B5ACDEE03AC8}" dt="2021-08-25T13:50:02.167" v="2226" actId="478"/>
          <ac:cxnSpMkLst>
            <pc:docMk/>
            <pc:sldMk cId="2780808045" sldId="360"/>
            <ac:cxnSpMk id="86" creationId="{6615F312-6622-4837-9FC5-59ED46BBE67E}"/>
          </ac:cxnSpMkLst>
        </pc:cxnChg>
        <pc:cxnChg chg="del">
          <ac:chgData name="Syphax Ait oubelli" userId="ecf726b1934da71b" providerId="LiveId" clId="{DBF02EF2-5AE0-440D-B6AD-B5ACDEE03AC8}" dt="2021-08-25T13:50:12.749" v="2232" actId="478"/>
          <ac:cxnSpMkLst>
            <pc:docMk/>
            <pc:sldMk cId="2780808045" sldId="360"/>
            <ac:cxnSpMk id="87" creationId="{B5316A1E-419F-4FC9-91A6-7025FFE58AAE}"/>
          </ac:cxnSpMkLst>
        </pc:cxnChg>
        <pc:cxnChg chg="del">
          <ac:chgData name="Syphax Ait oubelli" userId="ecf726b1934da71b" providerId="LiveId" clId="{DBF02EF2-5AE0-440D-B6AD-B5ACDEE03AC8}" dt="2021-08-25T13:50:13.609" v="2233" actId="478"/>
          <ac:cxnSpMkLst>
            <pc:docMk/>
            <pc:sldMk cId="2780808045" sldId="360"/>
            <ac:cxnSpMk id="88" creationId="{A62F9CC7-34EC-43E6-883C-2B84FA0F371B}"/>
          </ac:cxnSpMkLst>
        </pc:cxnChg>
        <pc:cxnChg chg="del">
          <ac:chgData name="Syphax Ait oubelli" userId="ecf726b1934da71b" providerId="LiveId" clId="{DBF02EF2-5AE0-440D-B6AD-B5ACDEE03AC8}" dt="2021-08-25T13:50:14.907" v="2235" actId="478"/>
          <ac:cxnSpMkLst>
            <pc:docMk/>
            <pc:sldMk cId="2780808045" sldId="360"/>
            <ac:cxnSpMk id="89" creationId="{B90BC1F8-F51D-48A0-AA2C-0F04F109792A}"/>
          </ac:cxnSpMkLst>
        </pc:cxnChg>
      </pc:sldChg>
      <pc:sldChg chg="delSp add mod">
        <pc:chgData name="Syphax Ait oubelli" userId="ecf726b1934da71b" providerId="LiveId" clId="{DBF02EF2-5AE0-440D-B6AD-B5ACDEE03AC8}" dt="2021-08-26T22:19:08.731" v="2852" actId="478"/>
        <pc:sldMkLst>
          <pc:docMk/>
          <pc:sldMk cId="3079992820" sldId="361"/>
        </pc:sldMkLst>
        <pc:spChg chg="del">
          <ac:chgData name="Syphax Ait oubelli" userId="ecf726b1934da71b" providerId="LiveId" clId="{DBF02EF2-5AE0-440D-B6AD-B5ACDEE03AC8}" dt="2021-08-26T22:19:08.731" v="2852" actId="478"/>
          <ac:spMkLst>
            <pc:docMk/>
            <pc:sldMk cId="3079992820" sldId="361"/>
            <ac:spMk id="8" creationId="{D40044A5-F42C-4780-A883-77BADEE44001}"/>
          </ac:spMkLst>
        </pc:spChg>
        <pc:spChg chg="del">
          <ac:chgData name="Syphax Ait oubelli" userId="ecf726b1934da71b" providerId="LiveId" clId="{DBF02EF2-5AE0-440D-B6AD-B5ACDEE03AC8}" dt="2021-08-26T22:19:08.731" v="2852" actId="478"/>
          <ac:spMkLst>
            <pc:docMk/>
            <pc:sldMk cId="3079992820" sldId="361"/>
            <ac:spMk id="10" creationId="{F151E639-A2F7-4E11-A3D9-48246E9893E8}"/>
          </ac:spMkLst>
        </pc:spChg>
        <pc:spChg chg="del">
          <ac:chgData name="Syphax Ait oubelli" userId="ecf726b1934da71b" providerId="LiveId" clId="{DBF02EF2-5AE0-440D-B6AD-B5ACDEE03AC8}" dt="2021-08-26T22:19:08.731" v="2852" actId="478"/>
          <ac:spMkLst>
            <pc:docMk/>
            <pc:sldMk cId="3079992820" sldId="361"/>
            <ac:spMk id="13" creationId="{283692C9-7563-4957-9D14-F3B3A67222D0}"/>
          </ac:spMkLst>
        </pc:spChg>
        <pc:picChg chg="del">
          <ac:chgData name="Syphax Ait oubelli" userId="ecf726b1934da71b" providerId="LiveId" clId="{DBF02EF2-5AE0-440D-B6AD-B5ACDEE03AC8}" dt="2021-08-26T22:19:08.731" v="2852" actId="478"/>
          <ac:picMkLst>
            <pc:docMk/>
            <pc:sldMk cId="3079992820" sldId="361"/>
            <ac:picMk id="4" creationId="{4F844F23-F0DD-4F57-BD44-DE50E4F705D2}"/>
          </ac:picMkLst>
        </pc:picChg>
        <pc:picChg chg="del">
          <ac:chgData name="Syphax Ait oubelli" userId="ecf726b1934da71b" providerId="LiveId" clId="{DBF02EF2-5AE0-440D-B6AD-B5ACDEE03AC8}" dt="2021-08-26T22:19:08.731" v="2852" actId="478"/>
          <ac:picMkLst>
            <pc:docMk/>
            <pc:sldMk cId="3079992820" sldId="361"/>
            <ac:picMk id="7" creationId="{773351F7-24FF-4BF9-ADFC-6B57B74A288A}"/>
          </ac:picMkLst>
        </pc:picChg>
      </pc:sldChg>
      <pc:sldChg chg="add del">
        <pc:chgData name="Syphax Ait oubelli" userId="ecf726b1934da71b" providerId="LiveId" clId="{DBF02EF2-5AE0-440D-B6AD-B5ACDEE03AC8}" dt="2021-08-25T13:50:45.206" v="2242" actId="47"/>
        <pc:sldMkLst>
          <pc:docMk/>
          <pc:sldMk cId="3497315377" sldId="361"/>
        </pc:sldMkLst>
      </pc:sldChg>
      <pc:sldChg chg="modSp add mod">
        <pc:chgData name="Syphax Ait oubelli" userId="ecf726b1934da71b" providerId="LiveId" clId="{DBF02EF2-5AE0-440D-B6AD-B5ACDEE03AC8}" dt="2021-08-25T13:50:30.729" v="2241" actId="207"/>
        <pc:sldMkLst>
          <pc:docMk/>
          <pc:sldMk cId="712660966" sldId="362"/>
        </pc:sldMkLst>
        <pc:spChg chg="mod">
          <ac:chgData name="Syphax Ait oubelli" userId="ecf726b1934da71b" providerId="LiveId" clId="{DBF02EF2-5AE0-440D-B6AD-B5ACDEE03AC8}" dt="2021-08-25T13:50:30.729" v="2241" actId="207"/>
          <ac:spMkLst>
            <pc:docMk/>
            <pc:sldMk cId="712660966" sldId="362"/>
            <ac:spMk id="24" creationId="{55F3803A-D19A-4668-85EE-D8236D6E680C}"/>
          </ac:spMkLst>
        </pc:spChg>
        <pc:cxnChg chg="mod">
          <ac:chgData name="Syphax Ait oubelli" userId="ecf726b1934da71b" providerId="LiveId" clId="{DBF02EF2-5AE0-440D-B6AD-B5ACDEE03AC8}" dt="2021-08-25T13:50:25.428" v="2239" actId="208"/>
          <ac:cxnSpMkLst>
            <pc:docMk/>
            <pc:sldMk cId="712660966" sldId="362"/>
            <ac:cxnSpMk id="49" creationId="{C5E7C092-CE86-4E62-8FFD-157E17D53539}"/>
          </ac:cxnSpMkLst>
        </pc:cxnChg>
        <pc:cxnChg chg="mod">
          <ac:chgData name="Syphax Ait oubelli" userId="ecf726b1934da71b" providerId="LiveId" clId="{DBF02EF2-5AE0-440D-B6AD-B5ACDEE03AC8}" dt="2021-08-25T13:50:25.428" v="2239" actId="208"/>
          <ac:cxnSpMkLst>
            <pc:docMk/>
            <pc:sldMk cId="712660966" sldId="362"/>
            <ac:cxnSpMk id="52" creationId="{50237F27-9DC6-48E7-A96D-400A7D1E3811}"/>
          </ac:cxnSpMkLst>
        </pc:cxnChg>
      </pc:sldChg>
      <pc:sldChg chg="addSp delSp modSp add mod">
        <pc:chgData name="Syphax Ait oubelli" userId="ecf726b1934da71b" providerId="LiveId" clId="{DBF02EF2-5AE0-440D-B6AD-B5ACDEE03AC8}" dt="2021-08-25T14:27:09.315" v="2258" actId="12789"/>
        <pc:sldMkLst>
          <pc:docMk/>
          <pc:sldMk cId="2180877989" sldId="363"/>
        </pc:sldMkLst>
        <pc:spChg chg="del">
          <ac:chgData name="Syphax Ait oubelli" userId="ecf726b1934da71b" providerId="LiveId" clId="{DBF02EF2-5AE0-440D-B6AD-B5ACDEE03AC8}" dt="2021-08-25T14:26:58.755" v="2244" actId="478"/>
          <ac:spMkLst>
            <pc:docMk/>
            <pc:sldMk cId="2180877989" sldId="363"/>
            <ac:spMk id="2" creationId="{2EF1AD09-A787-4A29-BFDA-BBE3345A9B20}"/>
          </ac:spMkLst>
        </pc:spChg>
        <pc:spChg chg="del">
          <ac:chgData name="Syphax Ait oubelli" userId="ecf726b1934da71b" providerId="LiveId" clId="{DBF02EF2-5AE0-440D-B6AD-B5ACDEE03AC8}" dt="2021-08-25T14:26:58.755" v="2244" actId="478"/>
          <ac:spMkLst>
            <pc:docMk/>
            <pc:sldMk cId="2180877989" sldId="363"/>
            <ac:spMk id="3" creationId="{C8936033-D011-4A6A-A29D-D4DB4F926DA7}"/>
          </ac:spMkLst>
        </pc:spChg>
        <pc:spChg chg="add mod">
          <ac:chgData name="Syphax Ait oubelli" userId="ecf726b1934da71b" providerId="LiveId" clId="{DBF02EF2-5AE0-440D-B6AD-B5ACDEE03AC8}" dt="2021-08-25T14:27:09.315" v="2258" actId="12789"/>
          <ac:spMkLst>
            <pc:docMk/>
            <pc:sldMk cId="2180877989" sldId="363"/>
            <ac:spMk id="4" creationId="{EABD27D8-33F2-4321-8BAF-D982C1F4E571}"/>
          </ac:spMkLst>
        </pc:spChg>
        <pc:spChg chg="del">
          <ac:chgData name="Syphax Ait oubelli" userId="ecf726b1934da71b" providerId="LiveId" clId="{DBF02EF2-5AE0-440D-B6AD-B5ACDEE03AC8}" dt="2021-08-25T14:26:58.755" v="2244" actId="478"/>
          <ac:spMkLst>
            <pc:docMk/>
            <pc:sldMk cId="2180877989" sldId="363"/>
            <ac:spMk id="13" creationId="{2708DA76-CD76-4C5B-BAEF-A8E9C0306062}"/>
          </ac:spMkLst>
        </pc:spChg>
        <pc:spChg chg="del">
          <ac:chgData name="Syphax Ait oubelli" userId="ecf726b1934da71b" providerId="LiveId" clId="{DBF02EF2-5AE0-440D-B6AD-B5ACDEE03AC8}" dt="2021-08-25T14:26:58.755" v="2244" actId="478"/>
          <ac:spMkLst>
            <pc:docMk/>
            <pc:sldMk cId="2180877989" sldId="363"/>
            <ac:spMk id="18" creationId="{DE53F814-AE52-4831-BAE0-D7CD11BD15B8}"/>
          </ac:spMkLst>
        </pc:spChg>
        <pc:spChg chg="del">
          <ac:chgData name="Syphax Ait oubelli" userId="ecf726b1934da71b" providerId="LiveId" clId="{DBF02EF2-5AE0-440D-B6AD-B5ACDEE03AC8}" dt="2021-08-25T14:26:58.755" v="2244" actId="478"/>
          <ac:spMkLst>
            <pc:docMk/>
            <pc:sldMk cId="2180877989" sldId="363"/>
            <ac:spMk id="19" creationId="{8F425977-37C6-4279-B7B6-B0DF6F7402D7}"/>
          </ac:spMkLst>
        </pc:spChg>
        <pc:spChg chg="del">
          <ac:chgData name="Syphax Ait oubelli" userId="ecf726b1934da71b" providerId="LiveId" clId="{DBF02EF2-5AE0-440D-B6AD-B5ACDEE03AC8}" dt="2021-08-25T14:26:58.755" v="2244" actId="478"/>
          <ac:spMkLst>
            <pc:docMk/>
            <pc:sldMk cId="2180877989" sldId="363"/>
            <ac:spMk id="20" creationId="{44AF0FB0-33C5-4F04-851C-39FCC0F2E2AC}"/>
          </ac:spMkLst>
        </pc:spChg>
        <pc:spChg chg="del">
          <ac:chgData name="Syphax Ait oubelli" userId="ecf726b1934da71b" providerId="LiveId" clId="{DBF02EF2-5AE0-440D-B6AD-B5ACDEE03AC8}" dt="2021-08-25T14:26:58.755" v="2244" actId="478"/>
          <ac:spMkLst>
            <pc:docMk/>
            <pc:sldMk cId="2180877989" sldId="363"/>
            <ac:spMk id="21" creationId="{B51BABCF-9A49-48EA-80BE-7FDFA7EB49B1}"/>
          </ac:spMkLst>
        </pc:spChg>
        <pc:spChg chg="del">
          <ac:chgData name="Syphax Ait oubelli" userId="ecf726b1934da71b" providerId="LiveId" clId="{DBF02EF2-5AE0-440D-B6AD-B5ACDEE03AC8}" dt="2021-08-25T14:26:58.755" v="2244" actId="478"/>
          <ac:spMkLst>
            <pc:docMk/>
            <pc:sldMk cId="2180877989" sldId="363"/>
            <ac:spMk id="22" creationId="{2140FB87-6094-4589-98EC-203E1566FEBF}"/>
          </ac:spMkLst>
        </pc:spChg>
        <pc:spChg chg="del">
          <ac:chgData name="Syphax Ait oubelli" userId="ecf726b1934da71b" providerId="LiveId" clId="{DBF02EF2-5AE0-440D-B6AD-B5ACDEE03AC8}" dt="2021-08-25T14:26:58.755" v="2244" actId="478"/>
          <ac:spMkLst>
            <pc:docMk/>
            <pc:sldMk cId="2180877989" sldId="363"/>
            <ac:spMk id="23" creationId="{6A1436DC-A68F-4D4F-ACD7-AF96CA22B4FF}"/>
          </ac:spMkLst>
        </pc:spChg>
        <pc:spChg chg="del">
          <ac:chgData name="Syphax Ait oubelli" userId="ecf726b1934da71b" providerId="LiveId" clId="{DBF02EF2-5AE0-440D-B6AD-B5ACDEE03AC8}" dt="2021-08-25T14:26:58.755" v="2244" actId="478"/>
          <ac:spMkLst>
            <pc:docMk/>
            <pc:sldMk cId="2180877989" sldId="363"/>
            <ac:spMk id="24" creationId="{55F3803A-D19A-4668-85EE-D8236D6E680C}"/>
          </ac:spMkLst>
        </pc:spChg>
        <pc:spChg chg="del">
          <ac:chgData name="Syphax Ait oubelli" userId="ecf726b1934da71b" providerId="LiveId" clId="{DBF02EF2-5AE0-440D-B6AD-B5ACDEE03AC8}" dt="2021-08-25T14:26:58.755" v="2244" actId="478"/>
          <ac:spMkLst>
            <pc:docMk/>
            <pc:sldMk cId="2180877989" sldId="363"/>
            <ac:spMk id="25" creationId="{A6E1D522-F47B-406F-8548-AD21CE88F773}"/>
          </ac:spMkLst>
        </pc:spChg>
        <pc:spChg chg="del">
          <ac:chgData name="Syphax Ait oubelli" userId="ecf726b1934da71b" providerId="LiveId" clId="{DBF02EF2-5AE0-440D-B6AD-B5ACDEE03AC8}" dt="2021-08-25T14:26:58.755" v="2244" actId="478"/>
          <ac:spMkLst>
            <pc:docMk/>
            <pc:sldMk cId="2180877989" sldId="363"/>
            <ac:spMk id="26" creationId="{35F27BDE-1A01-42BC-ABF1-EF4B3CABF583}"/>
          </ac:spMkLst>
        </pc:spChg>
        <pc:spChg chg="del">
          <ac:chgData name="Syphax Ait oubelli" userId="ecf726b1934da71b" providerId="LiveId" clId="{DBF02EF2-5AE0-440D-B6AD-B5ACDEE03AC8}" dt="2021-08-25T14:26:58.755" v="2244" actId="478"/>
          <ac:spMkLst>
            <pc:docMk/>
            <pc:sldMk cId="2180877989" sldId="363"/>
            <ac:spMk id="27" creationId="{1CBCFB81-7CF5-4441-BD4A-6F097E2B16A8}"/>
          </ac:spMkLst>
        </pc:spChg>
        <pc:spChg chg="del">
          <ac:chgData name="Syphax Ait oubelli" userId="ecf726b1934da71b" providerId="LiveId" clId="{DBF02EF2-5AE0-440D-B6AD-B5ACDEE03AC8}" dt="2021-08-25T14:26:58.755" v="2244" actId="478"/>
          <ac:spMkLst>
            <pc:docMk/>
            <pc:sldMk cId="2180877989" sldId="363"/>
            <ac:spMk id="28" creationId="{ED61A7FA-EDC4-4557-AF2E-8EE08780075D}"/>
          </ac:spMkLst>
        </pc:spChg>
        <pc:spChg chg="del">
          <ac:chgData name="Syphax Ait oubelli" userId="ecf726b1934da71b" providerId="LiveId" clId="{DBF02EF2-5AE0-440D-B6AD-B5ACDEE03AC8}" dt="2021-08-25T14:26:58.755" v="2244" actId="478"/>
          <ac:spMkLst>
            <pc:docMk/>
            <pc:sldMk cId="2180877989" sldId="363"/>
            <ac:spMk id="29" creationId="{97E9F4B8-B779-4E08-9D71-AB7BC7A5C6D6}"/>
          </ac:spMkLst>
        </pc:spChg>
        <pc:spChg chg="del">
          <ac:chgData name="Syphax Ait oubelli" userId="ecf726b1934da71b" providerId="LiveId" clId="{DBF02EF2-5AE0-440D-B6AD-B5ACDEE03AC8}" dt="2021-08-25T14:26:58.755" v="2244" actId="478"/>
          <ac:spMkLst>
            <pc:docMk/>
            <pc:sldMk cId="2180877989" sldId="363"/>
            <ac:spMk id="30" creationId="{9ADCFE91-A93E-4A7A-86AB-43021A79DE97}"/>
          </ac:spMkLst>
        </pc:spChg>
        <pc:spChg chg="del">
          <ac:chgData name="Syphax Ait oubelli" userId="ecf726b1934da71b" providerId="LiveId" clId="{DBF02EF2-5AE0-440D-B6AD-B5ACDEE03AC8}" dt="2021-08-25T14:26:58.755" v="2244" actId="478"/>
          <ac:spMkLst>
            <pc:docMk/>
            <pc:sldMk cId="2180877989" sldId="363"/>
            <ac:spMk id="31" creationId="{FA2AE604-38DE-4F92-954C-34130A255440}"/>
          </ac:spMkLst>
        </pc:spChg>
        <pc:spChg chg="del">
          <ac:chgData name="Syphax Ait oubelli" userId="ecf726b1934da71b" providerId="LiveId" clId="{DBF02EF2-5AE0-440D-B6AD-B5ACDEE03AC8}" dt="2021-08-25T14:26:58.755" v="2244" actId="478"/>
          <ac:spMkLst>
            <pc:docMk/>
            <pc:sldMk cId="2180877989" sldId="363"/>
            <ac:spMk id="32" creationId="{6BFF968B-D4FE-4958-A6E1-5BC60450384A}"/>
          </ac:spMkLst>
        </pc:spChg>
        <pc:spChg chg="del">
          <ac:chgData name="Syphax Ait oubelli" userId="ecf726b1934da71b" providerId="LiveId" clId="{DBF02EF2-5AE0-440D-B6AD-B5ACDEE03AC8}" dt="2021-08-25T14:26:58.755" v="2244" actId="478"/>
          <ac:spMkLst>
            <pc:docMk/>
            <pc:sldMk cId="2180877989" sldId="363"/>
            <ac:spMk id="34" creationId="{6F7E3A56-865D-4013-8046-468B6170BEAE}"/>
          </ac:spMkLst>
        </pc:spChg>
        <pc:spChg chg="del">
          <ac:chgData name="Syphax Ait oubelli" userId="ecf726b1934da71b" providerId="LiveId" clId="{DBF02EF2-5AE0-440D-B6AD-B5ACDEE03AC8}" dt="2021-08-25T14:26:58.755" v="2244" actId="478"/>
          <ac:spMkLst>
            <pc:docMk/>
            <pc:sldMk cId="2180877989" sldId="363"/>
            <ac:spMk id="37" creationId="{583D9FAF-0020-4454-9901-F08B59AB2CD8}"/>
          </ac:spMkLst>
        </pc:spChg>
        <pc:spChg chg="del">
          <ac:chgData name="Syphax Ait oubelli" userId="ecf726b1934da71b" providerId="LiveId" clId="{DBF02EF2-5AE0-440D-B6AD-B5ACDEE03AC8}" dt="2021-08-25T14:26:58.755" v="2244" actId="478"/>
          <ac:spMkLst>
            <pc:docMk/>
            <pc:sldMk cId="2180877989" sldId="363"/>
            <ac:spMk id="39" creationId="{3F8314C3-EF89-45E0-9036-31AB62FD3853}"/>
          </ac:spMkLst>
        </pc:spChg>
        <pc:cxnChg chg="del mod">
          <ac:chgData name="Syphax Ait oubelli" userId="ecf726b1934da71b" providerId="LiveId" clId="{DBF02EF2-5AE0-440D-B6AD-B5ACDEE03AC8}" dt="2021-08-25T14:26:58.755" v="2244" actId="478"/>
          <ac:cxnSpMkLst>
            <pc:docMk/>
            <pc:sldMk cId="2180877989" sldId="363"/>
            <ac:cxnSpMk id="40" creationId="{8E1BE425-CFB1-4DB5-9C87-492F5C904764}"/>
          </ac:cxnSpMkLst>
        </pc:cxnChg>
        <pc:cxnChg chg="del mod">
          <ac:chgData name="Syphax Ait oubelli" userId="ecf726b1934da71b" providerId="LiveId" clId="{DBF02EF2-5AE0-440D-B6AD-B5ACDEE03AC8}" dt="2021-08-25T14:26:58.755" v="2244" actId="478"/>
          <ac:cxnSpMkLst>
            <pc:docMk/>
            <pc:sldMk cId="2180877989" sldId="363"/>
            <ac:cxnSpMk id="46" creationId="{77466ED3-50E2-4AC0-8646-5C0E87C12CE8}"/>
          </ac:cxnSpMkLst>
        </pc:cxnChg>
        <pc:cxnChg chg="del mod">
          <ac:chgData name="Syphax Ait oubelli" userId="ecf726b1934da71b" providerId="LiveId" clId="{DBF02EF2-5AE0-440D-B6AD-B5ACDEE03AC8}" dt="2021-08-25T14:26:58.755" v="2244" actId="478"/>
          <ac:cxnSpMkLst>
            <pc:docMk/>
            <pc:sldMk cId="2180877989" sldId="363"/>
            <ac:cxnSpMk id="49" creationId="{C5E7C092-CE86-4E62-8FFD-157E17D53539}"/>
          </ac:cxnSpMkLst>
        </pc:cxnChg>
        <pc:cxnChg chg="del mod">
          <ac:chgData name="Syphax Ait oubelli" userId="ecf726b1934da71b" providerId="LiveId" clId="{DBF02EF2-5AE0-440D-B6AD-B5ACDEE03AC8}" dt="2021-08-25T14:26:58.755" v="2244" actId="478"/>
          <ac:cxnSpMkLst>
            <pc:docMk/>
            <pc:sldMk cId="2180877989" sldId="363"/>
            <ac:cxnSpMk id="52" creationId="{50237F27-9DC6-48E7-A96D-400A7D1E3811}"/>
          </ac:cxnSpMkLst>
        </pc:cxnChg>
        <pc:cxnChg chg="del mod">
          <ac:chgData name="Syphax Ait oubelli" userId="ecf726b1934da71b" providerId="LiveId" clId="{DBF02EF2-5AE0-440D-B6AD-B5ACDEE03AC8}" dt="2021-08-25T14:26:58.755" v="2244" actId="478"/>
          <ac:cxnSpMkLst>
            <pc:docMk/>
            <pc:sldMk cId="2180877989" sldId="363"/>
            <ac:cxnSpMk id="55" creationId="{E915ABB8-71B0-4CD4-9BED-FB604A04EBBE}"/>
          </ac:cxnSpMkLst>
        </pc:cxnChg>
        <pc:cxnChg chg="del mod">
          <ac:chgData name="Syphax Ait oubelli" userId="ecf726b1934da71b" providerId="LiveId" clId="{DBF02EF2-5AE0-440D-B6AD-B5ACDEE03AC8}" dt="2021-08-25T14:26:58.755" v="2244" actId="478"/>
          <ac:cxnSpMkLst>
            <pc:docMk/>
            <pc:sldMk cId="2180877989" sldId="363"/>
            <ac:cxnSpMk id="58" creationId="{1654457F-4884-4DE9-A863-7CFB3D3B5588}"/>
          </ac:cxnSpMkLst>
        </pc:cxnChg>
        <pc:cxnChg chg="del">
          <ac:chgData name="Syphax Ait oubelli" userId="ecf726b1934da71b" providerId="LiveId" clId="{DBF02EF2-5AE0-440D-B6AD-B5ACDEE03AC8}" dt="2021-08-25T14:26:58.755" v="2244" actId="478"/>
          <ac:cxnSpMkLst>
            <pc:docMk/>
            <pc:sldMk cId="2180877989" sldId="363"/>
            <ac:cxnSpMk id="61" creationId="{5ED443CF-289D-465E-9A2B-A4F15C95E0FC}"/>
          </ac:cxnSpMkLst>
        </pc:cxnChg>
        <pc:cxnChg chg="del">
          <ac:chgData name="Syphax Ait oubelli" userId="ecf726b1934da71b" providerId="LiveId" clId="{DBF02EF2-5AE0-440D-B6AD-B5ACDEE03AC8}" dt="2021-08-25T14:26:58.755" v="2244" actId="478"/>
          <ac:cxnSpMkLst>
            <pc:docMk/>
            <pc:sldMk cId="2180877989" sldId="363"/>
            <ac:cxnSpMk id="62" creationId="{B11EE222-772D-43D7-8462-99CD564F1FBE}"/>
          </ac:cxnSpMkLst>
        </pc:cxnChg>
        <pc:cxnChg chg="del">
          <ac:chgData name="Syphax Ait oubelli" userId="ecf726b1934da71b" providerId="LiveId" clId="{DBF02EF2-5AE0-440D-B6AD-B5ACDEE03AC8}" dt="2021-08-25T14:26:58.755" v="2244" actId="478"/>
          <ac:cxnSpMkLst>
            <pc:docMk/>
            <pc:sldMk cId="2180877989" sldId="363"/>
            <ac:cxnSpMk id="63" creationId="{AC7549D2-F225-423B-B4D0-65887094276E}"/>
          </ac:cxnSpMkLst>
        </pc:cxnChg>
        <pc:cxnChg chg="del">
          <ac:chgData name="Syphax Ait oubelli" userId="ecf726b1934da71b" providerId="LiveId" clId="{DBF02EF2-5AE0-440D-B6AD-B5ACDEE03AC8}" dt="2021-08-25T14:26:58.755" v="2244" actId="478"/>
          <ac:cxnSpMkLst>
            <pc:docMk/>
            <pc:sldMk cId="2180877989" sldId="363"/>
            <ac:cxnSpMk id="64" creationId="{7D4B3943-466F-4269-B0F8-E3C46F6EA64C}"/>
          </ac:cxnSpMkLst>
        </pc:cxnChg>
        <pc:cxnChg chg="del">
          <ac:chgData name="Syphax Ait oubelli" userId="ecf726b1934da71b" providerId="LiveId" clId="{DBF02EF2-5AE0-440D-B6AD-B5ACDEE03AC8}" dt="2021-08-25T14:26:58.755" v="2244" actId="478"/>
          <ac:cxnSpMkLst>
            <pc:docMk/>
            <pc:sldMk cId="2180877989" sldId="363"/>
            <ac:cxnSpMk id="65" creationId="{F6540F59-4612-43AA-8258-476AC6F421B2}"/>
          </ac:cxnSpMkLst>
        </pc:cxnChg>
        <pc:cxnChg chg="del">
          <ac:chgData name="Syphax Ait oubelli" userId="ecf726b1934da71b" providerId="LiveId" clId="{DBF02EF2-5AE0-440D-B6AD-B5ACDEE03AC8}" dt="2021-08-25T14:26:58.755" v="2244" actId="478"/>
          <ac:cxnSpMkLst>
            <pc:docMk/>
            <pc:sldMk cId="2180877989" sldId="363"/>
            <ac:cxnSpMk id="66" creationId="{F719078E-9E8F-4A0C-88F1-83B459665D59}"/>
          </ac:cxnSpMkLst>
        </pc:cxnChg>
        <pc:cxnChg chg="del">
          <ac:chgData name="Syphax Ait oubelli" userId="ecf726b1934da71b" providerId="LiveId" clId="{DBF02EF2-5AE0-440D-B6AD-B5ACDEE03AC8}" dt="2021-08-25T14:26:58.755" v="2244" actId="478"/>
          <ac:cxnSpMkLst>
            <pc:docMk/>
            <pc:sldMk cId="2180877989" sldId="363"/>
            <ac:cxnSpMk id="67" creationId="{EEB3D52C-08D0-4740-87DD-E511B67E2508}"/>
          </ac:cxnSpMkLst>
        </pc:cxnChg>
        <pc:cxnChg chg="del">
          <ac:chgData name="Syphax Ait oubelli" userId="ecf726b1934da71b" providerId="LiveId" clId="{DBF02EF2-5AE0-440D-B6AD-B5ACDEE03AC8}" dt="2021-08-25T14:26:58.755" v="2244" actId="478"/>
          <ac:cxnSpMkLst>
            <pc:docMk/>
            <pc:sldMk cId="2180877989" sldId="363"/>
            <ac:cxnSpMk id="68" creationId="{CDD812BE-8616-4C70-8538-412AD196C42C}"/>
          </ac:cxnSpMkLst>
        </pc:cxnChg>
        <pc:cxnChg chg="del">
          <ac:chgData name="Syphax Ait oubelli" userId="ecf726b1934da71b" providerId="LiveId" clId="{DBF02EF2-5AE0-440D-B6AD-B5ACDEE03AC8}" dt="2021-08-25T14:26:58.755" v="2244" actId="478"/>
          <ac:cxnSpMkLst>
            <pc:docMk/>
            <pc:sldMk cId="2180877989" sldId="363"/>
            <ac:cxnSpMk id="69" creationId="{79F698B9-267E-4392-80CA-040D4D1CE3AB}"/>
          </ac:cxnSpMkLst>
        </pc:cxnChg>
        <pc:cxnChg chg="del">
          <ac:chgData name="Syphax Ait oubelli" userId="ecf726b1934da71b" providerId="LiveId" clId="{DBF02EF2-5AE0-440D-B6AD-B5ACDEE03AC8}" dt="2021-08-25T14:26:58.755" v="2244" actId="478"/>
          <ac:cxnSpMkLst>
            <pc:docMk/>
            <pc:sldMk cId="2180877989" sldId="363"/>
            <ac:cxnSpMk id="70" creationId="{8AE26588-3E34-4B96-835A-C68F9C18F6F9}"/>
          </ac:cxnSpMkLst>
        </pc:cxnChg>
        <pc:cxnChg chg="del">
          <ac:chgData name="Syphax Ait oubelli" userId="ecf726b1934da71b" providerId="LiveId" clId="{DBF02EF2-5AE0-440D-B6AD-B5ACDEE03AC8}" dt="2021-08-25T14:26:58.755" v="2244" actId="478"/>
          <ac:cxnSpMkLst>
            <pc:docMk/>
            <pc:sldMk cId="2180877989" sldId="363"/>
            <ac:cxnSpMk id="71" creationId="{EC9A1ECA-E784-41A3-84AC-AE001644FEB6}"/>
          </ac:cxnSpMkLst>
        </pc:cxnChg>
        <pc:cxnChg chg="del">
          <ac:chgData name="Syphax Ait oubelli" userId="ecf726b1934da71b" providerId="LiveId" clId="{DBF02EF2-5AE0-440D-B6AD-B5ACDEE03AC8}" dt="2021-08-25T14:26:58.755" v="2244" actId="478"/>
          <ac:cxnSpMkLst>
            <pc:docMk/>
            <pc:sldMk cId="2180877989" sldId="363"/>
            <ac:cxnSpMk id="72" creationId="{E4DC49D5-DF58-4BEB-8B84-EE034D31D32C}"/>
          </ac:cxnSpMkLst>
        </pc:cxnChg>
        <pc:cxnChg chg="del">
          <ac:chgData name="Syphax Ait oubelli" userId="ecf726b1934da71b" providerId="LiveId" clId="{DBF02EF2-5AE0-440D-B6AD-B5ACDEE03AC8}" dt="2021-08-25T14:26:58.755" v="2244" actId="478"/>
          <ac:cxnSpMkLst>
            <pc:docMk/>
            <pc:sldMk cId="2180877989" sldId="363"/>
            <ac:cxnSpMk id="73" creationId="{DCE4A205-07AA-42EE-B9E2-9506875A3C18}"/>
          </ac:cxnSpMkLst>
        </pc:cxnChg>
        <pc:cxnChg chg="del">
          <ac:chgData name="Syphax Ait oubelli" userId="ecf726b1934da71b" providerId="LiveId" clId="{DBF02EF2-5AE0-440D-B6AD-B5ACDEE03AC8}" dt="2021-08-25T14:26:58.755" v="2244" actId="478"/>
          <ac:cxnSpMkLst>
            <pc:docMk/>
            <pc:sldMk cId="2180877989" sldId="363"/>
            <ac:cxnSpMk id="74" creationId="{EDA297D5-D58C-47BC-A5F1-C216E7E2E73A}"/>
          </ac:cxnSpMkLst>
        </pc:cxnChg>
        <pc:cxnChg chg="del">
          <ac:chgData name="Syphax Ait oubelli" userId="ecf726b1934da71b" providerId="LiveId" clId="{DBF02EF2-5AE0-440D-B6AD-B5ACDEE03AC8}" dt="2021-08-25T14:26:58.755" v="2244" actId="478"/>
          <ac:cxnSpMkLst>
            <pc:docMk/>
            <pc:sldMk cId="2180877989" sldId="363"/>
            <ac:cxnSpMk id="76" creationId="{3F1FEA92-0EC4-4149-9326-55ADBC7BD74A}"/>
          </ac:cxnSpMkLst>
        </pc:cxnChg>
        <pc:cxnChg chg="del">
          <ac:chgData name="Syphax Ait oubelli" userId="ecf726b1934da71b" providerId="LiveId" clId="{DBF02EF2-5AE0-440D-B6AD-B5ACDEE03AC8}" dt="2021-08-25T14:26:58.755" v="2244" actId="478"/>
          <ac:cxnSpMkLst>
            <pc:docMk/>
            <pc:sldMk cId="2180877989" sldId="363"/>
            <ac:cxnSpMk id="78" creationId="{324BBE19-535F-4379-9301-AF19E2FCD2FA}"/>
          </ac:cxnSpMkLst>
        </pc:cxnChg>
        <pc:cxnChg chg="del">
          <ac:chgData name="Syphax Ait oubelli" userId="ecf726b1934da71b" providerId="LiveId" clId="{DBF02EF2-5AE0-440D-B6AD-B5ACDEE03AC8}" dt="2021-08-25T14:26:58.755" v="2244" actId="478"/>
          <ac:cxnSpMkLst>
            <pc:docMk/>
            <pc:sldMk cId="2180877989" sldId="363"/>
            <ac:cxnSpMk id="80" creationId="{3B95B65D-61D3-44D1-8632-F3FBCCFD96BA}"/>
          </ac:cxnSpMkLst>
        </pc:cxnChg>
        <pc:cxnChg chg="del mod">
          <ac:chgData name="Syphax Ait oubelli" userId="ecf726b1934da71b" providerId="LiveId" clId="{DBF02EF2-5AE0-440D-B6AD-B5ACDEE03AC8}" dt="2021-08-25T14:26:58.755" v="2244" actId="478"/>
          <ac:cxnSpMkLst>
            <pc:docMk/>
            <pc:sldMk cId="2180877989" sldId="363"/>
            <ac:cxnSpMk id="81" creationId="{34C1D08A-5F90-48AE-9C83-E271EDF67077}"/>
          </ac:cxnSpMkLst>
        </pc:cxnChg>
        <pc:cxnChg chg="del">
          <ac:chgData name="Syphax Ait oubelli" userId="ecf726b1934da71b" providerId="LiveId" clId="{DBF02EF2-5AE0-440D-B6AD-B5ACDEE03AC8}" dt="2021-08-25T14:26:58.755" v="2244" actId="478"/>
          <ac:cxnSpMkLst>
            <pc:docMk/>
            <pc:sldMk cId="2180877989" sldId="363"/>
            <ac:cxnSpMk id="82" creationId="{6500FEC8-5B81-4A68-8FB8-4B5677201D23}"/>
          </ac:cxnSpMkLst>
        </pc:cxnChg>
        <pc:cxnChg chg="del">
          <ac:chgData name="Syphax Ait oubelli" userId="ecf726b1934da71b" providerId="LiveId" clId="{DBF02EF2-5AE0-440D-B6AD-B5ACDEE03AC8}" dt="2021-08-25T14:26:58.755" v="2244" actId="478"/>
          <ac:cxnSpMkLst>
            <pc:docMk/>
            <pc:sldMk cId="2180877989" sldId="363"/>
            <ac:cxnSpMk id="84" creationId="{CF0313A0-283B-4892-9F12-B05D5BB04FC1}"/>
          </ac:cxnSpMkLst>
        </pc:cxnChg>
        <pc:cxnChg chg="del">
          <ac:chgData name="Syphax Ait oubelli" userId="ecf726b1934da71b" providerId="LiveId" clId="{DBF02EF2-5AE0-440D-B6AD-B5ACDEE03AC8}" dt="2021-08-25T14:26:58.755" v="2244" actId="478"/>
          <ac:cxnSpMkLst>
            <pc:docMk/>
            <pc:sldMk cId="2180877989" sldId="363"/>
            <ac:cxnSpMk id="85" creationId="{55CF22F9-B839-4376-92EC-BACBDFFA2E21}"/>
          </ac:cxnSpMkLst>
        </pc:cxnChg>
        <pc:cxnChg chg="del">
          <ac:chgData name="Syphax Ait oubelli" userId="ecf726b1934da71b" providerId="LiveId" clId="{DBF02EF2-5AE0-440D-B6AD-B5ACDEE03AC8}" dt="2021-08-25T14:26:58.755" v="2244" actId="478"/>
          <ac:cxnSpMkLst>
            <pc:docMk/>
            <pc:sldMk cId="2180877989" sldId="363"/>
            <ac:cxnSpMk id="86" creationId="{6615F312-6622-4837-9FC5-59ED46BBE67E}"/>
          </ac:cxnSpMkLst>
        </pc:cxnChg>
        <pc:cxnChg chg="del">
          <ac:chgData name="Syphax Ait oubelli" userId="ecf726b1934da71b" providerId="LiveId" clId="{DBF02EF2-5AE0-440D-B6AD-B5ACDEE03AC8}" dt="2021-08-25T14:26:58.755" v="2244" actId="478"/>
          <ac:cxnSpMkLst>
            <pc:docMk/>
            <pc:sldMk cId="2180877989" sldId="363"/>
            <ac:cxnSpMk id="87" creationId="{B5316A1E-419F-4FC9-91A6-7025FFE58AAE}"/>
          </ac:cxnSpMkLst>
        </pc:cxnChg>
        <pc:cxnChg chg="del">
          <ac:chgData name="Syphax Ait oubelli" userId="ecf726b1934da71b" providerId="LiveId" clId="{DBF02EF2-5AE0-440D-B6AD-B5ACDEE03AC8}" dt="2021-08-25T14:26:58.755" v="2244" actId="478"/>
          <ac:cxnSpMkLst>
            <pc:docMk/>
            <pc:sldMk cId="2180877989" sldId="363"/>
            <ac:cxnSpMk id="88" creationId="{A62F9CC7-34EC-43E6-883C-2B84FA0F371B}"/>
          </ac:cxnSpMkLst>
        </pc:cxnChg>
        <pc:cxnChg chg="del">
          <ac:chgData name="Syphax Ait oubelli" userId="ecf726b1934da71b" providerId="LiveId" clId="{DBF02EF2-5AE0-440D-B6AD-B5ACDEE03AC8}" dt="2021-08-25T14:26:58.755" v="2244" actId="478"/>
          <ac:cxnSpMkLst>
            <pc:docMk/>
            <pc:sldMk cId="2180877989" sldId="363"/>
            <ac:cxnSpMk id="89" creationId="{B90BC1F8-F51D-48A0-AA2C-0F04F109792A}"/>
          </ac:cxnSpMkLst>
        </pc:cxnChg>
      </pc:sldChg>
      <pc:sldChg chg="add del">
        <pc:chgData name="Syphax Ait oubelli" userId="ecf726b1934da71b" providerId="LiveId" clId="{DBF02EF2-5AE0-440D-B6AD-B5ACDEE03AC8}" dt="2021-08-25T14:30:32.318" v="2261" actId="47"/>
        <pc:sldMkLst>
          <pc:docMk/>
          <pc:sldMk cId="3944027936" sldId="364"/>
        </pc:sldMkLst>
      </pc:sldChg>
      <pc:sldChg chg="addSp delSp modSp add mod">
        <pc:chgData name="Syphax Ait oubelli" userId="ecf726b1934da71b" providerId="LiveId" clId="{DBF02EF2-5AE0-440D-B6AD-B5ACDEE03AC8}" dt="2021-08-25T14:33:08.736" v="2323" actId="404"/>
        <pc:sldMkLst>
          <pc:docMk/>
          <pc:sldMk cId="1379128087" sldId="365"/>
        </pc:sldMkLst>
        <pc:spChg chg="add mod">
          <ac:chgData name="Syphax Ait oubelli" userId="ecf726b1934da71b" providerId="LiveId" clId="{DBF02EF2-5AE0-440D-B6AD-B5ACDEE03AC8}" dt="2021-08-25T14:32:11.801" v="2293" actId="1076"/>
          <ac:spMkLst>
            <pc:docMk/>
            <pc:sldMk cId="1379128087" sldId="365"/>
            <ac:spMk id="5" creationId="{AB1F0B96-6475-46F8-986D-13C8925D8472}"/>
          </ac:spMkLst>
        </pc:spChg>
        <pc:spChg chg="add mod">
          <ac:chgData name="Syphax Ait oubelli" userId="ecf726b1934da71b" providerId="LiveId" clId="{DBF02EF2-5AE0-440D-B6AD-B5ACDEE03AC8}" dt="2021-08-25T14:32:37.080" v="2305" actId="1076"/>
          <ac:spMkLst>
            <pc:docMk/>
            <pc:sldMk cId="1379128087" sldId="365"/>
            <ac:spMk id="6" creationId="{E6C76B2A-3C5C-4E39-857A-6DF984393E2E}"/>
          </ac:spMkLst>
        </pc:spChg>
        <pc:spChg chg="mod topLvl">
          <ac:chgData name="Syphax Ait oubelli" userId="ecf726b1934da71b" providerId="LiveId" clId="{DBF02EF2-5AE0-440D-B6AD-B5ACDEE03AC8}" dt="2021-08-25T14:31:36.437" v="2283" actId="404"/>
          <ac:spMkLst>
            <pc:docMk/>
            <pc:sldMk cId="1379128087" sldId="365"/>
            <ac:spMk id="7" creationId="{D59E1FB0-9903-4F5E-B7EC-B11DAB940366}"/>
          </ac:spMkLst>
        </pc:spChg>
        <pc:spChg chg="mod topLvl">
          <ac:chgData name="Syphax Ait oubelli" userId="ecf726b1934da71b" providerId="LiveId" clId="{DBF02EF2-5AE0-440D-B6AD-B5ACDEE03AC8}" dt="2021-08-25T14:31:36.437" v="2283" actId="404"/>
          <ac:spMkLst>
            <pc:docMk/>
            <pc:sldMk cId="1379128087" sldId="365"/>
            <ac:spMk id="10" creationId="{64A1804D-5EE1-45AB-8787-6B8AB96A3DF6}"/>
          </ac:spMkLst>
        </pc:spChg>
        <pc:spChg chg="mod topLvl">
          <ac:chgData name="Syphax Ait oubelli" userId="ecf726b1934da71b" providerId="LiveId" clId="{DBF02EF2-5AE0-440D-B6AD-B5ACDEE03AC8}" dt="2021-08-25T14:31:36.437" v="2283" actId="404"/>
          <ac:spMkLst>
            <pc:docMk/>
            <pc:sldMk cId="1379128087" sldId="365"/>
            <ac:spMk id="13" creationId="{4D360CD4-01F2-4912-A370-7F474CDD0DAB}"/>
          </ac:spMkLst>
        </pc:spChg>
        <pc:spChg chg="mod topLvl">
          <ac:chgData name="Syphax Ait oubelli" userId="ecf726b1934da71b" providerId="LiveId" clId="{DBF02EF2-5AE0-440D-B6AD-B5ACDEE03AC8}" dt="2021-08-25T14:31:36.437" v="2283" actId="404"/>
          <ac:spMkLst>
            <pc:docMk/>
            <pc:sldMk cId="1379128087" sldId="365"/>
            <ac:spMk id="16" creationId="{73A2B211-1E76-43B8-A842-644031212CA9}"/>
          </ac:spMkLst>
        </pc:spChg>
        <pc:spChg chg="mod topLvl">
          <ac:chgData name="Syphax Ait oubelli" userId="ecf726b1934da71b" providerId="LiveId" clId="{DBF02EF2-5AE0-440D-B6AD-B5ACDEE03AC8}" dt="2021-08-25T14:31:36.437" v="2283" actId="404"/>
          <ac:spMkLst>
            <pc:docMk/>
            <pc:sldMk cId="1379128087" sldId="365"/>
            <ac:spMk id="19" creationId="{F71A63FB-07F1-4F19-B1A3-EBF27B03FDC2}"/>
          </ac:spMkLst>
        </pc:spChg>
        <pc:spChg chg="mod topLvl">
          <ac:chgData name="Syphax Ait oubelli" userId="ecf726b1934da71b" providerId="LiveId" clId="{DBF02EF2-5AE0-440D-B6AD-B5ACDEE03AC8}" dt="2021-08-25T14:31:36.437" v="2283" actId="404"/>
          <ac:spMkLst>
            <pc:docMk/>
            <pc:sldMk cId="1379128087" sldId="365"/>
            <ac:spMk id="22" creationId="{0C3FE7D5-4E79-46C7-8C4C-6552ACA027E3}"/>
          </ac:spMkLst>
        </pc:spChg>
        <pc:spChg chg="mod topLvl">
          <ac:chgData name="Syphax Ait oubelli" userId="ecf726b1934da71b" providerId="LiveId" clId="{DBF02EF2-5AE0-440D-B6AD-B5ACDEE03AC8}" dt="2021-08-25T14:31:36.437" v="2283" actId="404"/>
          <ac:spMkLst>
            <pc:docMk/>
            <pc:sldMk cId="1379128087" sldId="365"/>
            <ac:spMk id="25" creationId="{06AF10B1-CB4F-4986-B34E-193E0BD469D9}"/>
          </ac:spMkLst>
        </pc:spChg>
        <pc:spChg chg="del">
          <ac:chgData name="Syphax Ait oubelli" userId="ecf726b1934da71b" providerId="LiveId" clId="{DBF02EF2-5AE0-440D-B6AD-B5ACDEE03AC8}" dt="2021-08-25T14:30:36.767" v="2262" actId="478"/>
          <ac:spMkLst>
            <pc:docMk/>
            <pc:sldMk cId="1379128087" sldId="365"/>
            <ac:spMk id="27" creationId="{40EEE43D-A8B6-4A49-8A00-AA7162181504}"/>
          </ac:spMkLst>
        </pc:spChg>
        <pc:spChg chg="mod topLvl">
          <ac:chgData name="Syphax Ait oubelli" userId="ecf726b1934da71b" providerId="LiveId" clId="{DBF02EF2-5AE0-440D-B6AD-B5ACDEE03AC8}" dt="2021-08-25T14:31:36.437" v="2283" actId="404"/>
          <ac:spMkLst>
            <pc:docMk/>
            <pc:sldMk cId="1379128087" sldId="365"/>
            <ac:spMk id="28" creationId="{15F0DA52-9D8D-4642-9762-65BDA6AFE2FA}"/>
          </ac:spMkLst>
        </pc:spChg>
        <pc:spChg chg="del">
          <ac:chgData name="Syphax Ait oubelli" userId="ecf726b1934da71b" providerId="LiveId" clId="{DBF02EF2-5AE0-440D-B6AD-B5ACDEE03AC8}" dt="2021-08-25T14:30:36.767" v="2262" actId="478"/>
          <ac:spMkLst>
            <pc:docMk/>
            <pc:sldMk cId="1379128087" sldId="365"/>
            <ac:spMk id="30" creationId="{D711F95A-7470-47D2-8BFD-2ABBCF88A01E}"/>
          </ac:spMkLst>
        </pc:spChg>
        <pc:spChg chg="mod topLvl">
          <ac:chgData name="Syphax Ait oubelli" userId="ecf726b1934da71b" providerId="LiveId" clId="{DBF02EF2-5AE0-440D-B6AD-B5ACDEE03AC8}" dt="2021-08-25T14:31:36.437" v="2283" actId="404"/>
          <ac:spMkLst>
            <pc:docMk/>
            <pc:sldMk cId="1379128087" sldId="365"/>
            <ac:spMk id="31" creationId="{14AFC152-7112-443A-8C7A-2E80FB0E8E5A}"/>
          </ac:spMkLst>
        </pc:spChg>
        <pc:spChg chg="mod topLvl">
          <ac:chgData name="Syphax Ait oubelli" userId="ecf726b1934da71b" providerId="LiveId" clId="{DBF02EF2-5AE0-440D-B6AD-B5ACDEE03AC8}" dt="2021-08-25T14:31:36.437" v="2283" actId="404"/>
          <ac:spMkLst>
            <pc:docMk/>
            <pc:sldMk cId="1379128087" sldId="365"/>
            <ac:spMk id="34" creationId="{F09FA5DB-C5D5-4113-BDD9-00327492FEB0}"/>
          </ac:spMkLst>
        </pc:spChg>
        <pc:spChg chg="add mod topLvl">
          <ac:chgData name="Syphax Ait oubelli" userId="ecf726b1934da71b" providerId="LiveId" clId="{DBF02EF2-5AE0-440D-B6AD-B5ACDEE03AC8}" dt="2021-08-25T14:33:08.736" v="2323" actId="404"/>
          <ac:spMkLst>
            <pc:docMk/>
            <pc:sldMk cId="1379128087" sldId="365"/>
            <ac:spMk id="35" creationId="{7D5053E6-FB82-4C31-8110-8788F38011F1}"/>
          </ac:spMkLst>
        </pc:spChg>
        <pc:spChg chg="del">
          <ac:chgData name="Syphax Ait oubelli" userId="ecf726b1934da71b" providerId="LiveId" clId="{DBF02EF2-5AE0-440D-B6AD-B5ACDEE03AC8}" dt="2021-08-25T14:30:36.767" v="2262" actId="478"/>
          <ac:spMkLst>
            <pc:docMk/>
            <pc:sldMk cId="1379128087" sldId="365"/>
            <ac:spMk id="36" creationId="{3CC6F217-7166-4F93-91EF-2EB1F6A4B47A}"/>
          </ac:spMkLst>
        </pc:spChg>
        <pc:spChg chg="mod topLvl">
          <ac:chgData name="Syphax Ait oubelli" userId="ecf726b1934da71b" providerId="LiveId" clId="{DBF02EF2-5AE0-440D-B6AD-B5ACDEE03AC8}" dt="2021-08-25T14:31:36.437" v="2283" actId="404"/>
          <ac:spMkLst>
            <pc:docMk/>
            <pc:sldMk cId="1379128087" sldId="365"/>
            <ac:spMk id="37" creationId="{C81227BE-41EF-4393-AC13-08A97F741AD1}"/>
          </ac:spMkLst>
        </pc:spChg>
        <pc:spChg chg="add mod topLvl">
          <ac:chgData name="Syphax Ait oubelli" userId="ecf726b1934da71b" providerId="LiveId" clId="{DBF02EF2-5AE0-440D-B6AD-B5ACDEE03AC8}" dt="2021-08-25T14:33:08.736" v="2323" actId="404"/>
          <ac:spMkLst>
            <pc:docMk/>
            <pc:sldMk cId="1379128087" sldId="365"/>
            <ac:spMk id="38" creationId="{93EDC0BF-514A-40F2-9443-ED829CB1B89F}"/>
          </ac:spMkLst>
        </pc:spChg>
        <pc:spChg chg="add mod topLvl">
          <ac:chgData name="Syphax Ait oubelli" userId="ecf726b1934da71b" providerId="LiveId" clId="{DBF02EF2-5AE0-440D-B6AD-B5ACDEE03AC8}" dt="2021-08-25T14:33:08.736" v="2323" actId="404"/>
          <ac:spMkLst>
            <pc:docMk/>
            <pc:sldMk cId="1379128087" sldId="365"/>
            <ac:spMk id="39" creationId="{452B36F3-AC59-4893-9F11-9915693B5B7B}"/>
          </ac:spMkLst>
        </pc:spChg>
        <pc:spChg chg="mod topLvl">
          <ac:chgData name="Syphax Ait oubelli" userId="ecf726b1934da71b" providerId="LiveId" clId="{DBF02EF2-5AE0-440D-B6AD-B5ACDEE03AC8}" dt="2021-08-25T14:31:36.437" v="2283" actId="404"/>
          <ac:spMkLst>
            <pc:docMk/>
            <pc:sldMk cId="1379128087" sldId="365"/>
            <ac:spMk id="40" creationId="{EF95D963-9C20-4B6A-8864-EBC33FF866EE}"/>
          </ac:spMkLst>
        </pc:spChg>
        <pc:spChg chg="add mod topLvl">
          <ac:chgData name="Syphax Ait oubelli" userId="ecf726b1934da71b" providerId="LiveId" clId="{DBF02EF2-5AE0-440D-B6AD-B5ACDEE03AC8}" dt="2021-08-25T14:33:08.736" v="2323" actId="404"/>
          <ac:spMkLst>
            <pc:docMk/>
            <pc:sldMk cId="1379128087" sldId="365"/>
            <ac:spMk id="41" creationId="{9EF20CBA-660D-412E-ABC2-6EE8C8919D16}"/>
          </ac:spMkLst>
        </pc:spChg>
        <pc:spChg chg="add mod topLvl">
          <ac:chgData name="Syphax Ait oubelli" userId="ecf726b1934da71b" providerId="LiveId" clId="{DBF02EF2-5AE0-440D-B6AD-B5ACDEE03AC8}" dt="2021-08-25T14:33:08.736" v="2323" actId="404"/>
          <ac:spMkLst>
            <pc:docMk/>
            <pc:sldMk cId="1379128087" sldId="365"/>
            <ac:spMk id="42" creationId="{D6C7DA40-9611-4AF5-B827-3662FABF85C9}"/>
          </ac:spMkLst>
        </pc:spChg>
        <pc:spChg chg="mod topLvl">
          <ac:chgData name="Syphax Ait oubelli" userId="ecf726b1934da71b" providerId="LiveId" clId="{DBF02EF2-5AE0-440D-B6AD-B5ACDEE03AC8}" dt="2021-08-25T14:31:36.437" v="2283" actId="404"/>
          <ac:spMkLst>
            <pc:docMk/>
            <pc:sldMk cId="1379128087" sldId="365"/>
            <ac:spMk id="43" creationId="{A1622D04-8937-4436-8A83-B2DDB09AE7F2}"/>
          </ac:spMkLst>
        </pc:spChg>
        <pc:spChg chg="add mod topLvl">
          <ac:chgData name="Syphax Ait oubelli" userId="ecf726b1934da71b" providerId="LiveId" clId="{DBF02EF2-5AE0-440D-B6AD-B5ACDEE03AC8}" dt="2021-08-25T14:33:08.736" v="2323" actId="404"/>
          <ac:spMkLst>
            <pc:docMk/>
            <pc:sldMk cId="1379128087" sldId="365"/>
            <ac:spMk id="44" creationId="{57318D8F-4112-4A72-A7B8-561AF4EBC3C4}"/>
          </ac:spMkLst>
        </pc:spChg>
        <pc:spChg chg="add mod topLvl">
          <ac:chgData name="Syphax Ait oubelli" userId="ecf726b1934da71b" providerId="LiveId" clId="{DBF02EF2-5AE0-440D-B6AD-B5ACDEE03AC8}" dt="2021-08-25T14:33:08.736" v="2323" actId="404"/>
          <ac:spMkLst>
            <pc:docMk/>
            <pc:sldMk cId="1379128087" sldId="365"/>
            <ac:spMk id="45" creationId="{EC72B122-C8BB-4735-9AFE-C8B93AB91F72}"/>
          </ac:spMkLst>
        </pc:spChg>
        <pc:spChg chg="mod topLvl">
          <ac:chgData name="Syphax Ait oubelli" userId="ecf726b1934da71b" providerId="LiveId" clId="{DBF02EF2-5AE0-440D-B6AD-B5ACDEE03AC8}" dt="2021-08-25T14:31:36.437" v="2283" actId="404"/>
          <ac:spMkLst>
            <pc:docMk/>
            <pc:sldMk cId="1379128087" sldId="365"/>
            <ac:spMk id="46" creationId="{1785F098-5F9B-4E15-825A-EB70E4A37FD6}"/>
          </ac:spMkLst>
        </pc:spChg>
        <pc:spChg chg="add mod topLvl">
          <ac:chgData name="Syphax Ait oubelli" userId="ecf726b1934da71b" providerId="LiveId" clId="{DBF02EF2-5AE0-440D-B6AD-B5ACDEE03AC8}" dt="2021-08-25T14:33:08.736" v="2323" actId="404"/>
          <ac:spMkLst>
            <pc:docMk/>
            <pc:sldMk cId="1379128087" sldId="365"/>
            <ac:spMk id="47" creationId="{61525A98-7694-4721-AFD5-E5932828240A}"/>
          </ac:spMkLst>
        </pc:spChg>
        <pc:spChg chg="add mod">
          <ac:chgData name="Syphax Ait oubelli" userId="ecf726b1934da71b" providerId="LiveId" clId="{DBF02EF2-5AE0-440D-B6AD-B5ACDEE03AC8}" dt="2021-08-25T14:32:20.174" v="2297" actId="14100"/>
          <ac:spMkLst>
            <pc:docMk/>
            <pc:sldMk cId="1379128087" sldId="365"/>
            <ac:spMk id="48" creationId="{19317471-94D1-4C15-BCE6-6344A48B99E0}"/>
          </ac:spMkLst>
        </pc:spChg>
        <pc:spChg chg="mod topLvl">
          <ac:chgData name="Syphax Ait oubelli" userId="ecf726b1934da71b" providerId="LiveId" clId="{DBF02EF2-5AE0-440D-B6AD-B5ACDEE03AC8}" dt="2021-08-25T14:31:36.437" v="2283" actId="404"/>
          <ac:spMkLst>
            <pc:docMk/>
            <pc:sldMk cId="1379128087" sldId="365"/>
            <ac:spMk id="49" creationId="{8354BD48-71B1-47A2-964C-9406051523F7}"/>
          </ac:spMkLst>
        </pc:spChg>
        <pc:spChg chg="add mod">
          <ac:chgData name="Syphax Ait oubelli" userId="ecf726b1934da71b" providerId="LiveId" clId="{DBF02EF2-5AE0-440D-B6AD-B5ACDEE03AC8}" dt="2021-08-25T14:32:29.800" v="2301" actId="14100"/>
          <ac:spMkLst>
            <pc:docMk/>
            <pc:sldMk cId="1379128087" sldId="365"/>
            <ac:spMk id="50" creationId="{CB3562DC-6891-4061-B014-330C9663C953}"/>
          </ac:spMkLst>
        </pc:spChg>
        <pc:spChg chg="add mod">
          <ac:chgData name="Syphax Ait oubelli" userId="ecf726b1934da71b" providerId="LiveId" clId="{DBF02EF2-5AE0-440D-B6AD-B5ACDEE03AC8}" dt="2021-08-25T14:32:43.375" v="2308" actId="1076"/>
          <ac:spMkLst>
            <pc:docMk/>
            <pc:sldMk cId="1379128087" sldId="365"/>
            <ac:spMk id="51" creationId="{98497746-0C17-4F7C-B613-D28E870B77FC}"/>
          </ac:spMkLst>
        </pc:spChg>
        <pc:spChg chg="mod topLvl">
          <ac:chgData name="Syphax Ait oubelli" userId="ecf726b1934da71b" providerId="LiveId" clId="{DBF02EF2-5AE0-440D-B6AD-B5ACDEE03AC8}" dt="2021-08-25T14:31:36.437" v="2283" actId="404"/>
          <ac:spMkLst>
            <pc:docMk/>
            <pc:sldMk cId="1379128087" sldId="365"/>
            <ac:spMk id="52" creationId="{9737E3C9-2649-4B93-B311-C140B3A0E59E}"/>
          </ac:spMkLst>
        </pc:spChg>
        <pc:spChg chg="add mod">
          <ac:chgData name="Syphax Ait oubelli" userId="ecf726b1934da71b" providerId="LiveId" clId="{DBF02EF2-5AE0-440D-B6AD-B5ACDEE03AC8}" dt="2021-08-25T14:32:50.321" v="2314" actId="1076"/>
          <ac:spMkLst>
            <pc:docMk/>
            <pc:sldMk cId="1379128087" sldId="365"/>
            <ac:spMk id="53" creationId="{251C9AA9-154C-489C-A50A-239104C5EB1C}"/>
          </ac:spMkLst>
        </pc:spChg>
        <pc:spChg chg="mod topLvl">
          <ac:chgData name="Syphax Ait oubelli" userId="ecf726b1934da71b" providerId="LiveId" clId="{DBF02EF2-5AE0-440D-B6AD-B5ACDEE03AC8}" dt="2021-08-25T14:31:36.437" v="2283" actId="404"/>
          <ac:spMkLst>
            <pc:docMk/>
            <pc:sldMk cId="1379128087" sldId="365"/>
            <ac:spMk id="55" creationId="{643D47E5-5F64-41FE-A755-10F5635F91AC}"/>
          </ac:spMkLst>
        </pc:spChg>
        <pc:spChg chg="mod topLvl">
          <ac:chgData name="Syphax Ait oubelli" userId="ecf726b1934da71b" providerId="LiveId" clId="{DBF02EF2-5AE0-440D-B6AD-B5ACDEE03AC8}" dt="2021-08-25T14:31:36.437" v="2283" actId="404"/>
          <ac:spMkLst>
            <pc:docMk/>
            <pc:sldMk cId="1379128087" sldId="365"/>
            <ac:spMk id="58" creationId="{8EC3A824-16BD-43D7-A9F7-7315256CBBBD}"/>
          </ac:spMkLst>
        </pc:spChg>
        <pc:spChg chg="mod topLvl">
          <ac:chgData name="Syphax Ait oubelli" userId="ecf726b1934da71b" providerId="LiveId" clId="{DBF02EF2-5AE0-440D-B6AD-B5ACDEE03AC8}" dt="2021-08-25T14:31:36.437" v="2283" actId="404"/>
          <ac:spMkLst>
            <pc:docMk/>
            <pc:sldMk cId="1379128087" sldId="365"/>
            <ac:spMk id="61" creationId="{6F32346E-52DB-4C93-A3B2-14DA9B8443DA}"/>
          </ac:spMkLst>
        </pc:spChg>
        <pc:spChg chg="mod topLvl">
          <ac:chgData name="Syphax Ait oubelli" userId="ecf726b1934da71b" providerId="LiveId" clId="{DBF02EF2-5AE0-440D-B6AD-B5ACDEE03AC8}" dt="2021-08-25T14:31:36.437" v="2283" actId="404"/>
          <ac:spMkLst>
            <pc:docMk/>
            <pc:sldMk cId="1379128087" sldId="365"/>
            <ac:spMk id="64" creationId="{5D49293E-1C21-480B-A99D-89FC82FB266E}"/>
          </ac:spMkLst>
        </pc:spChg>
        <pc:grpChg chg="add del mod">
          <ac:chgData name="Syphax Ait oubelli" userId="ecf726b1934da71b" providerId="LiveId" clId="{DBF02EF2-5AE0-440D-B6AD-B5ACDEE03AC8}" dt="2021-08-25T14:30:51.384" v="2271" actId="165"/>
          <ac:grpSpMkLst>
            <pc:docMk/>
            <pc:sldMk cId="1379128087" sldId="365"/>
            <ac:grpSpMk id="2" creationId="{A4B7DC00-279D-4E8D-A4FA-50DFB18C2C8C}"/>
          </ac:grpSpMkLst>
        </pc:grpChg>
        <pc:grpChg chg="add mod">
          <ac:chgData name="Syphax Ait oubelli" userId="ecf726b1934da71b" providerId="LiveId" clId="{DBF02EF2-5AE0-440D-B6AD-B5ACDEE03AC8}" dt="2021-08-25T14:31:35.207" v="2281" actId="14100"/>
          <ac:grpSpMkLst>
            <pc:docMk/>
            <pc:sldMk cId="1379128087" sldId="365"/>
            <ac:grpSpMk id="3" creationId="{950F63B0-6244-43F5-ADCC-90B8BE956862}"/>
          </ac:grpSpMkLst>
        </pc:grpChg>
        <pc:grpChg chg="add del mod">
          <ac:chgData name="Syphax Ait oubelli" userId="ecf726b1934da71b" providerId="LiveId" clId="{DBF02EF2-5AE0-440D-B6AD-B5ACDEE03AC8}" dt="2021-08-25T14:31:47.904" v="2286" actId="165"/>
          <ac:grpSpMkLst>
            <pc:docMk/>
            <pc:sldMk cId="1379128087" sldId="365"/>
            <ac:grpSpMk id="4" creationId="{4288FA3F-6EF1-46D5-B633-1F7542484EAA}"/>
          </ac:grpSpMkLst>
        </pc:grpChg>
        <pc:picChg chg="del">
          <ac:chgData name="Syphax Ait oubelli" userId="ecf726b1934da71b" providerId="LiveId" clId="{DBF02EF2-5AE0-440D-B6AD-B5ACDEE03AC8}" dt="2021-08-25T14:30:36.767" v="2262" actId="478"/>
          <ac:picMkLst>
            <pc:docMk/>
            <pc:sldMk cId="1379128087" sldId="365"/>
            <ac:picMk id="26" creationId="{5510BF28-060B-48E7-B631-DF16AB9AC6CC}"/>
          </ac:picMkLst>
        </pc:picChg>
        <pc:picChg chg="del">
          <ac:chgData name="Syphax Ait oubelli" userId="ecf726b1934da71b" providerId="LiveId" clId="{DBF02EF2-5AE0-440D-B6AD-B5ACDEE03AC8}" dt="2021-08-25T14:30:36.767" v="2262" actId="478"/>
          <ac:picMkLst>
            <pc:docMk/>
            <pc:sldMk cId="1379128087" sldId="365"/>
            <ac:picMk id="29" creationId="{4BD16540-65B6-4662-B718-4083913FD17E}"/>
          </ac:picMkLst>
        </pc:picChg>
      </pc:sldChg>
      <pc:sldChg chg="addSp delSp modSp add mod">
        <pc:chgData name="Syphax Ait oubelli" userId="ecf726b1934da71b" providerId="LiveId" clId="{DBF02EF2-5AE0-440D-B6AD-B5ACDEE03AC8}" dt="2021-08-25T14:45:39.143" v="2780"/>
        <pc:sldMkLst>
          <pc:docMk/>
          <pc:sldMk cId="4045911566" sldId="366"/>
        </pc:sldMkLst>
        <pc:spChg chg="add mod">
          <ac:chgData name="Syphax Ait oubelli" userId="ecf726b1934da71b" providerId="LiveId" clId="{DBF02EF2-5AE0-440D-B6AD-B5ACDEE03AC8}" dt="2021-08-25T14:43:58.276" v="2734" actId="207"/>
          <ac:spMkLst>
            <pc:docMk/>
            <pc:sldMk cId="4045911566" sldId="366"/>
            <ac:spMk id="2" creationId="{7D376228-D553-432B-A9BD-77B6A21B37EF}"/>
          </ac:spMkLst>
        </pc:spChg>
        <pc:spChg chg="del">
          <ac:chgData name="Syphax Ait oubelli" userId="ecf726b1934da71b" providerId="LiveId" clId="{DBF02EF2-5AE0-440D-B6AD-B5ACDEE03AC8}" dt="2021-08-25T14:35:56.439" v="2325" actId="478"/>
          <ac:spMkLst>
            <pc:docMk/>
            <pc:sldMk cId="4045911566" sldId="366"/>
            <ac:spMk id="5" creationId="{AB1F0B96-6475-46F8-986D-13C8925D8472}"/>
          </ac:spMkLst>
        </pc:spChg>
        <pc:spChg chg="del">
          <ac:chgData name="Syphax Ait oubelli" userId="ecf726b1934da71b" providerId="LiveId" clId="{DBF02EF2-5AE0-440D-B6AD-B5ACDEE03AC8}" dt="2021-08-25T14:35:56.439" v="2325" actId="478"/>
          <ac:spMkLst>
            <pc:docMk/>
            <pc:sldMk cId="4045911566" sldId="366"/>
            <ac:spMk id="6" creationId="{E6C76B2A-3C5C-4E39-857A-6DF984393E2E}"/>
          </ac:spMkLst>
        </pc:spChg>
        <pc:spChg chg="del">
          <ac:chgData name="Syphax Ait oubelli" userId="ecf726b1934da71b" providerId="LiveId" clId="{DBF02EF2-5AE0-440D-B6AD-B5ACDEE03AC8}" dt="2021-08-25T14:35:56.439" v="2325" actId="478"/>
          <ac:spMkLst>
            <pc:docMk/>
            <pc:sldMk cId="4045911566" sldId="366"/>
            <ac:spMk id="33" creationId="{4AE8B791-6C1B-499C-88C8-7DDE46F1912D}"/>
          </ac:spMkLst>
        </pc:spChg>
        <pc:spChg chg="del">
          <ac:chgData name="Syphax Ait oubelli" userId="ecf726b1934da71b" providerId="LiveId" clId="{DBF02EF2-5AE0-440D-B6AD-B5ACDEE03AC8}" dt="2021-08-25T14:35:56.439" v="2325" actId="478"/>
          <ac:spMkLst>
            <pc:docMk/>
            <pc:sldMk cId="4045911566" sldId="366"/>
            <ac:spMk id="35" creationId="{7D5053E6-FB82-4C31-8110-8788F38011F1}"/>
          </ac:spMkLst>
        </pc:spChg>
        <pc:spChg chg="del">
          <ac:chgData name="Syphax Ait oubelli" userId="ecf726b1934da71b" providerId="LiveId" clId="{DBF02EF2-5AE0-440D-B6AD-B5ACDEE03AC8}" dt="2021-08-25T14:35:56.439" v="2325" actId="478"/>
          <ac:spMkLst>
            <pc:docMk/>
            <pc:sldMk cId="4045911566" sldId="366"/>
            <ac:spMk id="38" creationId="{93EDC0BF-514A-40F2-9443-ED829CB1B89F}"/>
          </ac:spMkLst>
        </pc:spChg>
        <pc:spChg chg="del">
          <ac:chgData name="Syphax Ait oubelli" userId="ecf726b1934da71b" providerId="LiveId" clId="{DBF02EF2-5AE0-440D-B6AD-B5ACDEE03AC8}" dt="2021-08-25T14:35:56.439" v="2325" actId="478"/>
          <ac:spMkLst>
            <pc:docMk/>
            <pc:sldMk cId="4045911566" sldId="366"/>
            <ac:spMk id="39" creationId="{452B36F3-AC59-4893-9F11-9915693B5B7B}"/>
          </ac:spMkLst>
        </pc:spChg>
        <pc:spChg chg="del">
          <ac:chgData name="Syphax Ait oubelli" userId="ecf726b1934da71b" providerId="LiveId" clId="{DBF02EF2-5AE0-440D-B6AD-B5ACDEE03AC8}" dt="2021-08-25T14:35:56.439" v="2325" actId="478"/>
          <ac:spMkLst>
            <pc:docMk/>
            <pc:sldMk cId="4045911566" sldId="366"/>
            <ac:spMk id="41" creationId="{9EF20CBA-660D-412E-ABC2-6EE8C8919D16}"/>
          </ac:spMkLst>
        </pc:spChg>
        <pc:spChg chg="del">
          <ac:chgData name="Syphax Ait oubelli" userId="ecf726b1934da71b" providerId="LiveId" clId="{DBF02EF2-5AE0-440D-B6AD-B5ACDEE03AC8}" dt="2021-08-25T14:35:56.439" v="2325" actId="478"/>
          <ac:spMkLst>
            <pc:docMk/>
            <pc:sldMk cId="4045911566" sldId="366"/>
            <ac:spMk id="42" creationId="{D6C7DA40-9611-4AF5-B827-3662FABF85C9}"/>
          </ac:spMkLst>
        </pc:spChg>
        <pc:spChg chg="del">
          <ac:chgData name="Syphax Ait oubelli" userId="ecf726b1934da71b" providerId="LiveId" clId="{DBF02EF2-5AE0-440D-B6AD-B5ACDEE03AC8}" dt="2021-08-25T14:35:56.439" v="2325" actId="478"/>
          <ac:spMkLst>
            <pc:docMk/>
            <pc:sldMk cId="4045911566" sldId="366"/>
            <ac:spMk id="44" creationId="{57318D8F-4112-4A72-A7B8-561AF4EBC3C4}"/>
          </ac:spMkLst>
        </pc:spChg>
        <pc:spChg chg="del">
          <ac:chgData name="Syphax Ait oubelli" userId="ecf726b1934da71b" providerId="LiveId" clId="{DBF02EF2-5AE0-440D-B6AD-B5ACDEE03AC8}" dt="2021-08-25T14:35:56.439" v="2325" actId="478"/>
          <ac:spMkLst>
            <pc:docMk/>
            <pc:sldMk cId="4045911566" sldId="366"/>
            <ac:spMk id="45" creationId="{EC72B122-C8BB-4735-9AFE-C8B93AB91F72}"/>
          </ac:spMkLst>
        </pc:spChg>
        <pc:spChg chg="del">
          <ac:chgData name="Syphax Ait oubelli" userId="ecf726b1934da71b" providerId="LiveId" clId="{DBF02EF2-5AE0-440D-B6AD-B5ACDEE03AC8}" dt="2021-08-25T14:35:56.439" v="2325" actId="478"/>
          <ac:spMkLst>
            <pc:docMk/>
            <pc:sldMk cId="4045911566" sldId="366"/>
            <ac:spMk id="47" creationId="{61525A98-7694-4721-AFD5-E5932828240A}"/>
          </ac:spMkLst>
        </pc:spChg>
        <pc:spChg chg="del">
          <ac:chgData name="Syphax Ait oubelli" userId="ecf726b1934da71b" providerId="LiveId" clId="{DBF02EF2-5AE0-440D-B6AD-B5ACDEE03AC8}" dt="2021-08-25T14:35:56.439" v="2325" actId="478"/>
          <ac:spMkLst>
            <pc:docMk/>
            <pc:sldMk cId="4045911566" sldId="366"/>
            <ac:spMk id="48" creationId="{19317471-94D1-4C15-BCE6-6344A48B99E0}"/>
          </ac:spMkLst>
        </pc:spChg>
        <pc:spChg chg="del">
          <ac:chgData name="Syphax Ait oubelli" userId="ecf726b1934da71b" providerId="LiveId" clId="{DBF02EF2-5AE0-440D-B6AD-B5ACDEE03AC8}" dt="2021-08-25T14:35:56.439" v="2325" actId="478"/>
          <ac:spMkLst>
            <pc:docMk/>
            <pc:sldMk cId="4045911566" sldId="366"/>
            <ac:spMk id="50" creationId="{CB3562DC-6891-4061-B014-330C9663C953}"/>
          </ac:spMkLst>
        </pc:spChg>
        <pc:spChg chg="del">
          <ac:chgData name="Syphax Ait oubelli" userId="ecf726b1934da71b" providerId="LiveId" clId="{DBF02EF2-5AE0-440D-B6AD-B5ACDEE03AC8}" dt="2021-08-25T14:35:56.439" v="2325" actId="478"/>
          <ac:spMkLst>
            <pc:docMk/>
            <pc:sldMk cId="4045911566" sldId="366"/>
            <ac:spMk id="51" creationId="{98497746-0C17-4F7C-B613-D28E870B77FC}"/>
          </ac:spMkLst>
        </pc:spChg>
        <pc:spChg chg="del">
          <ac:chgData name="Syphax Ait oubelli" userId="ecf726b1934da71b" providerId="LiveId" clId="{DBF02EF2-5AE0-440D-B6AD-B5ACDEE03AC8}" dt="2021-08-25T14:35:56.439" v="2325" actId="478"/>
          <ac:spMkLst>
            <pc:docMk/>
            <pc:sldMk cId="4045911566" sldId="366"/>
            <ac:spMk id="53" creationId="{251C9AA9-154C-489C-A50A-239104C5EB1C}"/>
          </ac:spMkLst>
        </pc:spChg>
        <pc:spChg chg="add mod">
          <ac:chgData name="Syphax Ait oubelli" userId="ecf726b1934da71b" providerId="LiveId" clId="{DBF02EF2-5AE0-440D-B6AD-B5ACDEE03AC8}" dt="2021-08-25T14:45:39.143" v="2780"/>
          <ac:spMkLst>
            <pc:docMk/>
            <pc:sldMk cId="4045911566" sldId="366"/>
            <ac:spMk id="54" creationId="{275D7447-F010-4122-9245-F3058F23F3D8}"/>
          </ac:spMkLst>
        </pc:spChg>
        <pc:grpChg chg="del">
          <ac:chgData name="Syphax Ait oubelli" userId="ecf726b1934da71b" providerId="LiveId" clId="{DBF02EF2-5AE0-440D-B6AD-B5ACDEE03AC8}" dt="2021-08-25T14:35:56.439" v="2325" actId="478"/>
          <ac:grpSpMkLst>
            <pc:docMk/>
            <pc:sldMk cId="4045911566" sldId="366"/>
            <ac:grpSpMk id="3" creationId="{950F63B0-6244-43F5-ADCC-90B8BE956862}"/>
          </ac:grpSpMkLst>
        </pc:grpChg>
        <pc:picChg chg="del">
          <ac:chgData name="Syphax Ait oubelli" userId="ecf726b1934da71b" providerId="LiveId" clId="{DBF02EF2-5AE0-440D-B6AD-B5ACDEE03AC8}" dt="2021-08-25T14:35:56.439" v="2325" actId="478"/>
          <ac:picMkLst>
            <pc:docMk/>
            <pc:sldMk cId="4045911566" sldId="366"/>
            <ac:picMk id="32" creationId="{09BFDCAC-7A1F-4DE8-B952-97E3C337BC60}"/>
          </ac:picMkLst>
        </pc:picChg>
      </pc:sldChg>
      <pc:sldChg chg="addSp modSp add">
        <pc:chgData name="Syphax Ait oubelli" userId="ecf726b1934da71b" providerId="LiveId" clId="{DBF02EF2-5AE0-440D-B6AD-B5ACDEE03AC8}" dt="2021-08-25T14:46:27.692" v="2782" actId="207"/>
        <pc:sldMkLst>
          <pc:docMk/>
          <pc:sldMk cId="615178044" sldId="367"/>
        </pc:sldMkLst>
        <pc:spChg chg="mod">
          <ac:chgData name="Syphax Ait oubelli" userId="ecf726b1934da71b" providerId="LiveId" clId="{DBF02EF2-5AE0-440D-B6AD-B5ACDEE03AC8}" dt="2021-08-25T14:46:27.692" v="2782" actId="207"/>
          <ac:spMkLst>
            <pc:docMk/>
            <pc:sldMk cId="615178044" sldId="367"/>
            <ac:spMk id="2" creationId="{7D376228-D553-432B-A9BD-77B6A21B37EF}"/>
          </ac:spMkLst>
        </pc:spChg>
        <pc:spChg chg="add mod">
          <ac:chgData name="Syphax Ait oubelli" userId="ecf726b1934da71b" providerId="LiveId" clId="{DBF02EF2-5AE0-440D-B6AD-B5ACDEE03AC8}" dt="2021-08-25T14:45:38.461" v="2779"/>
          <ac:spMkLst>
            <pc:docMk/>
            <pc:sldMk cId="615178044" sldId="367"/>
            <ac:spMk id="3" creationId="{4149BEC7-3B7D-4FA5-857E-743ED5558278}"/>
          </ac:spMkLst>
        </pc:spChg>
      </pc:sldChg>
      <pc:sldChg chg="addSp modSp add">
        <pc:chgData name="Syphax Ait oubelli" userId="ecf726b1934da71b" providerId="LiveId" clId="{DBF02EF2-5AE0-440D-B6AD-B5ACDEE03AC8}" dt="2021-08-25T14:45:37.800" v="2778"/>
        <pc:sldMkLst>
          <pc:docMk/>
          <pc:sldMk cId="2948129299" sldId="368"/>
        </pc:sldMkLst>
        <pc:spChg chg="mod">
          <ac:chgData name="Syphax Ait oubelli" userId="ecf726b1934da71b" providerId="LiveId" clId="{DBF02EF2-5AE0-440D-B6AD-B5ACDEE03AC8}" dt="2021-08-25T14:44:06.883" v="2736" actId="207"/>
          <ac:spMkLst>
            <pc:docMk/>
            <pc:sldMk cId="2948129299" sldId="368"/>
            <ac:spMk id="2" creationId="{7D376228-D553-432B-A9BD-77B6A21B37EF}"/>
          </ac:spMkLst>
        </pc:spChg>
        <pc:spChg chg="add mod">
          <ac:chgData name="Syphax Ait oubelli" userId="ecf726b1934da71b" providerId="LiveId" clId="{DBF02EF2-5AE0-440D-B6AD-B5ACDEE03AC8}" dt="2021-08-25T14:45:37.800" v="2778"/>
          <ac:spMkLst>
            <pc:docMk/>
            <pc:sldMk cId="2948129299" sldId="368"/>
            <ac:spMk id="3" creationId="{EDFE9D75-3DCC-4F4E-8DDF-AE8D548564AC}"/>
          </ac:spMkLst>
        </pc:spChg>
      </pc:sldChg>
      <pc:sldChg chg="addSp modSp add">
        <pc:chgData name="Syphax Ait oubelli" userId="ecf726b1934da71b" providerId="LiveId" clId="{DBF02EF2-5AE0-440D-B6AD-B5ACDEE03AC8}" dt="2021-08-25T14:46:34.421" v="2784" actId="207"/>
        <pc:sldMkLst>
          <pc:docMk/>
          <pc:sldMk cId="1842538034" sldId="369"/>
        </pc:sldMkLst>
        <pc:spChg chg="mod">
          <ac:chgData name="Syphax Ait oubelli" userId="ecf726b1934da71b" providerId="LiveId" clId="{DBF02EF2-5AE0-440D-B6AD-B5ACDEE03AC8}" dt="2021-08-25T14:46:34.421" v="2784" actId="207"/>
          <ac:spMkLst>
            <pc:docMk/>
            <pc:sldMk cId="1842538034" sldId="369"/>
            <ac:spMk id="2" creationId="{7D376228-D553-432B-A9BD-77B6A21B37EF}"/>
          </ac:spMkLst>
        </pc:spChg>
        <pc:spChg chg="add mod">
          <ac:chgData name="Syphax Ait oubelli" userId="ecf726b1934da71b" providerId="LiveId" clId="{DBF02EF2-5AE0-440D-B6AD-B5ACDEE03AC8}" dt="2021-08-25T14:45:34.467" v="2775"/>
          <ac:spMkLst>
            <pc:docMk/>
            <pc:sldMk cId="1842538034" sldId="369"/>
            <ac:spMk id="3" creationId="{A49EBC41-C106-46E5-BA34-CCFDDCB78323}"/>
          </ac:spMkLst>
        </pc:spChg>
      </pc:sldChg>
      <pc:sldChg chg="addSp delSp modSp add">
        <pc:chgData name="Syphax Ait oubelli" userId="ecf726b1934da71b" providerId="LiveId" clId="{DBF02EF2-5AE0-440D-B6AD-B5ACDEE03AC8}" dt="2021-08-25T14:45:36.778" v="2777"/>
        <pc:sldMkLst>
          <pc:docMk/>
          <pc:sldMk cId="3131143832" sldId="370"/>
        </pc:sldMkLst>
        <pc:spChg chg="mod">
          <ac:chgData name="Syphax Ait oubelli" userId="ecf726b1934da71b" providerId="LiveId" clId="{DBF02EF2-5AE0-440D-B6AD-B5ACDEE03AC8}" dt="2021-08-25T14:44:15.216" v="2738" actId="207"/>
          <ac:spMkLst>
            <pc:docMk/>
            <pc:sldMk cId="3131143832" sldId="370"/>
            <ac:spMk id="2" creationId="{7D376228-D553-432B-A9BD-77B6A21B37EF}"/>
          </ac:spMkLst>
        </pc:spChg>
        <pc:spChg chg="add mod">
          <ac:chgData name="Syphax Ait oubelli" userId="ecf726b1934da71b" providerId="LiveId" clId="{DBF02EF2-5AE0-440D-B6AD-B5ACDEE03AC8}" dt="2021-08-25T14:45:33.860" v="2774"/>
          <ac:spMkLst>
            <pc:docMk/>
            <pc:sldMk cId="3131143832" sldId="370"/>
            <ac:spMk id="3" creationId="{8E851A1C-0D18-45EB-9FFC-FD5265727D6F}"/>
          </ac:spMkLst>
        </pc:spChg>
        <pc:spChg chg="add del mod">
          <ac:chgData name="Syphax Ait oubelli" userId="ecf726b1934da71b" providerId="LiveId" clId="{DBF02EF2-5AE0-440D-B6AD-B5ACDEE03AC8}" dt="2021-08-25T14:45:36.778" v="2777"/>
          <ac:spMkLst>
            <pc:docMk/>
            <pc:sldMk cId="3131143832" sldId="370"/>
            <ac:spMk id="4" creationId="{4D2A20F6-875D-4DB9-8185-159280F2D0DC}"/>
          </ac:spMkLst>
        </pc:spChg>
      </pc:sldChg>
      <pc:sldChg chg="addSp modSp add">
        <pc:chgData name="Syphax Ait oubelli" userId="ecf726b1934da71b" providerId="LiveId" clId="{DBF02EF2-5AE0-440D-B6AD-B5ACDEE03AC8}" dt="2021-08-25T14:46:42.766" v="2786" actId="207"/>
        <pc:sldMkLst>
          <pc:docMk/>
          <pc:sldMk cId="3593403532" sldId="371"/>
        </pc:sldMkLst>
        <pc:spChg chg="mod">
          <ac:chgData name="Syphax Ait oubelli" userId="ecf726b1934da71b" providerId="LiveId" clId="{DBF02EF2-5AE0-440D-B6AD-B5ACDEE03AC8}" dt="2021-08-25T14:46:42.766" v="2786" actId="207"/>
          <ac:spMkLst>
            <pc:docMk/>
            <pc:sldMk cId="3593403532" sldId="371"/>
            <ac:spMk id="2" creationId="{7D376228-D553-432B-A9BD-77B6A21B37EF}"/>
          </ac:spMkLst>
        </pc:spChg>
        <pc:spChg chg="add mod">
          <ac:chgData name="Syphax Ait oubelli" userId="ecf726b1934da71b" providerId="LiveId" clId="{DBF02EF2-5AE0-440D-B6AD-B5ACDEE03AC8}" dt="2021-08-25T14:45:32.619" v="2773"/>
          <ac:spMkLst>
            <pc:docMk/>
            <pc:sldMk cId="3593403532" sldId="371"/>
            <ac:spMk id="3" creationId="{36FF386F-7403-40D5-93C0-D2C57E5FDC2A}"/>
          </ac:spMkLst>
        </pc:spChg>
      </pc:sldChg>
      <pc:sldChg chg="addSp modSp add">
        <pc:chgData name="Syphax Ait oubelli" userId="ecf726b1934da71b" providerId="LiveId" clId="{DBF02EF2-5AE0-440D-B6AD-B5ACDEE03AC8}" dt="2021-08-25T14:45:32.023" v="2772"/>
        <pc:sldMkLst>
          <pc:docMk/>
          <pc:sldMk cId="1403967107" sldId="372"/>
        </pc:sldMkLst>
        <pc:spChg chg="mod">
          <ac:chgData name="Syphax Ait oubelli" userId="ecf726b1934da71b" providerId="LiveId" clId="{DBF02EF2-5AE0-440D-B6AD-B5ACDEE03AC8}" dt="2021-08-25T14:44:23.166" v="2740" actId="207"/>
          <ac:spMkLst>
            <pc:docMk/>
            <pc:sldMk cId="1403967107" sldId="372"/>
            <ac:spMk id="2" creationId="{7D376228-D553-432B-A9BD-77B6A21B37EF}"/>
          </ac:spMkLst>
        </pc:spChg>
        <pc:spChg chg="add mod">
          <ac:chgData name="Syphax Ait oubelli" userId="ecf726b1934da71b" providerId="LiveId" clId="{DBF02EF2-5AE0-440D-B6AD-B5ACDEE03AC8}" dt="2021-08-25T14:45:32.023" v="2772"/>
          <ac:spMkLst>
            <pc:docMk/>
            <pc:sldMk cId="1403967107" sldId="372"/>
            <ac:spMk id="3" creationId="{D7DA54CE-722B-4A98-8D53-1457D16CCAB2}"/>
          </ac:spMkLst>
        </pc:spChg>
      </pc:sldChg>
      <pc:sldChg chg="addSp modSp add">
        <pc:chgData name="Syphax Ait oubelli" userId="ecf726b1934da71b" providerId="LiveId" clId="{DBF02EF2-5AE0-440D-B6AD-B5ACDEE03AC8}" dt="2021-08-25T14:46:50.008" v="2788" actId="207"/>
        <pc:sldMkLst>
          <pc:docMk/>
          <pc:sldMk cId="3664914485" sldId="373"/>
        </pc:sldMkLst>
        <pc:spChg chg="mod">
          <ac:chgData name="Syphax Ait oubelli" userId="ecf726b1934da71b" providerId="LiveId" clId="{DBF02EF2-5AE0-440D-B6AD-B5ACDEE03AC8}" dt="2021-08-25T14:46:50.008" v="2788" actId="207"/>
          <ac:spMkLst>
            <pc:docMk/>
            <pc:sldMk cId="3664914485" sldId="373"/>
            <ac:spMk id="2" creationId="{7D376228-D553-432B-A9BD-77B6A21B37EF}"/>
          </ac:spMkLst>
        </pc:spChg>
        <pc:spChg chg="add mod">
          <ac:chgData name="Syphax Ait oubelli" userId="ecf726b1934da71b" providerId="LiveId" clId="{DBF02EF2-5AE0-440D-B6AD-B5ACDEE03AC8}" dt="2021-08-25T14:45:31.382" v="2771"/>
          <ac:spMkLst>
            <pc:docMk/>
            <pc:sldMk cId="3664914485" sldId="373"/>
            <ac:spMk id="3" creationId="{E6E0B4C8-E2A1-4C6F-8AF6-919AB6764DC8}"/>
          </ac:spMkLst>
        </pc:spChg>
      </pc:sldChg>
      <pc:sldChg chg="addSp modSp add">
        <pc:chgData name="Syphax Ait oubelli" userId="ecf726b1934da71b" providerId="LiveId" clId="{DBF02EF2-5AE0-440D-B6AD-B5ACDEE03AC8}" dt="2021-08-25T14:45:30.167" v="2770"/>
        <pc:sldMkLst>
          <pc:docMk/>
          <pc:sldMk cId="4290690792" sldId="374"/>
        </pc:sldMkLst>
        <pc:spChg chg="mod">
          <ac:chgData name="Syphax Ait oubelli" userId="ecf726b1934da71b" providerId="LiveId" clId="{DBF02EF2-5AE0-440D-B6AD-B5ACDEE03AC8}" dt="2021-08-25T14:44:30.628" v="2742" actId="207"/>
          <ac:spMkLst>
            <pc:docMk/>
            <pc:sldMk cId="4290690792" sldId="374"/>
            <ac:spMk id="2" creationId="{7D376228-D553-432B-A9BD-77B6A21B37EF}"/>
          </ac:spMkLst>
        </pc:spChg>
        <pc:spChg chg="add mod">
          <ac:chgData name="Syphax Ait oubelli" userId="ecf726b1934da71b" providerId="LiveId" clId="{DBF02EF2-5AE0-440D-B6AD-B5ACDEE03AC8}" dt="2021-08-25T14:45:30.167" v="2770"/>
          <ac:spMkLst>
            <pc:docMk/>
            <pc:sldMk cId="4290690792" sldId="374"/>
            <ac:spMk id="3" creationId="{2039478D-E9D3-4178-BDA6-04087902C2DE}"/>
          </ac:spMkLst>
        </pc:spChg>
      </pc:sldChg>
      <pc:sldChg chg="addSp modSp add">
        <pc:chgData name="Syphax Ait oubelli" userId="ecf726b1934da71b" providerId="LiveId" clId="{DBF02EF2-5AE0-440D-B6AD-B5ACDEE03AC8}" dt="2021-08-25T14:45:29.479" v="2769"/>
        <pc:sldMkLst>
          <pc:docMk/>
          <pc:sldMk cId="1341363080" sldId="375"/>
        </pc:sldMkLst>
        <pc:spChg chg="mod">
          <ac:chgData name="Syphax Ait oubelli" userId="ecf726b1934da71b" providerId="LiveId" clId="{DBF02EF2-5AE0-440D-B6AD-B5ACDEE03AC8}" dt="2021-08-25T14:44:35.099" v="2743" actId="207"/>
          <ac:spMkLst>
            <pc:docMk/>
            <pc:sldMk cId="1341363080" sldId="375"/>
            <ac:spMk id="2" creationId="{7D376228-D553-432B-A9BD-77B6A21B37EF}"/>
          </ac:spMkLst>
        </pc:spChg>
        <pc:spChg chg="add mod">
          <ac:chgData name="Syphax Ait oubelli" userId="ecf726b1934da71b" providerId="LiveId" clId="{DBF02EF2-5AE0-440D-B6AD-B5ACDEE03AC8}" dt="2021-08-25T14:45:29.479" v="2769"/>
          <ac:spMkLst>
            <pc:docMk/>
            <pc:sldMk cId="1341363080" sldId="375"/>
            <ac:spMk id="3" creationId="{AE9672EA-2D76-4A6E-8CA9-5647C22E177D}"/>
          </ac:spMkLst>
        </pc:spChg>
      </pc:sldChg>
      <pc:sldChg chg="addSp modSp add">
        <pc:chgData name="Syphax Ait oubelli" userId="ecf726b1934da71b" providerId="LiveId" clId="{DBF02EF2-5AE0-440D-B6AD-B5ACDEE03AC8}" dt="2021-08-25T14:45:28.895" v="2768"/>
        <pc:sldMkLst>
          <pc:docMk/>
          <pc:sldMk cId="2360073991" sldId="376"/>
        </pc:sldMkLst>
        <pc:spChg chg="mod">
          <ac:chgData name="Syphax Ait oubelli" userId="ecf726b1934da71b" providerId="LiveId" clId="{DBF02EF2-5AE0-440D-B6AD-B5ACDEE03AC8}" dt="2021-08-25T14:44:39.262" v="2744" actId="207"/>
          <ac:spMkLst>
            <pc:docMk/>
            <pc:sldMk cId="2360073991" sldId="376"/>
            <ac:spMk id="2" creationId="{7D376228-D553-432B-A9BD-77B6A21B37EF}"/>
          </ac:spMkLst>
        </pc:spChg>
        <pc:spChg chg="add mod">
          <ac:chgData name="Syphax Ait oubelli" userId="ecf726b1934da71b" providerId="LiveId" clId="{DBF02EF2-5AE0-440D-B6AD-B5ACDEE03AC8}" dt="2021-08-25T14:45:28.895" v="2768"/>
          <ac:spMkLst>
            <pc:docMk/>
            <pc:sldMk cId="2360073991" sldId="376"/>
            <ac:spMk id="3" creationId="{A4662BFB-78EA-4759-8B34-ACD9DEC53F95}"/>
          </ac:spMkLst>
        </pc:spChg>
      </pc:sldChg>
      <pc:sldChg chg="addSp modSp add">
        <pc:chgData name="Syphax Ait oubelli" userId="ecf726b1934da71b" providerId="LiveId" clId="{DBF02EF2-5AE0-440D-B6AD-B5ACDEE03AC8}" dt="2021-08-25T14:45:28.416" v="2767"/>
        <pc:sldMkLst>
          <pc:docMk/>
          <pc:sldMk cId="1368113243" sldId="377"/>
        </pc:sldMkLst>
        <pc:spChg chg="mod">
          <ac:chgData name="Syphax Ait oubelli" userId="ecf726b1934da71b" providerId="LiveId" clId="{DBF02EF2-5AE0-440D-B6AD-B5ACDEE03AC8}" dt="2021-08-25T14:44:42.820" v="2745" actId="207"/>
          <ac:spMkLst>
            <pc:docMk/>
            <pc:sldMk cId="1368113243" sldId="377"/>
            <ac:spMk id="2" creationId="{7D376228-D553-432B-A9BD-77B6A21B37EF}"/>
          </ac:spMkLst>
        </pc:spChg>
        <pc:spChg chg="add mod">
          <ac:chgData name="Syphax Ait oubelli" userId="ecf726b1934da71b" providerId="LiveId" clId="{DBF02EF2-5AE0-440D-B6AD-B5ACDEE03AC8}" dt="2021-08-25T14:45:28.416" v="2767"/>
          <ac:spMkLst>
            <pc:docMk/>
            <pc:sldMk cId="1368113243" sldId="377"/>
            <ac:spMk id="3" creationId="{A635AB42-B15F-4B31-B473-FE8A6753F05E}"/>
          </ac:spMkLst>
        </pc:spChg>
      </pc:sldChg>
      <pc:sldChg chg="addSp modSp add mod">
        <pc:chgData name="Syphax Ait oubelli" userId="ecf726b1934da71b" providerId="LiveId" clId="{DBF02EF2-5AE0-440D-B6AD-B5ACDEE03AC8}" dt="2021-08-25T14:47:13.373" v="2798" actId="1076"/>
        <pc:sldMkLst>
          <pc:docMk/>
          <pc:sldMk cId="827770825" sldId="378"/>
        </pc:sldMkLst>
        <pc:spChg chg="mod">
          <ac:chgData name="Syphax Ait oubelli" userId="ecf726b1934da71b" providerId="LiveId" clId="{DBF02EF2-5AE0-440D-B6AD-B5ACDEE03AC8}" dt="2021-08-25T14:44:46.309" v="2746" actId="207"/>
          <ac:spMkLst>
            <pc:docMk/>
            <pc:sldMk cId="827770825" sldId="378"/>
            <ac:spMk id="2" creationId="{7D376228-D553-432B-A9BD-77B6A21B37EF}"/>
          </ac:spMkLst>
        </pc:spChg>
        <pc:spChg chg="add mod">
          <ac:chgData name="Syphax Ait oubelli" userId="ecf726b1934da71b" providerId="LiveId" clId="{DBF02EF2-5AE0-440D-B6AD-B5ACDEE03AC8}" dt="2021-08-25T14:45:27.669" v="2766"/>
          <ac:spMkLst>
            <pc:docMk/>
            <pc:sldMk cId="827770825" sldId="378"/>
            <ac:spMk id="3" creationId="{71CE3A00-B415-4A51-92EE-787494EE4A87}"/>
          </ac:spMkLst>
        </pc:spChg>
        <pc:spChg chg="add mod">
          <ac:chgData name="Syphax Ait oubelli" userId="ecf726b1934da71b" providerId="LiveId" clId="{DBF02EF2-5AE0-440D-B6AD-B5ACDEE03AC8}" dt="2021-08-25T14:47:13.373" v="2798" actId="1076"/>
          <ac:spMkLst>
            <pc:docMk/>
            <pc:sldMk cId="827770825" sldId="378"/>
            <ac:spMk id="4" creationId="{65F05A32-A850-4197-840E-E41196A31067}"/>
          </ac:spMkLst>
        </pc:spChg>
      </pc:sldChg>
      <pc:sldChg chg="addSp modSp add">
        <pc:chgData name="Syphax Ait oubelli" userId="ecf726b1934da71b" providerId="LiveId" clId="{DBF02EF2-5AE0-440D-B6AD-B5ACDEE03AC8}" dt="2021-08-25T14:47:35.076" v="2799"/>
        <pc:sldMkLst>
          <pc:docMk/>
          <pc:sldMk cId="2589190538" sldId="379"/>
        </pc:sldMkLst>
        <pc:spChg chg="mod">
          <ac:chgData name="Syphax Ait oubelli" userId="ecf726b1934da71b" providerId="LiveId" clId="{DBF02EF2-5AE0-440D-B6AD-B5ACDEE03AC8}" dt="2021-08-25T14:44:50.053" v="2747" actId="207"/>
          <ac:spMkLst>
            <pc:docMk/>
            <pc:sldMk cId="2589190538" sldId="379"/>
            <ac:spMk id="2" creationId="{7D376228-D553-432B-A9BD-77B6A21B37EF}"/>
          </ac:spMkLst>
        </pc:spChg>
        <pc:spChg chg="add mod">
          <ac:chgData name="Syphax Ait oubelli" userId="ecf726b1934da71b" providerId="LiveId" clId="{DBF02EF2-5AE0-440D-B6AD-B5ACDEE03AC8}" dt="2021-08-25T14:45:26.153" v="2765"/>
          <ac:spMkLst>
            <pc:docMk/>
            <pc:sldMk cId="2589190538" sldId="379"/>
            <ac:spMk id="3" creationId="{F2CDE1E6-7B98-483E-924D-CE36A4C87188}"/>
          </ac:spMkLst>
        </pc:spChg>
        <pc:spChg chg="add mod">
          <ac:chgData name="Syphax Ait oubelli" userId="ecf726b1934da71b" providerId="LiveId" clId="{DBF02EF2-5AE0-440D-B6AD-B5ACDEE03AC8}" dt="2021-08-25T14:47:35.076" v="2799"/>
          <ac:spMkLst>
            <pc:docMk/>
            <pc:sldMk cId="2589190538" sldId="379"/>
            <ac:spMk id="4" creationId="{5F147D82-1907-4F8C-94DF-79029F6C0156}"/>
          </ac:spMkLst>
        </pc:spChg>
      </pc:sldChg>
      <pc:sldChg chg="addSp modSp add mod">
        <pc:chgData name="Syphax Ait oubelli" userId="ecf726b1934da71b" providerId="LiveId" clId="{DBF02EF2-5AE0-440D-B6AD-B5ACDEE03AC8}" dt="2021-08-25T14:47:36.133" v="2800"/>
        <pc:sldMkLst>
          <pc:docMk/>
          <pc:sldMk cId="3705832831" sldId="380"/>
        </pc:sldMkLst>
        <pc:spChg chg="mod">
          <ac:chgData name="Syphax Ait oubelli" userId="ecf726b1934da71b" providerId="LiveId" clId="{DBF02EF2-5AE0-440D-B6AD-B5ACDEE03AC8}" dt="2021-08-25T14:45:00.423" v="2750" actId="207"/>
          <ac:spMkLst>
            <pc:docMk/>
            <pc:sldMk cId="3705832831" sldId="380"/>
            <ac:spMk id="2" creationId="{7D376228-D553-432B-A9BD-77B6A21B37EF}"/>
          </ac:spMkLst>
        </pc:spChg>
        <pc:spChg chg="add mod">
          <ac:chgData name="Syphax Ait oubelli" userId="ecf726b1934da71b" providerId="LiveId" clId="{DBF02EF2-5AE0-440D-B6AD-B5ACDEE03AC8}" dt="2021-08-25T14:45:25.244" v="2764"/>
          <ac:spMkLst>
            <pc:docMk/>
            <pc:sldMk cId="3705832831" sldId="380"/>
            <ac:spMk id="3" creationId="{4116AC17-9F74-45F2-ACE7-CFC1736C69BC}"/>
          </ac:spMkLst>
        </pc:spChg>
        <pc:spChg chg="add mod">
          <ac:chgData name="Syphax Ait oubelli" userId="ecf726b1934da71b" providerId="LiveId" clId="{DBF02EF2-5AE0-440D-B6AD-B5ACDEE03AC8}" dt="2021-08-25T14:47:36.133" v="2800"/>
          <ac:spMkLst>
            <pc:docMk/>
            <pc:sldMk cId="3705832831" sldId="380"/>
            <ac:spMk id="4" creationId="{ED17A0C8-5760-4D13-B666-DFD4F1EA9902}"/>
          </ac:spMkLst>
        </pc:spChg>
      </pc:sldChg>
      <pc:sldChg chg="addSp modSp add">
        <pc:chgData name="Syphax Ait oubelli" userId="ecf726b1934da71b" providerId="LiveId" clId="{DBF02EF2-5AE0-440D-B6AD-B5ACDEE03AC8}" dt="2021-08-25T14:47:37.368" v="2801"/>
        <pc:sldMkLst>
          <pc:docMk/>
          <pc:sldMk cId="560190473" sldId="381"/>
        </pc:sldMkLst>
        <pc:spChg chg="mod">
          <ac:chgData name="Syphax Ait oubelli" userId="ecf726b1934da71b" providerId="LiveId" clId="{DBF02EF2-5AE0-440D-B6AD-B5ACDEE03AC8}" dt="2021-08-25T14:45:03.550" v="2751" actId="207"/>
          <ac:spMkLst>
            <pc:docMk/>
            <pc:sldMk cId="560190473" sldId="381"/>
            <ac:spMk id="2" creationId="{7D376228-D553-432B-A9BD-77B6A21B37EF}"/>
          </ac:spMkLst>
        </pc:spChg>
        <pc:spChg chg="add mod">
          <ac:chgData name="Syphax Ait oubelli" userId="ecf726b1934da71b" providerId="LiveId" clId="{DBF02EF2-5AE0-440D-B6AD-B5ACDEE03AC8}" dt="2021-08-25T14:45:24.768" v="2763"/>
          <ac:spMkLst>
            <pc:docMk/>
            <pc:sldMk cId="560190473" sldId="381"/>
            <ac:spMk id="3" creationId="{3E246497-AC6B-47F5-8C5A-5D4B5A58FE77}"/>
          </ac:spMkLst>
        </pc:spChg>
        <pc:spChg chg="add mod">
          <ac:chgData name="Syphax Ait oubelli" userId="ecf726b1934da71b" providerId="LiveId" clId="{DBF02EF2-5AE0-440D-B6AD-B5ACDEE03AC8}" dt="2021-08-25T14:47:37.368" v="2801"/>
          <ac:spMkLst>
            <pc:docMk/>
            <pc:sldMk cId="560190473" sldId="381"/>
            <ac:spMk id="4" creationId="{AC73E8F6-7013-4D0B-A883-CD099E25BBAA}"/>
          </ac:spMkLst>
        </pc:spChg>
      </pc:sldChg>
      <pc:sldChg chg="addSp modSp add">
        <pc:chgData name="Syphax Ait oubelli" userId="ecf726b1934da71b" providerId="LiveId" clId="{DBF02EF2-5AE0-440D-B6AD-B5ACDEE03AC8}" dt="2021-08-25T14:47:37.886" v="2802"/>
        <pc:sldMkLst>
          <pc:docMk/>
          <pc:sldMk cId="2749185226" sldId="382"/>
        </pc:sldMkLst>
        <pc:spChg chg="mod">
          <ac:chgData name="Syphax Ait oubelli" userId="ecf726b1934da71b" providerId="LiveId" clId="{DBF02EF2-5AE0-440D-B6AD-B5ACDEE03AC8}" dt="2021-08-25T14:45:07.714" v="2752" actId="207"/>
          <ac:spMkLst>
            <pc:docMk/>
            <pc:sldMk cId="2749185226" sldId="382"/>
            <ac:spMk id="2" creationId="{7D376228-D553-432B-A9BD-77B6A21B37EF}"/>
          </ac:spMkLst>
        </pc:spChg>
        <pc:spChg chg="add mod">
          <ac:chgData name="Syphax Ait oubelli" userId="ecf726b1934da71b" providerId="LiveId" clId="{DBF02EF2-5AE0-440D-B6AD-B5ACDEE03AC8}" dt="2021-08-25T14:45:23.883" v="2762"/>
          <ac:spMkLst>
            <pc:docMk/>
            <pc:sldMk cId="2749185226" sldId="382"/>
            <ac:spMk id="3" creationId="{7069B61B-A571-429D-AE63-353062BCB375}"/>
          </ac:spMkLst>
        </pc:spChg>
        <pc:spChg chg="add mod">
          <ac:chgData name="Syphax Ait oubelli" userId="ecf726b1934da71b" providerId="LiveId" clId="{DBF02EF2-5AE0-440D-B6AD-B5ACDEE03AC8}" dt="2021-08-25T14:47:37.886" v="2802"/>
          <ac:spMkLst>
            <pc:docMk/>
            <pc:sldMk cId="2749185226" sldId="382"/>
            <ac:spMk id="4" creationId="{4EB746FE-2567-4ACC-833C-8645747964C1}"/>
          </ac:spMkLst>
        </pc:spChg>
      </pc:sldChg>
      <pc:sldChg chg="add">
        <pc:chgData name="Syphax Ait oubelli" userId="ecf726b1934da71b" providerId="LiveId" clId="{DBF02EF2-5AE0-440D-B6AD-B5ACDEE03AC8}" dt="2021-08-26T22:17:24.915" v="2804"/>
        <pc:sldMkLst>
          <pc:docMk/>
          <pc:sldMk cId="1137114282" sldId="383"/>
        </pc:sldMkLst>
      </pc:sldChg>
      <pc:sldChg chg="add del">
        <pc:chgData name="Syphax Ait oubelli" userId="ecf726b1934da71b" providerId="LiveId" clId="{DBF02EF2-5AE0-440D-B6AD-B5ACDEE03AC8}" dt="2021-08-25T14:47:42.849" v="2803" actId="47"/>
        <pc:sldMkLst>
          <pc:docMk/>
          <pc:sldMk cId="1727760954" sldId="383"/>
        </pc:sldMkLst>
      </pc:sldChg>
      <pc:sldChg chg="addSp modSp add mod">
        <pc:chgData name="Syphax Ait oubelli" userId="ecf726b1934da71b" providerId="LiveId" clId="{DBF02EF2-5AE0-440D-B6AD-B5ACDEE03AC8}" dt="2021-08-26T22:18:08.763" v="2850" actId="1076"/>
        <pc:sldMkLst>
          <pc:docMk/>
          <pc:sldMk cId="2650803277" sldId="384"/>
        </pc:sldMkLst>
        <pc:spChg chg="add mod">
          <ac:chgData name="Syphax Ait oubelli" userId="ecf726b1934da71b" providerId="LiveId" clId="{DBF02EF2-5AE0-440D-B6AD-B5ACDEE03AC8}" dt="2021-08-26T22:18:08.763" v="2850" actId="1076"/>
          <ac:spMkLst>
            <pc:docMk/>
            <pc:sldMk cId="2650803277" sldId="384"/>
            <ac:spMk id="54" creationId="{99043B0D-7E65-425F-A37F-863136A8A945}"/>
          </ac:spMkLst>
        </pc:spChg>
      </pc:sldChg>
      <pc:sldChg chg="addSp modSp add del mod">
        <pc:chgData name="Syphax Ait oubelli" userId="ecf726b1934da71b" providerId="LiveId" clId="{DBF02EF2-5AE0-440D-B6AD-B5ACDEE03AC8}" dt="2021-08-25T14:47:42.849" v="2803" actId="47"/>
        <pc:sldMkLst>
          <pc:docMk/>
          <pc:sldMk cId="3513751478" sldId="384"/>
        </pc:sldMkLst>
        <pc:spChg chg="add mod">
          <ac:chgData name="Syphax Ait oubelli" userId="ecf726b1934da71b" providerId="LiveId" clId="{DBF02EF2-5AE0-440D-B6AD-B5ACDEE03AC8}" dt="2021-08-25T14:45:19.820" v="2761" actId="1076"/>
          <ac:spMkLst>
            <pc:docMk/>
            <pc:sldMk cId="3513751478" sldId="384"/>
            <ac:spMk id="3" creationId="{E45DFE13-D460-42D9-92B5-FB4BFFB674CD}"/>
          </ac:spMkLst>
        </pc:spChg>
      </pc:sldChg>
      <pc:sldChg chg="addSp delSp modSp add mod">
        <pc:chgData name="Syphax Ait oubelli" userId="ecf726b1934da71b" providerId="LiveId" clId="{DBF02EF2-5AE0-440D-B6AD-B5ACDEE03AC8}" dt="2021-08-27T01:08:09.962" v="2889" actId="1076"/>
        <pc:sldMkLst>
          <pc:docMk/>
          <pc:sldMk cId="3258502752" sldId="385"/>
        </pc:sldMkLst>
        <pc:spChg chg="add del mod">
          <ac:chgData name="Syphax Ait oubelli" userId="ecf726b1934da71b" providerId="LiveId" clId="{DBF02EF2-5AE0-440D-B6AD-B5ACDEE03AC8}" dt="2021-08-27T01:05:33.008" v="2861" actId="478"/>
          <ac:spMkLst>
            <pc:docMk/>
            <pc:sldMk cId="3258502752" sldId="385"/>
            <ac:spMk id="2" creationId="{382F291C-4136-4F5C-B1A5-92FFAC6C4AAF}"/>
          </ac:spMkLst>
        </pc:spChg>
        <pc:spChg chg="add del mod">
          <ac:chgData name="Syphax Ait oubelli" userId="ecf726b1934da71b" providerId="LiveId" clId="{DBF02EF2-5AE0-440D-B6AD-B5ACDEE03AC8}" dt="2021-08-27T01:06:39.880" v="2869" actId="478"/>
          <ac:spMkLst>
            <pc:docMk/>
            <pc:sldMk cId="3258502752" sldId="385"/>
            <ac:spMk id="3" creationId="{F93CC7C6-DC78-4793-936C-6E2BBB7D3314}"/>
          </ac:spMkLst>
        </pc:spChg>
        <pc:spChg chg="add del mod">
          <ac:chgData name="Syphax Ait oubelli" userId="ecf726b1934da71b" providerId="LiveId" clId="{DBF02EF2-5AE0-440D-B6AD-B5ACDEE03AC8}" dt="2021-08-27T01:08:00.881" v="2884" actId="478"/>
          <ac:spMkLst>
            <pc:docMk/>
            <pc:sldMk cId="3258502752" sldId="385"/>
            <ac:spMk id="4" creationId="{DB497B95-742D-4FEA-BC03-B073F5A8A5E4}"/>
          </ac:spMkLst>
        </pc:spChg>
        <pc:spChg chg="add mod">
          <ac:chgData name="Syphax Ait oubelli" userId="ecf726b1934da71b" providerId="LiveId" clId="{DBF02EF2-5AE0-440D-B6AD-B5ACDEE03AC8}" dt="2021-08-27T01:08:09.962" v="2889" actId="1076"/>
          <ac:spMkLst>
            <pc:docMk/>
            <pc:sldMk cId="3258502752" sldId="385"/>
            <ac:spMk id="5" creationId="{8733F623-AF83-44B2-8233-F4A9224021D0}"/>
          </ac:spMkLst>
        </pc:spChg>
        <pc:spChg chg="del">
          <ac:chgData name="Syphax Ait oubelli" userId="ecf726b1934da71b" providerId="LiveId" clId="{DBF02EF2-5AE0-440D-B6AD-B5ACDEE03AC8}" dt="2021-08-27T01:05:25.129" v="2854" actId="478"/>
          <ac:spMkLst>
            <pc:docMk/>
            <pc:sldMk cId="3258502752" sldId="385"/>
            <ac:spMk id="9" creationId="{602E9D57-A6FC-4942-B844-83809AF91B49}"/>
          </ac:spMkLst>
        </pc:spChg>
        <pc:spChg chg="del">
          <ac:chgData name="Syphax Ait oubelli" userId="ecf726b1934da71b" providerId="LiveId" clId="{DBF02EF2-5AE0-440D-B6AD-B5ACDEE03AC8}" dt="2021-08-27T01:05:25.129" v="2854" actId="478"/>
          <ac:spMkLst>
            <pc:docMk/>
            <pc:sldMk cId="3258502752" sldId="385"/>
            <ac:spMk id="12" creationId="{7C964083-210C-4295-9834-A64A5EA2F3C8}"/>
          </ac:spMkLst>
        </pc:spChg>
        <pc:spChg chg="del">
          <ac:chgData name="Syphax Ait oubelli" userId="ecf726b1934da71b" providerId="LiveId" clId="{DBF02EF2-5AE0-440D-B6AD-B5ACDEE03AC8}" dt="2021-08-27T01:05:25.129" v="2854" actId="478"/>
          <ac:spMkLst>
            <pc:docMk/>
            <pc:sldMk cId="3258502752" sldId="385"/>
            <ac:spMk id="14" creationId="{A47C2F8C-A576-4C3D-9267-3DE7D7B09A14}"/>
          </ac:spMkLst>
        </pc:spChg>
        <pc:picChg chg="del">
          <ac:chgData name="Syphax Ait oubelli" userId="ecf726b1934da71b" providerId="LiveId" clId="{DBF02EF2-5AE0-440D-B6AD-B5ACDEE03AC8}" dt="2021-08-27T01:05:25.129" v="2854" actId="478"/>
          <ac:picMkLst>
            <pc:docMk/>
            <pc:sldMk cId="3258502752" sldId="385"/>
            <ac:picMk id="15" creationId="{BD0B6158-4013-4F86-B62B-6C15411C7980}"/>
          </ac:picMkLst>
        </pc:picChg>
        <pc:picChg chg="del">
          <ac:chgData name="Syphax Ait oubelli" userId="ecf726b1934da71b" providerId="LiveId" clId="{DBF02EF2-5AE0-440D-B6AD-B5ACDEE03AC8}" dt="2021-08-27T01:05:25.129" v="2854" actId="478"/>
          <ac:picMkLst>
            <pc:docMk/>
            <pc:sldMk cId="3258502752" sldId="385"/>
            <ac:picMk id="16" creationId="{F6AF689A-D75B-4758-A7CA-1FBD51E1F143}"/>
          </ac:picMkLst>
        </pc:picChg>
      </pc:sldChg>
      <pc:sldChg chg="add del">
        <pc:chgData name="Syphax Ait oubelli" userId="ecf726b1934da71b" providerId="LiveId" clId="{DBF02EF2-5AE0-440D-B6AD-B5ACDEE03AC8}" dt="2021-08-25T14:47:42.849" v="2803" actId="47"/>
        <pc:sldMkLst>
          <pc:docMk/>
          <pc:sldMk cId="4269933313" sldId="385"/>
        </pc:sldMkLst>
      </pc:sldChg>
      <pc:sldChg chg="addSp modSp add mod">
        <pc:chgData name="Syphax Ait oubelli" userId="ecf726b1934da71b" providerId="LiveId" clId="{DBF02EF2-5AE0-440D-B6AD-B5ACDEE03AC8}" dt="2021-08-27T01:10:45.544" v="3008" actId="14100"/>
        <pc:sldMkLst>
          <pc:docMk/>
          <pc:sldMk cId="3156585971" sldId="386"/>
        </pc:sldMkLst>
        <pc:spChg chg="add mod">
          <ac:chgData name="Syphax Ait oubelli" userId="ecf726b1934da71b" providerId="LiveId" clId="{DBF02EF2-5AE0-440D-B6AD-B5ACDEE03AC8}" dt="2021-08-27T01:10:32.792" v="3000" actId="1035"/>
          <ac:spMkLst>
            <pc:docMk/>
            <pc:sldMk cId="3156585971" sldId="386"/>
            <ac:spMk id="2" creationId="{AA64B34B-F290-4497-BE45-E677D87CAE90}"/>
          </ac:spMkLst>
        </pc:spChg>
        <pc:spChg chg="mod">
          <ac:chgData name="Syphax Ait oubelli" userId="ecf726b1934da71b" providerId="LiveId" clId="{DBF02EF2-5AE0-440D-B6AD-B5ACDEE03AC8}" dt="2021-08-27T01:09:01.880" v="2908" actId="1076"/>
          <ac:spMkLst>
            <pc:docMk/>
            <pc:sldMk cId="3156585971" sldId="386"/>
            <ac:spMk id="4" creationId="{DB497B95-742D-4FEA-BC03-B073F5A8A5E4}"/>
          </ac:spMkLst>
        </pc:spChg>
        <pc:spChg chg="add mod">
          <ac:chgData name="Syphax Ait oubelli" userId="ecf726b1934da71b" providerId="LiveId" clId="{DBF02EF2-5AE0-440D-B6AD-B5ACDEE03AC8}" dt="2021-08-27T01:10:45.544" v="3008" actId="14100"/>
          <ac:spMkLst>
            <pc:docMk/>
            <pc:sldMk cId="3156585971" sldId="386"/>
            <ac:spMk id="5" creationId="{76EBEA7F-F631-49CF-9175-93C212E96BE1}"/>
          </ac:spMkLst>
        </pc:spChg>
      </pc:sldChg>
      <pc:sldChg chg="addSp modSp add mod">
        <pc:chgData name="Syphax Ait oubelli" userId="ecf726b1934da71b" providerId="LiveId" clId="{DBF02EF2-5AE0-440D-B6AD-B5ACDEE03AC8}" dt="2021-08-27T01:12:23.914" v="3032"/>
        <pc:sldMkLst>
          <pc:docMk/>
          <pc:sldMk cId="1900129915" sldId="387"/>
        </pc:sldMkLst>
        <pc:spChg chg="add mod">
          <ac:chgData name="Syphax Ait oubelli" userId="ecf726b1934da71b" providerId="LiveId" clId="{DBF02EF2-5AE0-440D-B6AD-B5ACDEE03AC8}" dt="2021-08-27T01:12:23.914" v="3032"/>
          <ac:spMkLst>
            <pc:docMk/>
            <pc:sldMk cId="1900129915" sldId="387"/>
            <ac:spMk id="3" creationId="{45A5EFDA-EFE1-405B-B939-D688CE19CC30}"/>
          </ac:spMkLst>
        </pc:spChg>
        <pc:spChg chg="mod">
          <ac:chgData name="Syphax Ait oubelli" userId="ecf726b1934da71b" providerId="LiveId" clId="{DBF02EF2-5AE0-440D-B6AD-B5ACDEE03AC8}" dt="2021-08-27T01:09:32.977" v="2916" actId="1076"/>
          <ac:spMkLst>
            <pc:docMk/>
            <pc:sldMk cId="1900129915" sldId="387"/>
            <ac:spMk id="4" creationId="{DB497B95-742D-4FEA-BC03-B073F5A8A5E4}"/>
          </ac:spMkLst>
        </pc:spChg>
        <pc:spChg chg="add mod">
          <ac:chgData name="Syphax Ait oubelli" userId="ecf726b1934da71b" providerId="LiveId" clId="{DBF02EF2-5AE0-440D-B6AD-B5ACDEE03AC8}" dt="2021-08-27T01:12:23.914" v="3032"/>
          <ac:spMkLst>
            <pc:docMk/>
            <pc:sldMk cId="1900129915" sldId="387"/>
            <ac:spMk id="5" creationId="{4A3289D3-73CD-496A-A48C-84D1C29521D9}"/>
          </ac:spMkLst>
        </pc:spChg>
        <pc:spChg chg="add mod">
          <ac:chgData name="Syphax Ait oubelli" userId="ecf726b1934da71b" providerId="LiveId" clId="{DBF02EF2-5AE0-440D-B6AD-B5ACDEE03AC8}" dt="2021-08-27T01:12:23.914" v="3032"/>
          <ac:spMkLst>
            <pc:docMk/>
            <pc:sldMk cId="1900129915" sldId="387"/>
            <ac:spMk id="6" creationId="{34D8B699-D922-43C6-9B63-A79D72E81181}"/>
          </ac:spMkLst>
        </pc:spChg>
        <pc:spChg chg="add mod">
          <ac:chgData name="Syphax Ait oubelli" userId="ecf726b1934da71b" providerId="LiveId" clId="{DBF02EF2-5AE0-440D-B6AD-B5ACDEE03AC8}" dt="2021-08-27T01:12:23.914" v="3032"/>
          <ac:spMkLst>
            <pc:docMk/>
            <pc:sldMk cId="1900129915" sldId="387"/>
            <ac:spMk id="7" creationId="{C37C54A1-EFD9-4B70-8E2E-52F70B92FFFF}"/>
          </ac:spMkLst>
        </pc:spChg>
        <pc:spChg chg="add mod">
          <ac:chgData name="Syphax Ait oubelli" userId="ecf726b1934da71b" providerId="LiveId" clId="{DBF02EF2-5AE0-440D-B6AD-B5ACDEE03AC8}" dt="2021-08-27T01:12:23.914" v="3032"/>
          <ac:spMkLst>
            <pc:docMk/>
            <pc:sldMk cId="1900129915" sldId="387"/>
            <ac:spMk id="8" creationId="{C69DEC35-150F-4578-906A-625E87744C0A}"/>
          </ac:spMkLst>
        </pc:spChg>
        <pc:spChg chg="add mod">
          <ac:chgData name="Syphax Ait oubelli" userId="ecf726b1934da71b" providerId="LiveId" clId="{DBF02EF2-5AE0-440D-B6AD-B5ACDEE03AC8}" dt="2021-08-27T01:12:23.914" v="3032"/>
          <ac:spMkLst>
            <pc:docMk/>
            <pc:sldMk cId="1900129915" sldId="387"/>
            <ac:spMk id="9" creationId="{303DDEC7-38E1-4DBD-880C-D0D6736C0E2A}"/>
          </ac:spMkLst>
        </pc:spChg>
        <pc:grpChg chg="add mod">
          <ac:chgData name="Syphax Ait oubelli" userId="ecf726b1934da71b" providerId="LiveId" clId="{DBF02EF2-5AE0-440D-B6AD-B5ACDEE03AC8}" dt="2021-08-27T01:12:23.914" v="3032"/>
          <ac:grpSpMkLst>
            <pc:docMk/>
            <pc:sldMk cId="1900129915" sldId="387"/>
            <ac:grpSpMk id="2" creationId="{239210F2-11D9-491E-AA1D-8F4DEA5918F8}"/>
          </ac:grpSpMkLst>
        </pc:grpChg>
      </pc:sldChg>
      <pc:sldChg chg="add del">
        <pc:chgData name="Syphax Ait oubelli" userId="ecf726b1934da71b" providerId="LiveId" clId="{DBF02EF2-5AE0-440D-B6AD-B5ACDEE03AC8}" dt="2021-08-27T01:14:53.664" v="3033" actId="47"/>
        <pc:sldMkLst>
          <pc:docMk/>
          <pc:sldMk cId="219826873" sldId="388"/>
        </pc:sldMkLst>
      </pc:sldChg>
      <pc:sldChg chg="addSp modSp add mod">
        <pc:chgData name="Syphax Ait oubelli" userId="ecf726b1934da71b" providerId="LiveId" clId="{DBF02EF2-5AE0-440D-B6AD-B5ACDEE03AC8}" dt="2021-08-27T01:11:08.842" v="3011" actId="14100"/>
        <pc:sldMkLst>
          <pc:docMk/>
          <pc:sldMk cId="139015022" sldId="389"/>
        </pc:sldMkLst>
        <pc:spChg chg="add mod">
          <ac:chgData name="Syphax Ait oubelli" userId="ecf726b1934da71b" providerId="LiveId" clId="{DBF02EF2-5AE0-440D-B6AD-B5ACDEE03AC8}" dt="2021-08-27T01:11:08.842" v="3011" actId="14100"/>
          <ac:spMkLst>
            <pc:docMk/>
            <pc:sldMk cId="139015022" sldId="389"/>
            <ac:spMk id="3" creationId="{CECFF134-4060-46EE-8A39-3214A4EBD4E6}"/>
          </ac:spMkLst>
        </pc:spChg>
        <pc:spChg chg="mod">
          <ac:chgData name="Syphax Ait oubelli" userId="ecf726b1934da71b" providerId="LiveId" clId="{DBF02EF2-5AE0-440D-B6AD-B5ACDEE03AC8}" dt="2021-08-27T01:09:17.107" v="2915" actId="20577"/>
          <ac:spMkLst>
            <pc:docMk/>
            <pc:sldMk cId="139015022" sldId="389"/>
            <ac:spMk id="4" creationId="{DB497B95-742D-4FEA-BC03-B073F5A8A5E4}"/>
          </ac:spMkLst>
        </pc:spChg>
      </pc:sldChg>
      <pc:sldChg chg="addSp delSp modSp add mod">
        <pc:chgData name="Syphax Ait oubelli" userId="ecf726b1934da71b" providerId="LiveId" clId="{DBF02EF2-5AE0-440D-B6AD-B5ACDEE03AC8}" dt="2021-08-27T01:17:11.363" v="3130" actId="207"/>
        <pc:sldMkLst>
          <pc:docMk/>
          <pc:sldMk cId="1101252175" sldId="390"/>
        </pc:sldMkLst>
        <pc:spChg chg="del">
          <ac:chgData name="Syphax Ait oubelli" userId="ecf726b1934da71b" providerId="LiveId" clId="{DBF02EF2-5AE0-440D-B6AD-B5ACDEE03AC8}" dt="2021-08-27T01:15:21.409" v="3035" actId="478"/>
          <ac:spMkLst>
            <pc:docMk/>
            <pc:sldMk cId="1101252175" sldId="390"/>
            <ac:spMk id="2" creationId="{2EF1AD09-A787-4A29-BFDA-BBE3345A9B20}"/>
          </ac:spMkLst>
        </pc:spChg>
        <pc:spChg chg="del">
          <ac:chgData name="Syphax Ait oubelli" userId="ecf726b1934da71b" providerId="LiveId" clId="{DBF02EF2-5AE0-440D-B6AD-B5ACDEE03AC8}" dt="2021-08-27T01:15:21.409" v="3035" actId="478"/>
          <ac:spMkLst>
            <pc:docMk/>
            <pc:sldMk cId="1101252175" sldId="390"/>
            <ac:spMk id="3" creationId="{C8936033-D011-4A6A-A29D-D4DB4F926DA7}"/>
          </ac:spMkLst>
        </pc:spChg>
        <pc:spChg chg="add mod">
          <ac:chgData name="Syphax Ait oubelli" userId="ecf726b1934da71b" providerId="LiveId" clId="{DBF02EF2-5AE0-440D-B6AD-B5ACDEE03AC8}" dt="2021-08-27T01:16:49.260" v="3123" actId="1076"/>
          <ac:spMkLst>
            <pc:docMk/>
            <pc:sldMk cId="1101252175" sldId="390"/>
            <ac:spMk id="4" creationId="{EA2864F0-4CE5-4C92-BFD3-0495BC9130D3}"/>
          </ac:spMkLst>
        </pc:spChg>
        <pc:spChg chg="del">
          <ac:chgData name="Syphax Ait oubelli" userId="ecf726b1934da71b" providerId="LiveId" clId="{DBF02EF2-5AE0-440D-B6AD-B5ACDEE03AC8}" dt="2021-08-27T01:15:21.409" v="3035" actId="478"/>
          <ac:spMkLst>
            <pc:docMk/>
            <pc:sldMk cId="1101252175" sldId="390"/>
            <ac:spMk id="13" creationId="{2708DA76-CD76-4C5B-BAEF-A8E9C0306062}"/>
          </ac:spMkLst>
        </pc:spChg>
        <pc:spChg chg="del">
          <ac:chgData name="Syphax Ait oubelli" userId="ecf726b1934da71b" providerId="LiveId" clId="{DBF02EF2-5AE0-440D-B6AD-B5ACDEE03AC8}" dt="2021-08-27T01:15:21.409" v="3035" actId="478"/>
          <ac:spMkLst>
            <pc:docMk/>
            <pc:sldMk cId="1101252175" sldId="390"/>
            <ac:spMk id="18" creationId="{DE53F814-AE52-4831-BAE0-D7CD11BD15B8}"/>
          </ac:spMkLst>
        </pc:spChg>
        <pc:spChg chg="del">
          <ac:chgData name="Syphax Ait oubelli" userId="ecf726b1934da71b" providerId="LiveId" clId="{DBF02EF2-5AE0-440D-B6AD-B5ACDEE03AC8}" dt="2021-08-27T01:15:21.409" v="3035" actId="478"/>
          <ac:spMkLst>
            <pc:docMk/>
            <pc:sldMk cId="1101252175" sldId="390"/>
            <ac:spMk id="19" creationId="{8F425977-37C6-4279-B7B6-B0DF6F7402D7}"/>
          </ac:spMkLst>
        </pc:spChg>
        <pc:spChg chg="del">
          <ac:chgData name="Syphax Ait oubelli" userId="ecf726b1934da71b" providerId="LiveId" clId="{DBF02EF2-5AE0-440D-B6AD-B5ACDEE03AC8}" dt="2021-08-27T01:15:21.409" v="3035" actId="478"/>
          <ac:spMkLst>
            <pc:docMk/>
            <pc:sldMk cId="1101252175" sldId="390"/>
            <ac:spMk id="20" creationId="{44AF0FB0-33C5-4F04-851C-39FCC0F2E2AC}"/>
          </ac:spMkLst>
        </pc:spChg>
        <pc:spChg chg="del">
          <ac:chgData name="Syphax Ait oubelli" userId="ecf726b1934da71b" providerId="LiveId" clId="{DBF02EF2-5AE0-440D-B6AD-B5ACDEE03AC8}" dt="2021-08-27T01:15:21.409" v="3035" actId="478"/>
          <ac:spMkLst>
            <pc:docMk/>
            <pc:sldMk cId="1101252175" sldId="390"/>
            <ac:spMk id="21" creationId="{B51BABCF-9A49-48EA-80BE-7FDFA7EB49B1}"/>
          </ac:spMkLst>
        </pc:spChg>
        <pc:spChg chg="del">
          <ac:chgData name="Syphax Ait oubelli" userId="ecf726b1934da71b" providerId="LiveId" clId="{DBF02EF2-5AE0-440D-B6AD-B5ACDEE03AC8}" dt="2021-08-27T01:15:21.409" v="3035" actId="478"/>
          <ac:spMkLst>
            <pc:docMk/>
            <pc:sldMk cId="1101252175" sldId="390"/>
            <ac:spMk id="22" creationId="{2140FB87-6094-4589-98EC-203E1566FEBF}"/>
          </ac:spMkLst>
        </pc:spChg>
        <pc:spChg chg="del">
          <ac:chgData name="Syphax Ait oubelli" userId="ecf726b1934da71b" providerId="LiveId" clId="{DBF02EF2-5AE0-440D-B6AD-B5ACDEE03AC8}" dt="2021-08-27T01:15:21.409" v="3035" actId="478"/>
          <ac:spMkLst>
            <pc:docMk/>
            <pc:sldMk cId="1101252175" sldId="390"/>
            <ac:spMk id="23" creationId="{6A1436DC-A68F-4D4F-ACD7-AF96CA22B4FF}"/>
          </ac:spMkLst>
        </pc:spChg>
        <pc:spChg chg="del">
          <ac:chgData name="Syphax Ait oubelli" userId="ecf726b1934da71b" providerId="LiveId" clId="{DBF02EF2-5AE0-440D-B6AD-B5ACDEE03AC8}" dt="2021-08-27T01:15:21.409" v="3035" actId="478"/>
          <ac:spMkLst>
            <pc:docMk/>
            <pc:sldMk cId="1101252175" sldId="390"/>
            <ac:spMk id="24" creationId="{55F3803A-D19A-4668-85EE-D8236D6E680C}"/>
          </ac:spMkLst>
        </pc:spChg>
        <pc:spChg chg="del">
          <ac:chgData name="Syphax Ait oubelli" userId="ecf726b1934da71b" providerId="LiveId" clId="{DBF02EF2-5AE0-440D-B6AD-B5ACDEE03AC8}" dt="2021-08-27T01:15:21.409" v="3035" actId="478"/>
          <ac:spMkLst>
            <pc:docMk/>
            <pc:sldMk cId="1101252175" sldId="390"/>
            <ac:spMk id="25" creationId="{A6E1D522-F47B-406F-8548-AD21CE88F773}"/>
          </ac:spMkLst>
        </pc:spChg>
        <pc:spChg chg="del">
          <ac:chgData name="Syphax Ait oubelli" userId="ecf726b1934da71b" providerId="LiveId" clId="{DBF02EF2-5AE0-440D-B6AD-B5ACDEE03AC8}" dt="2021-08-27T01:15:21.409" v="3035" actId="478"/>
          <ac:spMkLst>
            <pc:docMk/>
            <pc:sldMk cId="1101252175" sldId="390"/>
            <ac:spMk id="26" creationId="{35F27BDE-1A01-42BC-ABF1-EF4B3CABF583}"/>
          </ac:spMkLst>
        </pc:spChg>
        <pc:spChg chg="del">
          <ac:chgData name="Syphax Ait oubelli" userId="ecf726b1934da71b" providerId="LiveId" clId="{DBF02EF2-5AE0-440D-B6AD-B5ACDEE03AC8}" dt="2021-08-27T01:15:21.409" v="3035" actId="478"/>
          <ac:spMkLst>
            <pc:docMk/>
            <pc:sldMk cId="1101252175" sldId="390"/>
            <ac:spMk id="27" creationId="{1CBCFB81-7CF5-4441-BD4A-6F097E2B16A8}"/>
          </ac:spMkLst>
        </pc:spChg>
        <pc:spChg chg="del">
          <ac:chgData name="Syphax Ait oubelli" userId="ecf726b1934da71b" providerId="LiveId" clId="{DBF02EF2-5AE0-440D-B6AD-B5ACDEE03AC8}" dt="2021-08-27T01:15:21.409" v="3035" actId="478"/>
          <ac:spMkLst>
            <pc:docMk/>
            <pc:sldMk cId="1101252175" sldId="390"/>
            <ac:spMk id="28" creationId="{ED61A7FA-EDC4-4557-AF2E-8EE08780075D}"/>
          </ac:spMkLst>
        </pc:spChg>
        <pc:spChg chg="del">
          <ac:chgData name="Syphax Ait oubelli" userId="ecf726b1934da71b" providerId="LiveId" clId="{DBF02EF2-5AE0-440D-B6AD-B5ACDEE03AC8}" dt="2021-08-27T01:15:21.409" v="3035" actId="478"/>
          <ac:spMkLst>
            <pc:docMk/>
            <pc:sldMk cId="1101252175" sldId="390"/>
            <ac:spMk id="29" creationId="{97E9F4B8-B779-4E08-9D71-AB7BC7A5C6D6}"/>
          </ac:spMkLst>
        </pc:spChg>
        <pc:spChg chg="del">
          <ac:chgData name="Syphax Ait oubelli" userId="ecf726b1934da71b" providerId="LiveId" clId="{DBF02EF2-5AE0-440D-B6AD-B5ACDEE03AC8}" dt="2021-08-27T01:15:21.409" v="3035" actId="478"/>
          <ac:spMkLst>
            <pc:docMk/>
            <pc:sldMk cId="1101252175" sldId="390"/>
            <ac:spMk id="30" creationId="{9ADCFE91-A93E-4A7A-86AB-43021A79DE97}"/>
          </ac:spMkLst>
        </pc:spChg>
        <pc:spChg chg="del">
          <ac:chgData name="Syphax Ait oubelli" userId="ecf726b1934da71b" providerId="LiveId" clId="{DBF02EF2-5AE0-440D-B6AD-B5ACDEE03AC8}" dt="2021-08-27T01:15:21.409" v="3035" actId="478"/>
          <ac:spMkLst>
            <pc:docMk/>
            <pc:sldMk cId="1101252175" sldId="390"/>
            <ac:spMk id="31" creationId="{FA2AE604-38DE-4F92-954C-34130A255440}"/>
          </ac:spMkLst>
        </pc:spChg>
        <pc:spChg chg="del">
          <ac:chgData name="Syphax Ait oubelli" userId="ecf726b1934da71b" providerId="LiveId" clId="{DBF02EF2-5AE0-440D-B6AD-B5ACDEE03AC8}" dt="2021-08-27T01:15:21.409" v="3035" actId="478"/>
          <ac:spMkLst>
            <pc:docMk/>
            <pc:sldMk cId="1101252175" sldId="390"/>
            <ac:spMk id="32" creationId="{6BFF968B-D4FE-4958-A6E1-5BC60450384A}"/>
          </ac:spMkLst>
        </pc:spChg>
        <pc:spChg chg="del">
          <ac:chgData name="Syphax Ait oubelli" userId="ecf726b1934da71b" providerId="LiveId" clId="{DBF02EF2-5AE0-440D-B6AD-B5ACDEE03AC8}" dt="2021-08-27T01:15:21.409" v="3035" actId="478"/>
          <ac:spMkLst>
            <pc:docMk/>
            <pc:sldMk cId="1101252175" sldId="390"/>
            <ac:spMk id="34" creationId="{6F7E3A56-865D-4013-8046-468B6170BEAE}"/>
          </ac:spMkLst>
        </pc:spChg>
        <pc:spChg chg="del">
          <ac:chgData name="Syphax Ait oubelli" userId="ecf726b1934da71b" providerId="LiveId" clId="{DBF02EF2-5AE0-440D-B6AD-B5ACDEE03AC8}" dt="2021-08-27T01:15:21.409" v="3035" actId="478"/>
          <ac:spMkLst>
            <pc:docMk/>
            <pc:sldMk cId="1101252175" sldId="390"/>
            <ac:spMk id="37" creationId="{583D9FAF-0020-4454-9901-F08B59AB2CD8}"/>
          </ac:spMkLst>
        </pc:spChg>
        <pc:spChg chg="del">
          <ac:chgData name="Syphax Ait oubelli" userId="ecf726b1934da71b" providerId="LiveId" clId="{DBF02EF2-5AE0-440D-B6AD-B5ACDEE03AC8}" dt="2021-08-27T01:15:21.409" v="3035" actId="478"/>
          <ac:spMkLst>
            <pc:docMk/>
            <pc:sldMk cId="1101252175" sldId="390"/>
            <ac:spMk id="39" creationId="{3F8314C3-EF89-45E0-9036-31AB62FD3853}"/>
          </ac:spMkLst>
        </pc:spChg>
        <pc:spChg chg="add mod">
          <ac:chgData name="Syphax Ait oubelli" userId="ecf726b1934da71b" providerId="LiveId" clId="{DBF02EF2-5AE0-440D-B6AD-B5ACDEE03AC8}" dt="2021-08-27T01:16:59.181" v="3126" actId="14100"/>
          <ac:spMkLst>
            <pc:docMk/>
            <pc:sldMk cId="1101252175" sldId="390"/>
            <ac:spMk id="56" creationId="{CA42FD83-1E3D-4207-B48B-08EFA11259F2}"/>
          </ac:spMkLst>
        </pc:spChg>
        <pc:spChg chg="add mod">
          <ac:chgData name="Syphax Ait oubelli" userId="ecf726b1934da71b" providerId="LiveId" clId="{DBF02EF2-5AE0-440D-B6AD-B5ACDEE03AC8}" dt="2021-08-27T01:17:11.363" v="3130" actId="207"/>
          <ac:spMkLst>
            <pc:docMk/>
            <pc:sldMk cId="1101252175" sldId="390"/>
            <ac:spMk id="57" creationId="{7A0B49DF-A4B6-4C78-85ED-C0463336E6F1}"/>
          </ac:spMkLst>
        </pc:spChg>
        <pc:cxnChg chg="del mod">
          <ac:chgData name="Syphax Ait oubelli" userId="ecf726b1934da71b" providerId="LiveId" clId="{DBF02EF2-5AE0-440D-B6AD-B5ACDEE03AC8}" dt="2021-08-27T01:15:21.409" v="3035" actId="478"/>
          <ac:cxnSpMkLst>
            <pc:docMk/>
            <pc:sldMk cId="1101252175" sldId="390"/>
            <ac:cxnSpMk id="40" creationId="{8E1BE425-CFB1-4DB5-9C87-492F5C904764}"/>
          </ac:cxnSpMkLst>
        </pc:cxnChg>
        <pc:cxnChg chg="del mod">
          <ac:chgData name="Syphax Ait oubelli" userId="ecf726b1934da71b" providerId="LiveId" clId="{DBF02EF2-5AE0-440D-B6AD-B5ACDEE03AC8}" dt="2021-08-27T01:15:21.409" v="3035" actId="478"/>
          <ac:cxnSpMkLst>
            <pc:docMk/>
            <pc:sldMk cId="1101252175" sldId="390"/>
            <ac:cxnSpMk id="46" creationId="{77466ED3-50E2-4AC0-8646-5C0E87C12CE8}"/>
          </ac:cxnSpMkLst>
        </pc:cxnChg>
        <pc:cxnChg chg="del mod">
          <ac:chgData name="Syphax Ait oubelli" userId="ecf726b1934da71b" providerId="LiveId" clId="{DBF02EF2-5AE0-440D-B6AD-B5ACDEE03AC8}" dt="2021-08-27T01:15:21.409" v="3035" actId="478"/>
          <ac:cxnSpMkLst>
            <pc:docMk/>
            <pc:sldMk cId="1101252175" sldId="390"/>
            <ac:cxnSpMk id="49" creationId="{C5E7C092-CE86-4E62-8FFD-157E17D53539}"/>
          </ac:cxnSpMkLst>
        </pc:cxnChg>
        <pc:cxnChg chg="del mod">
          <ac:chgData name="Syphax Ait oubelli" userId="ecf726b1934da71b" providerId="LiveId" clId="{DBF02EF2-5AE0-440D-B6AD-B5ACDEE03AC8}" dt="2021-08-27T01:15:21.409" v="3035" actId="478"/>
          <ac:cxnSpMkLst>
            <pc:docMk/>
            <pc:sldMk cId="1101252175" sldId="390"/>
            <ac:cxnSpMk id="52" creationId="{50237F27-9DC6-48E7-A96D-400A7D1E3811}"/>
          </ac:cxnSpMkLst>
        </pc:cxnChg>
        <pc:cxnChg chg="del mod">
          <ac:chgData name="Syphax Ait oubelli" userId="ecf726b1934da71b" providerId="LiveId" clId="{DBF02EF2-5AE0-440D-B6AD-B5ACDEE03AC8}" dt="2021-08-27T01:15:21.409" v="3035" actId="478"/>
          <ac:cxnSpMkLst>
            <pc:docMk/>
            <pc:sldMk cId="1101252175" sldId="390"/>
            <ac:cxnSpMk id="55" creationId="{E915ABB8-71B0-4CD4-9BED-FB604A04EBBE}"/>
          </ac:cxnSpMkLst>
        </pc:cxnChg>
        <pc:cxnChg chg="del mod">
          <ac:chgData name="Syphax Ait oubelli" userId="ecf726b1934da71b" providerId="LiveId" clId="{DBF02EF2-5AE0-440D-B6AD-B5ACDEE03AC8}" dt="2021-08-27T01:15:21.409" v="3035" actId="478"/>
          <ac:cxnSpMkLst>
            <pc:docMk/>
            <pc:sldMk cId="1101252175" sldId="390"/>
            <ac:cxnSpMk id="58" creationId="{1654457F-4884-4DE9-A863-7CFB3D3B5588}"/>
          </ac:cxnSpMkLst>
        </pc:cxnChg>
        <pc:cxnChg chg="del">
          <ac:chgData name="Syphax Ait oubelli" userId="ecf726b1934da71b" providerId="LiveId" clId="{DBF02EF2-5AE0-440D-B6AD-B5ACDEE03AC8}" dt="2021-08-27T01:15:21.409" v="3035" actId="478"/>
          <ac:cxnSpMkLst>
            <pc:docMk/>
            <pc:sldMk cId="1101252175" sldId="390"/>
            <ac:cxnSpMk id="61" creationId="{5ED443CF-289D-465E-9A2B-A4F15C95E0FC}"/>
          </ac:cxnSpMkLst>
        </pc:cxnChg>
        <pc:cxnChg chg="del">
          <ac:chgData name="Syphax Ait oubelli" userId="ecf726b1934da71b" providerId="LiveId" clId="{DBF02EF2-5AE0-440D-B6AD-B5ACDEE03AC8}" dt="2021-08-27T01:15:21.409" v="3035" actId="478"/>
          <ac:cxnSpMkLst>
            <pc:docMk/>
            <pc:sldMk cId="1101252175" sldId="390"/>
            <ac:cxnSpMk id="62" creationId="{B11EE222-772D-43D7-8462-99CD564F1FBE}"/>
          </ac:cxnSpMkLst>
        </pc:cxnChg>
        <pc:cxnChg chg="del">
          <ac:chgData name="Syphax Ait oubelli" userId="ecf726b1934da71b" providerId="LiveId" clId="{DBF02EF2-5AE0-440D-B6AD-B5ACDEE03AC8}" dt="2021-08-27T01:15:21.409" v="3035" actId="478"/>
          <ac:cxnSpMkLst>
            <pc:docMk/>
            <pc:sldMk cId="1101252175" sldId="390"/>
            <ac:cxnSpMk id="63" creationId="{AC7549D2-F225-423B-B4D0-65887094276E}"/>
          </ac:cxnSpMkLst>
        </pc:cxnChg>
        <pc:cxnChg chg="del">
          <ac:chgData name="Syphax Ait oubelli" userId="ecf726b1934da71b" providerId="LiveId" clId="{DBF02EF2-5AE0-440D-B6AD-B5ACDEE03AC8}" dt="2021-08-27T01:15:21.409" v="3035" actId="478"/>
          <ac:cxnSpMkLst>
            <pc:docMk/>
            <pc:sldMk cId="1101252175" sldId="390"/>
            <ac:cxnSpMk id="64" creationId="{7D4B3943-466F-4269-B0F8-E3C46F6EA64C}"/>
          </ac:cxnSpMkLst>
        </pc:cxnChg>
        <pc:cxnChg chg="del">
          <ac:chgData name="Syphax Ait oubelli" userId="ecf726b1934da71b" providerId="LiveId" clId="{DBF02EF2-5AE0-440D-B6AD-B5ACDEE03AC8}" dt="2021-08-27T01:15:21.409" v="3035" actId="478"/>
          <ac:cxnSpMkLst>
            <pc:docMk/>
            <pc:sldMk cId="1101252175" sldId="390"/>
            <ac:cxnSpMk id="65" creationId="{F6540F59-4612-43AA-8258-476AC6F421B2}"/>
          </ac:cxnSpMkLst>
        </pc:cxnChg>
        <pc:cxnChg chg="del">
          <ac:chgData name="Syphax Ait oubelli" userId="ecf726b1934da71b" providerId="LiveId" clId="{DBF02EF2-5AE0-440D-B6AD-B5ACDEE03AC8}" dt="2021-08-27T01:15:21.409" v="3035" actId="478"/>
          <ac:cxnSpMkLst>
            <pc:docMk/>
            <pc:sldMk cId="1101252175" sldId="390"/>
            <ac:cxnSpMk id="66" creationId="{F719078E-9E8F-4A0C-88F1-83B459665D59}"/>
          </ac:cxnSpMkLst>
        </pc:cxnChg>
        <pc:cxnChg chg="del">
          <ac:chgData name="Syphax Ait oubelli" userId="ecf726b1934da71b" providerId="LiveId" clId="{DBF02EF2-5AE0-440D-B6AD-B5ACDEE03AC8}" dt="2021-08-27T01:15:21.409" v="3035" actId="478"/>
          <ac:cxnSpMkLst>
            <pc:docMk/>
            <pc:sldMk cId="1101252175" sldId="390"/>
            <ac:cxnSpMk id="67" creationId="{EEB3D52C-08D0-4740-87DD-E511B67E2508}"/>
          </ac:cxnSpMkLst>
        </pc:cxnChg>
        <pc:cxnChg chg="del">
          <ac:chgData name="Syphax Ait oubelli" userId="ecf726b1934da71b" providerId="LiveId" clId="{DBF02EF2-5AE0-440D-B6AD-B5ACDEE03AC8}" dt="2021-08-27T01:15:21.409" v="3035" actId="478"/>
          <ac:cxnSpMkLst>
            <pc:docMk/>
            <pc:sldMk cId="1101252175" sldId="390"/>
            <ac:cxnSpMk id="68" creationId="{CDD812BE-8616-4C70-8538-412AD196C42C}"/>
          </ac:cxnSpMkLst>
        </pc:cxnChg>
        <pc:cxnChg chg="del">
          <ac:chgData name="Syphax Ait oubelli" userId="ecf726b1934da71b" providerId="LiveId" clId="{DBF02EF2-5AE0-440D-B6AD-B5ACDEE03AC8}" dt="2021-08-27T01:15:21.409" v="3035" actId="478"/>
          <ac:cxnSpMkLst>
            <pc:docMk/>
            <pc:sldMk cId="1101252175" sldId="390"/>
            <ac:cxnSpMk id="69" creationId="{79F698B9-267E-4392-80CA-040D4D1CE3AB}"/>
          </ac:cxnSpMkLst>
        </pc:cxnChg>
        <pc:cxnChg chg="del">
          <ac:chgData name="Syphax Ait oubelli" userId="ecf726b1934da71b" providerId="LiveId" clId="{DBF02EF2-5AE0-440D-B6AD-B5ACDEE03AC8}" dt="2021-08-27T01:15:21.409" v="3035" actId="478"/>
          <ac:cxnSpMkLst>
            <pc:docMk/>
            <pc:sldMk cId="1101252175" sldId="390"/>
            <ac:cxnSpMk id="70" creationId="{8AE26588-3E34-4B96-835A-C68F9C18F6F9}"/>
          </ac:cxnSpMkLst>
        </pc:cxnChg>
        <pc:cxnChg chg="del">
          <ac:chgData name="Syphax Ait oubelli" userId="ecf726b1934da71b" providerId="LiveId" clId="{DBF02EF2-5AE0-440D-B6AD-B5ACDEE03AC8}" dt="2021-08-27T01:15:21.409" v="3035" actId="478"/>
          <ac:cxnSpMkLst>
            <pc:docMk/>
            <pc:sldMk cId="1101252175" sldId="390"/>
            <ac:cxnSpMk id="71" creationId="{EC9A1ECA-E784-41A3-84AC-AE001644FEB6}"/>
          </ac:cxnSpMkLst>
        </pc:cxnChg>
        <pc:cxnChg chg="del">
          <ac:chgData name="Syphax Ait oubelli" userId="ecf726b1934da71b" providerId="LiveId" clId="{DBF02EF2-5AE0-440D-B6AD-B5ACDEE03AC8}" dt="2021-08-27T01:15:21.409" v="3035" actId="478"/>
          <ac:cxnSpMkLst>
            <pc:docMk/>
            <pc:sldMk cId="1101252175" sldId="390"/>
            <ac:cxnSpMk id="72" creationId="{E4DC49D5-DF58-4BEB-8B84-EE034D31D32C}"/>
          </ac:cxnSpMkLst>
        </pc:cxnChg>
        <pc:cxnChg chg="del">
          <ac:chgData name="Syphax Ait oubelli" userId="ecf726b1934da71b" providerId="LiveId" clId="{DBF02EF2-5AE0-440D-B6AD-B5ACDEE03AC8}" dt="2021-08-27T01:15:21.409" v="3035" actId="478"/>
          <ac:cxnSpMkLst>
            <pc:docMk/>
            <pc:sldMk cId="1101252175" sldId="390"/>
            <ac:cxnSpMk id="73" creationId="{DCE4A205-07AA-42EE-B9E2-9506875A3C18}"/>
          </ac:cxnSpMkLst>
        </pc:cxnChg>
        <pc:cxnChg chg="del">
          <ac:chgData name="Syphax Ait oubelli" userId="ecf726b1934da71b" providerId="LiveId" clId="{DBF02EF2-5AE0-440D-B6AD-B5ACDEE03AC8}" dt="2021-08-27T01:15:21.409" v="3035" actId="478"/>
          <ac:cxnSpMkLst>
            <pc:docMk/>
            <pc:sldMk cId="1101252175" sldId="390"/>
            <ac:cxnSpMk id="74" creationId="{EDA297D5-D58C-47BC-A5F1-C216E7E2E73A}"/>
          </ac:cxnSpMkLst>
        </pc:cxnChg>
        <pc:cxnChg chg="del">
          <ac:chgData name="Syphax Ait oubelli" userId="ecf726b1934da71b" providerId="LiveId" clId="{DBF02EF2-5AE0-440D-B6AD-B5ACDEE03AC8}" dt="2021-08-27T01:15:21.409" v="3035" actId="478"/>
          <ac:cxnSpMkLst>
            <pc:docMk/>
            <pc:sldMk cId="1101252175" sldId="390"/>
            <ac:cxnSpMk id="76" creationId="{3F1FEA92-0EC4-4149-9326-55ADBC7BD74A}"/>
          </ac:cxnSpMkLst>
        </pc:cxnChg>
        <pc:cxnChg chg="del">
          <ac:chgData name="Syphax Ait oubelli" userId="ecf726b1934da71b" providerId="LiveId" clId="{DBF02EF2-5AE0-440D-B6AD-B5ACDEE03AC8}" dt="2021-08-27T01:15:21.409" v="3035" actId="478"/>
          <ac:cxnSpMkLst>
            <pc:docMk/>
            <pc:sldMk cId="1101252175" sldId="390"/>
            <ac:cxnSpMk id="78" creationId="{324BBE19-535F-4379-9301-AF19E2FCD2FA}"/>
          </ac:cxnSpMkLst>
        </pc:cxnChg>
        <pc:cxnChg chg="del">
          <ac:chgData name="Syphax Ait oubelli" userId="ecf726b1934da71b" providerId="LiveId" clId="{DBF02EF2-5AE0-440D-B6AD-B5ACDEE03AC8}" dt="2021-08-27T01:15:21.409" v="3035" actId="478"/>
          <ac:cxnSpMkLst>
            <pc:docMk/>
            <pc:sldMk cId="1101252175" sldId="390"/>
            <ac:cxnSpMk id="80" creationId="{3B95B65D-61D3-44D1-8632-F3FBCCFD96BA}"/>
          </ac:cxnSpMkLst>
        </pc:cxnChg>
        <pc:cxnChg chg="del mod">
          <ac:chgData name="Syphax Ait oubelli" userId="ecf726b1934da71b" providerId="LiveId" clId="{DBF02EF2-5AE0-440D-B6AD-B5ACDEE03AC8}" dt="2021-08-27T01:15:21.409" v="3035" actId="478"/>
          <ac:cxnSpMkLst>
            <pc:docMk/>
            <pc:sldMk cId="1101252175" sldId="390"/>
            <ac:cxnSpMk id="81" creationId="{34C1D08A-5F90-48AE-9C83-E271EDF67077}"/>
          </ac:cxnSpMkLst>
        </pc:cxnChg>
        <pc:cxnChg chg="del">
          <ac:chgData name="Syphax Ait oubelli" userId="ecf726b1934da71b" providerId="LiveId" clId="{DBF02EF2-5AE0-440D-B6AD-B5ACDEE03AC8}" dt="2021-08-27T01:15:21.409" v="3035" actId="478"/>
          <ac:cxnSpMkLst>
            <pc:docMk/>
            <pc:sldMk cId="1101252175" sldId="390"/>
            <ac:cxnSpMk id="82" creationId="{6500FEC8-5B81-4A68-8FB8-4B5677201D23}"/>
          </ac:cxnSpMkLst>
        </pc:cxnChg>
        <pc:cxnChg chg="del">
          <ac:chgData name="Syphax Ait oubelli" userId="ecf726b1934da71b" providerId="LiveId" clId="{DBF02EF2-5AE0-440D-B6AD-B5ACDEE03AC8}" dt="2021-08-27T01:15:21.409" v="3035" actId="478"/>
          <ac:cxnSpMkLst>
            <pc:docMk/>
            <pc:sldMk cId="1101252175" sldId="390"/>
            <ac:cxnSpMk id="84" creationId="{CF0313A0-283B-4892-9F12-B05D5BB04FC1}"/>
          </ac:cxnSpMkLst>
        </pc:cxnChg>
        <pc:cxnChg chg="del">
          <ac:chgData name="Syphax Ait oubelli" userId="ecf726b1934da71b" providerId="LiveId" clId="{DBF02EF2-5AE0-440D-B6AD-B5ACDEE03AC8}" dt="2021-08-27T01:15:21.409" v="3035" actId="478"/>
          <ac:cxnSpMkLst>
            <pc:docMk/>
            <pc:sldMk cId="1101252175" sldId="390"/>
            <ac:cxnSpMk id="85" creationId="{55CF22F9-B839-4376-92EC-BACBDFFA2E21}"/>
          </ac:cxnSpMkLst>
        </pc:cxnChg>
        <pc:cxnChg chg="del">
          <ac:chgData name="Syphax Ait oubelli" userId="ecf726b1934da71b" providerId="LiveId" clId="{DBF02EF2-5AE0-440D-B6AD-B5ACDEE03AC8}" dt="2021-08-27T01:15:21.409" v="3035" actId="478"/>
          <ac:cxnSpMkLst>
            <pc:docMk/>
            <pc:sldMk cId="1101252175" sldId="390"/>
            <ac:cxnSpMk id="86" creationId="{6615F312-6622-4837-9FC5-59ED46BBE67E}"/>
          </ac:cxnSpMkLst>
        </pc:cxnChg>
        <pc:cxnChg chg="del">
          <ac:chgData name="Syphax Ait oubelli" userId="ecf726b1934da71b" providerId="LiveId" clId="{DBF02EF2-5AE0-440D-B6AD-B5ACDEE03AC8}" dt="2021-08-27T01:15:21.409" v="3035" actId="478"/>
          <ac:cxnSpMkLst>
            <pc:docMk/>
            <pc:sldMk cId="1101252175" sldId="390"/>
            <ac:cxnSpMk id="87" creationId="{B5316A1E-419F-4FC9-91A6-7025FFE58AAE}"/>
          </ac:cxnSpMkLst>
        </pc:cxnChg>
        <pc:cxnChg chg="del">
          <ac:chgData name="Syphax Ait oubelli" userId="ecf726b1934da71b" providerId="LiveId" clId="{DBF02EF2-5AE0-440D-B6AD-B5ACDEE03AC8}" dt="2021-08-27T01:15:21.409" v="3035" actId="478"/>
          <ac:cxnSpMkLst>
            <pc:docMk/>
            <pc:sldMk cId="1101252175" sldId="390"/>
            <ac:cxnSpMk id="88" creationId="{A62F9CC7-34EC-43E6-883C-2B84FA0F371B}"/>
          </ac:cxnSpMkLst>
        </pc:cxnChg>
        <pc:cxnChg chg="del">
          <ac:chgData name="Syphax Ait oubelli" userId="ecf726b1934da71b" providerId="LiveId" clId="{DBF02EF2-5AE0-440D-B6AD-B5ACDEE03AC8}" dt="2021-08-27T01:15:21.409" v="3035" actId="478"/>
          <ac:cxnSpMkLst>
            <pc:docMk/>
            <pc:sldMk cId="1101252175" sldId="390"/>
            <ac:cxnSpMk id="89" creationId="{B90BC1F8-F51D-48A0-AA2C-0F04F109792A}"/>
          </ac:cxnSpMkLst>
        </pc:cxnChg>
      </pc:sldChg>
      <pc:sldChg chg="addSp modSp add mod">
        <pc:chgData name="Syphax Ait oubelli" userId="ecf726b1934da71b" providerId="LiveId" clId="{DBF02EF2-5AE0-440D-B6AD-B5ACDEE03AC8}" dt="2021-08-27T01:17:33.895" v="3157" actId="207"/>
        <pc:sldMkLst>
          <pc:docMk/>
          <pc:sldMk cId="2717568551" sldId="391"/>
        </pc:sldMkLst>
        <pc:spChg chg="add mod">
          <ac:chgData name="Syphax Ait oubelli" userId="ecf726b1934da71b" providerId="LiveId" clId="{DBF02EF2-5AE0-440D-B6AD-B5ACDEE03AC8}" dt="2021-08-27T01:17:33.895" v="3157" actId="207"/>
          <ac:spMkLst>
            <pc:docMk/>
            <pc:sldMk cId="2717568551" sldId="391"/>
            <ac:spMk id="2" creationId="{3796E6C3-EC33-4F34-BCA1-3796A41C3C77}"/>
          </ac:spMkLst>
        </pc:spChg>
      </pc:sldChg>
      <pc:sldChg chg="addSp delSp modSp add mod">
        <pc:chgData name="Syphax Ait oubelli" userId="ecf726b1934da71b" providerId="LiveId" clId="{DBF02EF2-5AE0-440D-B6AD-B5ACDEE03AC8}" dt="2021-08-27T01:22:18.521" v="3293" actId="207"/>
        <pc:sldMkLst>
          <pc:docMk/>
          <pc:sldMk cId="2889997282" sldId="392"/>
        </pc:sldMkLst>
        <pc:spChg chg="add del mod">
          <ac:chgData name="Syphax Ait oubelli" userId="ecf726b1934da71b" providerId="LiveId" clId="{DBF02EF2-5AE0-440D-B6AD-B5ACDEE03AC8}" dt="2021-08-27T01:20:31.520" v="3183" actId="478"/>
          <ac:spMkLst>
            <pc:docMk/>
            <pc:sldMk cId="2889997282" sldId="392"/>
            <ac:spMk id="6" creationId="{14955C4B-16E6-4BFD-B783-066710E6F46E}"/>
          </ac:spMkLst>
        </pc:spChg>
        <pc:spChg chg="add mod">
          <ac:chgData name="Syphax Ait oubelli" userId="ecf726b1934da71b" providerId="LiveId" clId="{DBF02EF2-5AE0-440D-B6AD-B5ACDEE03AC8}" dt="2021-08-27T01:22:18.521" v="3293" actId="207"/>
          <ac:spMkLst>
            <pc:docMk/>
            <pc:sldMk cId="2889997282" sldId="392"/>
            <ac:spMk id="7" creationId="{C1B3E777-2B95-4188-95B8-10CF26305748}"/>
          </ac:spMkLst>
        </pc:spChg>
      </pc:sldChg>
      <pc:sldChg chg="delSp add del mod">
        <pc:chgData name="Syphax Ait oubelli" userId="ecf726b1934da71b" providerId="LiveId" clId="{DBF02EF2-5AE0-440D-B6AD-B5ACDEE03AC8}" dt="2021-08-27T13:57:01.917" v="3297" actId="47"/>
        <pc:sldMkLst>
          <pc:docMk/>
          <pc:sldMk cId="794290847" sldId="393"/>
        </pc:sldMkLst>
        <pc:spChg chg="del">
          <ac:chgData name="Syphax Ait oubelli" userId="ecf726b1934da71b" providerId="LiveId" clId="{DBF02EF2-5AE0-440D-B6AD-B5ACDEE03AC8}" dt="2021-08-27T13:56:49.573" v="3295" actId="478"/>
          <ac:spMkLst>
            <pc:docMk/>
            <pc:sldMk cId="794290847" sldId="393"/>
            <ac:spMk id="2" creationId="{3796E6C3-EC33-4F34-BCA1-3796A41C3C77}"/>
          </ac:spMkLst>
        </pc:spChg>
        <pc:spChg chg="del">
          <ac:chgData name="Syphax Ait oubelli" userId="ecf726b1934da71b" providerId="LiveId" clId="{DBF02EF2-5AE0-440D-B6AD-B5ACDEE03AC8}" dt="2021-08-27T13:56:49.573" v="3295" actId="478"/>
          <ac:spMkLst>
            <pc:docMk/>
            <pc:sldMk cId="794290847" sldId="393"/>
            <ac:spMk id="4" creationId="{EA2864F0-4CE5-4C92-BFD3-0495BC9130D3}"/>
          </ac:spMkLst>
        </pc:spChg>
        <pc:spChg chg="del">
          <ac:chgData name="Syphax Ait oubelli" userId="ecf726b1934da71b" providerId="LiveId" clId="{DBF02EF2-5AE0-440D-B6AD-B5ACDEE03AC8}" dt="2021-08-27T13:56:49.573" v="3295" actId="478"/>
          <ac:spMkLst>
            <pc:docMk/>
            <pc:sldMk cId="794290847" sldId="393"/>
            <ac:spMk id="7" creationId="{C1B3E777-2B95-4188-95B8-10CF26305748}"/>
          </ac:spMkLst>
        </pc:spChg>
        <pc:spChg chg="del">
          <ac:chgData name="Syphax Ait oubelli" userId="ecf726b1934da71b" providerId="LiveId" clId="{DBF02EF2-5AE0-440D-B6AD-B5ACDEE03AC8}" dt="2021-08-27T13:56:49.573" v="3295" actId="478"/>
          <ac:spMkLst>
            <pc:docMk/>
            <pc:sldMk cId="794290847" sldId="393"/>
            <ac:spMk id="56" creationId="{CA42FD83-1E3D-4207-B48B-08EFA11259F2}"/>
          </ac:spMkLst>
        </pc:spChg>
        <pc:spChg chg="del">
          <ac:chgData name="Syphax Ait oubelli" userId="ecf726b1934da71b" providerId="LiveId" clId="{DBF02EF2-5AE0-440D-B6AD-B5ACDEE03AC8}" dt="2021-08-27T13:56:49.573" v="3295" actId="478"/>
          <ac:spMkLst>
            <pc:docMk/>
            <pc:sldMk cId="794290847" sldId="393"/>
            <ac:spMk id="57" creationId="{7A0B49DF-A4B6-4C78-85ED-C0463336E6F1}"/>
          </ac:spMkLst>
        </pc:spChg>
      </pc:sldChg>
      <pc:sldChg chg="addSp modSp add del mod">
        <pc:chgData name="Syphax Ait oubelli" userId="ecf726b1934da71b" providerId="LiveId" clId="{DBF02EF2-5AE0-440D-B6AD-B5ACDEE03AC8}" dt="2021-08-27T14:00:53.191" v="3306" actId="47"/>
        <pc:sldMkLst>
          <pc:docMk/>
          <pc:sldMk cId="1021742693" sldId="394"/>
        </pc:sldMkLst>
        <pc:spChg chg="mod">
          <ac:chgData name="Syphax Ait oubelli" userId="ecf726b1934da71b" providerId="LiveId" clId="{DBF02EF2-5AE0-440D-B6AD-B5ACDEE03AC8}" dt="2021-08-27T13:57:09.143" v="3304" actId="404"/>
          <ac:spMkLst>
            <pc:docMk/>
            <pc:sldMk cId="1021742693" sldId="394"/>
            <ac:spMk id="7" creationId="{D59E1FB0-9903-4F5E-B7EC-B11DAB940366}"/>
          </ac:spMkLst>
        </pc:spChg>
        <pc:spChg chg="mod">
          <ac:chgData name="Syphax Ait oubelli" userId="ecf726b1934da71b" providerId="LiveId" clId="{DBF02EF2-5AE0-440D-B6AD-B5ACDEE03AC8}" dt="2021-08-27T13:57:09.143" v="3304" actId="404"/>
          <ac:spMkLst>
            <pc:docMk/>
            <pc:sldMk cId="1021742693" sldId="394"/>
            <ac:spMk id="10" creationId="{64A1804D-5EE1-45AB-8787-6B8AB96A3DF6}"/>
          </ac:spMkLst>
        </pc:spChg>
        <pc:spChg chg="mod">
          <ac:chgData name="Syphax Ait oubelli" userId="ecf726b1934da71b" providerId="LiveId" clId="{DBF02EF2-5AE0-440D-B6AD-B5ACDEE03AC8}" dt="2021-08-27T13:57:09.143" v="3304" actId="404"/>
          <ac:spMkLst>
            <pc:docMk/>
            <pc:sldMk cId="1021742693" sldId="394"/>
            <ac:spMk id="13" creationId="{4D360CD4-01F2-4912-A370-7F474CDD0DAB}"/>
          </ac:spMkLst>
        </pc:spChg>
        <pc:spChg chg="mod">
          <ac:chgData name="Syphax Ait oubelli" userId="ecf726b1934da71b" providerId="LiveId" clId="{DBF02EF2-5AE0-440D-B6AD-B5ACDEE03AC8}" dt="2021-08-27T13:57:09.143" v="3304" actId="404"/>
          <ac:spMkLst>
            <pc:docMk/>
            <pc:sldMk cId="1021742693" sldId="394"/>
            <ac:spMk id="16" creationId="{73A2B211-1E76-43B8-A842-644031212CA9}"/>
          </ac:spMkLst>
        </pc:spChg>
        <pc:spChg chg="mod">
          <ac:chgData name="Syphax Ait oubelli" userId="ecf726b1934da71b" providerId="LiveId" clId="{DBF02EF2-5AE0-440D-B6AD-B5ACDEE03AC8}" dt="2021-08-27T13:57:09.143" v="3304" actId="404"/>
          <ac:spMkLst>
            <pc:docMk/>
            <pc:sldMk cId="1021742693" sldId="394"/>
            <ac:spMk id="19" creationId="{F71A63FB-07F1-4F19-B1A3-EBF27B03FDC2}"/>
          </ac:spMkLst>
        </pc:spChg>
        <pc:spChg chg="mod">
          <ac:chgData name="Syphax Ait oubelli" userId="ecf726b1934da71b" providerId="LiveId" clId="{DBF02EF2-5AE0-440D-B6AD-B5ACDEE03AC8}" dt="2021-08-27T13:57:09.143" v="3304" actId="404"/>
          <ac:spMkLst>
            <pc:docMk/>
            <pc:sldMk cId="1021742693" sldId="394"/>
            <ac:spMk id="22" creationId="{0C3FE7D5-4E79-46C7-8C4C-6552ACA027E3}"/>
          </ac:spMkLst>
        </pc:spChg>
        <pc:spChg chg="mod">
          <ac:chgData name="Syphax Ait oubelli" userId="ecf726b1934da71b" providerId="LiveId" clId="{DBF02EF2-5AE0-440D-B6AD-B5ACDEE03AC8}" dt="2021-08-27T13:57:09.143" v="3304" actId="404"/>
          <ac:spMkLst>
            <pc:docMk/>
            <pc:sldMk cId="1021742693" sldId="394"/>
            <ac:spMk id="25" creationId="{06AF10B1-CB4F-4986-B34E-193E0BD469D9}"/>
          </ac:spMkLst>
        </pc:spChg>
        <pc:spChg chg="mod">
          <ac:chgData name="Syphax Ait oubelli" userId="ecf726b1934da71b" providerId="LiveId" clId="{DBF02EF2-5AE0-440D-B6AD-B5ACDEE03AC8}" dt="2021-08-27T13:57:09.143" v="3304" actId="404"/>
          <ac:spMkLst>
            <pc:docMk/>
            <pc:sldMk cId="1021742693" sldId="394"/>
            <ac:spMk id="28" creationId="{15F0DA52-9D8D-4642-9762-65BDA6AFE2FA}"/>
          </ac:spMkLst>
        </pc:spChg>
        <pc:spChg chg="mod">
          <ac:chgData name="Syphax Ait oubelli" userId="ecf726b1934da71b" providerId="LiveId" clId="{DBF02EF2-5AE0-440D-B6AD-B5ACDEE03AC8}" dt="2021-08-27T13:57:09.143" v="3304" actId="404"/>
          <ac:spMkLst>
            <pc:docMk/>
            <pc:sldMk cId="1021742693" sldId="394"/>
            <ac:spMk id="31" creationId="{14AFC152-7112-443A-8C7A-2E80FB0E8E5A}"/>
          </ac:spMkLst>
        </pc:spChg>
        <pc:spChg chg="mod">
          <ac:chgData name="Syphax Ait oubelli" userId="ecf726b1934da71b" providerId="LiveId" clId="{DBF02EF2-5AE0-440D-B6AD-B5ACDEE03AC8}" dt="2021-08-27T13:57:09.143" v="3304" actId="404"/>
          <ac:spMkLst>
            <pc:docMk/>
            <pc:sldMk cId="1021742693" sldId="394"/>
            <ac:spMk id="34" creationId="{F09FA5DB-C5D5-4113-BDD9-00327492FEB0}"/>
          </ac:spMkLst>
        </pc:spChg>
        <pc:spChg chg="mod">
          <ac:chgData name="Syphax Ait oubelli" userId="ecf726b1934da71b" providerId="LiveId" clId="{DBF02EF2-5AE0-440D-B6AD-B5ACDEE03AC8}" dt="2021-08-27T13:57:09.143" v="3304" actId="404"/>
          <ac:spMkLst>
            <pc:docMk/>
            <pc:sldMk cId="1021742693" sldId="394"/>
            <ac:spMk id="37" creationId="{C81227BE-41EF-4393-AC13-08A97F741AD1}"/>
          </ac:spMkLst>
        </pc:spChg>
        <pc:spChg chg="mod">
          <ac:chgData name="Syphax Ait oubelli" userId="ecf726b1934da71b" providerId="LiveId" clId="{DBF02EF2-5AE0-440D-B6AD-B5ACDEE03AC8}" dt="2021-08-27T13:57:09.143" v="3304" actId="404"/>
          <ac:spMkLst>
            <pc:docMk/>
            <pc:sldMk cId="1021742693" sldId="394"/>
            <ac:spMk id="40" creationId="{EF95D963-9C20-4B6A-8864-EBC33FF866EE}"/>
          </ac:spMkLst>
        </pc:spChg>
        <pc:spChg chg="mod">
          <ac:chgData name="Syphax Ait oubelli" userId="ecf726b1934da71b" providerId="LiveId" clId="{DBF02EF2-5AE0-440D-B6AD-B5ACDEE03AC8}" dt="2021-08-27T13:57:09.143" v="3304" actId="404"/>
          <ac:spMkLst>
            <pc:docMk/>
            <pc:sldMk cId="1021742693" sldId="394"/>
            <ac:spMk id="43" creationId="{A1622D04-8937-4436-8A83-B2DDB09AE7F2}"/>
          </ac:spMkLst>
        </pc:spChg>
        <pc:spChg chg="mod">
          <ac:chgData name="Syphax Ait oubelli" userId="ecf726b1934da71b" providerId="LiveId" clId="{DBF02EF2-5AE0-440D-B6AD-B5ACDEE03AC8}" dt="2021-08-27T13:57:09.143" v="3304" actId="404"/>
          <ac:spMkLst>
            <pc:docMk/>
            <pc:sldMk cId="1021742693" sldId="394"/>
            <ac:spMk id="46" creationId="{1785F098-5F9B-4E15-825A-EB70E4A37FD6}"/>
          </ac:spMkLst>
        </pc:spChg>
        <pc:spChg chg="mod">
          <ac:chgData name="Syphax Ait oubelli" userId="ecf726b1934da71b" providerId="LiveId" clId="{DBF02EF2-5AE0-440D-B6AD-B5ACDEE03AC8}" dt="2021-08-27T13:57:09.143" v="3304" actId="404"/>
          <ac:spMkLst>
            <pc:docMk/>
            <pc:sldMk cId="1021742693" sldId="394"/>
            <ac:spMk id="49" creationId="{8354BD48-71B1-47A2-964C-9406051523F7}"/>
          </ac:spMkLst>
        </pc:spChg>
        <pc:spChg chg="mod">
          <ac:chgData name="Syphax Ait oubelli" userId="ecf726b1934da71b" providerId="LiveId" clId="{DBF02EF2-5AE0-440D-B6AD-B5ACDEE03AC8}" dt="2021-08-27T13:57:09.143" v="3304" actId="404"/>
          <ac:spMkLst>
            <pc:docMk/>
            <pc:sldMk cId="1021742693" sldId="394"/>
            <ac:spMk id="52" creationId="{9737E3C9-2649-4B93-B311-C140B3A0E59E}"/>
          </ac:spMkLst>
        </pc:spChg>
        <pc:spChg chg="mod">
          <ac:chgData name="Syphax Ait oubelli" userId="ecf726b1934da71b" providerId="LiveId" clId="{DBF02EF2-5AE0-440D-B6AD-B5ACDEE03AC8}" dt="2021-08-27T13:57:09.143" v="3304" actId="404"/>
          <ac:spMkLst>
            <pc:docMk/>
            <pc:sldMk cId="1021742693" sldId="394"/>
            <ac:spMk id="55" creationId="{643D47E5-5F64-41FE-A755-10F5635F91AC}"/>
          </ac:spMkLst>
        </pc:spChg>
        <pc:spChg chg="mod">
          <ac:chgData name="Syphax Ait oubelli" userId="ecf726b1934da71b" providerId="LiveId" clId="{DBF02EF2-5AE0-440D-B6AD-B5ACDEE03AC8}" dt="2021-08-27T13:57:09.143" v="3304" actId="404"/>
          <ac:spMkLst>
            <pc:docMk/>
            <pc:sldMk cId="1021742693" sldId="394"/>
            <ac:spMk id="58" creationId="{8EC3A824-16BD-43D7-A9F7-7315256CBBBD}"/>
          </ac:spMkLst>
        </pc:spChg>
        <pc:spChg chg="mod">
          <ac:chgData name="Syphax Ait oubelli" userId="ecf726b1934da71b" providerId="LiveId" clId="{DBF02EF2-5AE0-440D-B6AD-B5ACDEE03AC8}" dt="2021-08-27T13:57:09.143" v="3304" actId="404"/>
          <ac:spMkLst>
            <pc:docMk/>
            <pc:sldMk cId="1021742693" sldId="394"/>
            <ac:spMk id="61" creationId="{6F32346E-52DB-4C93-A3B2-14DA9B8443DA}"/>
          </ac:spMkLst>
        </pc:spChg>
        <pc:spChg chg="mod">
          <ac:chgData name="Syphax Ait oubelli" userId="ecf726b1934da71b" providerId="LiveId" clId="{DBF02EF2-5AE0-440D-B6AD-B5ACDEE03AC8}" dt="2021-08-27T13:57:09.143" v="3304" actId="404"/>
          <ac:spMkLst>
            <pc:docMk/>
            <pc:sldMk cId="1021742693" sldId="394"/>
            <ac:spMk id="64" creationId="{5D49293E-1C21-480B-A99D-89FC82FB266E}"/>
          </ac:spMkLst>
        </pc:spChg>
        <pc:grpChg chg="add mod">
          <ac:chgData name="Syphax Ait oubelli" userId="ecf726b1934da71b" providerId="LiveId" clId="{DBF02EF2-5AE0-440D-B6AD-B5ACDEE03AC8}" dt="2021-08-27T13:57:07.167" v="3299" actId="14100"/>
          <ac:grpSpMkLst>
            <pc:docMk/>
            <pc:sldMk cId="1021742693" sldId="394"/>
            <ac:grpSpMk id="2" creationId="{9B7A25CC-54C7-4DA9-8049-825708FD7EC4}"/>
          </ac:grpSpMkLst>
        </pc:grpChg>
      </pc:sldChg>
      <pc:sldChg chg="addSp delSp modSp add mod">
        <pc:chgData name="Syphax Ait oubelli" userId="ecf726b1934da71b" providerId="LiveId" clId="{DBF02EF2-5AE0-440D-B6AD-B5ACDEE03AC8}" dt="2021-08-27T14:16:45.933" v="3561" actId="167"/>
        <pc:sldMkLst>
          <pc:docMk/>
          <pc:sldMk cId="1150384631" sldId="395"/>
        </pc:sldMkLst>
        <pc:spChg chg="add mod">
          <ac:chgData name="Syphax Ait oubelli" userId="ecf726b1934da71b" providerId="LiveId" clId="{DBF02EF2-5AE0-440D-B6AD-B5ACDEE03AC8}" dt="2021-08-27T14:03:34.166" v="3345" actId="1076"/>
          <ac:spMkLst>
            <pc:docMk/>
            <pc:sldMk cId="1150384631" sldId="395"/>
            <ac:spMk id="3" creationId="{CDF11141-7D34-471F-9116-08A32B0BFEDB}"/>
          </ac:spMkLst>
        </pc:spChg>
        <pc:spChg chg="add mod ord">
          <ac:chgData name="Syphax Ait oubelli" userId="ecf726b1934da71b" providerId="LiveId" clId="{DBF02EF2-5AE0-440D-B6AD-B5ACDEE03AC8}" dt="2021-08-27T14:15:42.819" v="3536" actId="167"/>
          <ac:spMkLst>
            <pc:docMk/>
            <pc:sldMk cId="1150384631" sldId="395"/>
            <ac:spMk id="4" creationId="{10C1B4DD-33B2-4079-ACAE-A9AFCA8787AC}"/>
          </ac:spMkLst>
        </pc:spChg>
        <pc:spChg chg="mod topLvl">
          <ac:chgData name="Syphax Ait oubelli" userId="ecf726b1934da71b" providerId="LiveId" clId="{DBF02EF2-5AE0-440D-B6AD-B5ACDEE03AC8}" dt="2021-08-27T14:06:30.161" v="3423" actId="404"/>
          <ac:spMkLst>
            <pc:docMk/>
            <pc:sldMk cId="1150384631" sldId="395"/>
            <ac:spMk id="7" creationId="{D59E1FB0-9903-4F5E-B7EC-B11DAB940366}"/>
          </ac:spMkLst>
        </pc:spChg>
        <pc:spChg chg="mod ord topLvl">
          <ac:chgData name="Syphax Ait oubelli" userId="ecf726b1934da71b" providerId="LiveId" clId="{DBF02EF2-5AE0-440D-B6AD-B5ACDEE03AC8}" dt="2021-08-27T14:16:45.933" v="3561" actId="167"/>
          <ac:spMkLst>
            <pc:docMk/>
            <pc:sldMk cId="1150384631" sldId="395"/>
            <ac:spMk id="10" creationId="{64A1804D-5EE1-45AB-8787-6B8AB96A3DF6}"/>
          </ac:spMkLst>
        </pc:spChg>
        <pc:spChg chg="mod ord topLvl">
          <ac:chgData name="Syphax Ait oubelli" userId="ecf726b1934da71b" providerId="LiveId" clId="{DBF02EF2-5AE0-440D-B6AD-B5ACDEE03AC8}" dt="2021-08-27T14:16:45.933" v="3561" actId="167"/>
          <ac:spMkLst>
            <pc:docMk/>
            <pc:sldMk cId="1150384631" sldId="395"/>
            <ac:spMk id="13" creationId="{4D360CD4-01F2-4912-A370-7F474CDD0DAB}"/>
          </ac:spMkLst>
        </pc:spChg>
        <pc:spChg chg="mod ord topLvl">
          <ac:chgData name="Syphax Ait oubelli" userId="ecf726b1934da71b" providerId="LiveId" clId="{DBF02EF2-5AE0-440D-B6AD-B5ACDEE03AC8}" dt="2021-08-27T14:16:45.933" v="3561" actId="167"/>
          <ac:spMkLst>
            <pc:docMk/>
            <pc:sldMk cId="1150384631" sldId="395"/>
            <ac:spMk id="16" creationId="{73A2B211-1E76-43B8-A842-644031212CA9}"/>
          </ac:spMkLst>
        </pc:spChg>
        <pc:spChg chg="mod topLvl">
          <ac:chgData name="Syphax Ait oubelli" userId="ecf726b1934da71b" providerId="LiveId" clId="{DBF02EF2-5AE0-440D-B6AD-B5ACDEE03AC8}" dt="2021-08-27T14:06:30.161" v="3423" actId="404"/>
          <ac:spMkLst>
            <pc:docMk/>
            <pc:sldMk cId="1150384631" sldId="395"/>
            <ac:spMk id="19" creationId="{F71A63FB-07F1-4F19-B1A3-EBF27B03FDC2}"/>
          </ac:spMkLst>
        </pc:spChg>
        <pc:spChg chg="mod ord topLvl">
          <ac:chgData name="Syphax Ait oubelli" userId="ecf726b1934da71b" providerId="LiveId" clId="{DBF02EF2-5AE0-440D-B6AD-B5ACDEE03AC8}" dt="2021-08-27T14:16:45.933" v="3561" actId="167"/>
          <ac:spMkLst>
            <pc:docMk/>
            <pc:sldMk cId="1150384631" sldId="395"/>
            <ac:spMk id="22" creationId="{0C3FE7D5-4E79-46C7-8C4C-6552ACA027E3}"/>
          </ac:spMkLst>
        </pc:spChg>
        <pc:spChg chg="add mod">
          <ac:chgData name="Syphax Ait oubelli" userId="ecf726b1934da71b" providerId="LiveId" clId="{DBF02EF2-5AE0-440D-B6AD-B5ACDEE03AC8}" dt="2021-08-27T14:02:48.263" v="3344" actId="1035"/>
          <ac:spMkLst>
            <pc:docMk/>
            <pc:sldMk cId="1150384631" sldId="395"/>
            <ac:spMk id="23" creationId="{8E040940-8EC1-4F9E-821F-B3DD0EDCC23A}"/>
          </ac:spMkLst>
        </pc:spChg>
        <pc:spChg chg="add mod">
          <ac:chgData name="Syphax Ait oubelli" userId="ecf726b1934da71b" providerId="LiveId" clId="{DBF02EF2-5AE0-440D-B6AD-B5ACDEE03AC8}" dt="2021-08-27T14:02:48.263" v="3344" actId="1035"/>
          <ac:spMkLst>
            <pc:docMk/>
            <pc:sldMk cId="1150384631" sldId="395"/>
            <ac:spMk id="24" creationId="{35BEE1DE-1C26-4195-A3D0-E4FA5C27646B}"/>
          </ac:spMkLst>
        </pc:spChg>
        <pc:spChg chg="mod ord topLvl">
          <ac:chgData name="Syphax Ait oubelli" userId="ecf726b1934da71b" providerId="LiveId" clId="{DBF02EF2-5AE0-440D-B6AD-B5ACDEE03AC8}" dt="2021-08-27T14:16:45.933" v="3561" actId="167"/>
          <ac:spMkLst>
            <pc:docMk/>
            <pc:sldMk cId="1150384631" sldId="395"/>
            <ac:spMk id="25" creationId="{06AF10B1-CB4F-4986-B34E-193E0BD469D9}"/>
          </ac:spMkLst>
        </pc:spChg>
        <pc:spChg chg="add mod">
          <ac:chgData name="Syphax Ait oubelli" userId="ecf726b1934da71b" providerId="LiveId" clId="{DBF02EF2-5AE0-440D-B6AD-B5ACDEE03AC8}" dt="2021-08-27T14:02:48.263" v="3344" actId="1035"/>
          <ac:spMkLst>
            <pc:docMk/>
            <pc:sldMk cId="1150384631" sldId="395"/>
            <ac:spMk id="26" creationId="{E96AF6FF-6495-4F7E-A930-714D1527BE37}"/>
          </ac:spMkLst>
        </pc:spChg>
        <pc:spChg chg="add mod">
          <ac:chgData name="Syphax Ait oubelli" userId="ecf726b1934da71b" providerId="LiveId" clId="{DBF02EF2-5AE0-440D-B6AD-B5ACDEE03AC8}" dt="2021-08-27T14:02:48.263" v="3344" actId="1035"/>
          <ac:spMkLst>
            <pc:docMk/>
            <pc:sldMk cId="1150384631" sldId="395"/>
            <ac:spMk id="27" creationId="{605F7C73-B51E-40C3-A03F-1E646725FB8F}"/>
          </ac:spMkLst>
        </pc:spChg>
        <pc:spChg chg="mod ord topLvl">
          <ac:chgData name="Syphax Ait oubelli" userId="ecf726b1934da71b" providerId="LiveId" clId="{DBF02EF2-5AE0-440D-B6AD-B5ACDEE03AC8}" dt="2021-08-27T14:16:45.933" v="3561" actId="167"/>
          <ac:spMkLst>
            <pc:docMk/>
            <pc:sldMk cId="1150384631" sldId="395"/>
            <ac:spMk id="28" creationId="{15F0DA52-9D8D-4642-9762-65BDA6AFE2FA}"/>
          </ac:spMkLst>
        </pc:spChg>
        <pc:spChg chg="add mod ord">
          <ac:chgData name="Syphax Ait oubelli" userId="ecf726b1934da71b" providerId="LiveId" clId="{DBF02EF2-5AE0-440D-B6AD-B5ACDEE03AC8}" dt="2021-08-27T14:15:42.819" v="3536" actId="167"/>
          <ac:spMkLst>
            <pc:docMk/>
            <pc:sldMk cId="1150384631" sldId="395"/>
            <ac:spMk id="29" creationId="{58F6974D-B5AB-4DF0-9263-144614FD5136}"/>
          </ac:spMkLst>
        </pc:spChg>
        <pc:spChg chg="add mod ord">
          <ac:chgData name="Syphax Ait oubelli" userId="ecf726b1934da71b" providerId="LiveId" clId="{DBF02EF2-5AE0-440D-B6AD-B5ACDEE03AC8}" dt="2021-08-27T14:15:42.819" v="3536" actId="167"/>
          <ac:spMkLst>
            <pc:docMk/>
            <pc:sldMk cId="1150384631" sldId="395"/>
            <ac:spMk id="30" creationId="{C82C20F5-CCED-4075-868A-C298AB81DC25}"/>
          </ac:spMkLst>
        </pc:spChg>
        <pc:spChg chg="mod ord topLvl">
          <ac:chgData name="Syphax Ait oubelli" userId="ecf726b1934da71b" providerId="LiveId" clId="{DBF02EF2-5AE0-440D-B6AD-B5ACDEE03AC8}" dt="2021-08-27T14:16:45.933" v="3561" actId="167"/>
          <ac:spMkLst>
            <pc:docMk/>
            <pc:sldMk cId="1150384631" sldId="395"/>
            <ac:spMk id="31" creationId="{14AFC152-7112-443A-8C7A-2E80FB0E8E5A}"/>
          </ac:spMkLst>
        </pc:spChg>
        <pc:spChg chg="add mod">
          <ac:chgData name="Syphax Ait oubelli" userId="ecf726b1934da71b" providerId="LiveId" clId="{DBF02EF2-5AE0-440D-B6AD-B5ACDEE03AC8}" dt="2021-08-27T14:08:08.055" v="3481" actId="1038"/>
          <ac:spMkLst>
            <pc:docMk/>
            <pc:sldMk cId="1150384631" sldId="395"/>
            <ac:spMk id="32" creationId="{CA63CF28-5876-4133-8E7B-0D507AF1E70F}"/>
          </ac:spMkLst>
        </pc:spChg>
        <pc:spChg chg="add mod ord">
          <ac:chgData name="Syphax Ait oubelli" userId="ecf726b1934da71b" providerId="LiveId" clId="{DBF02EF2-5AE0-440D-B6AD-B5ACDEE03AC8}" dt="2021-08-27T14:15:42.819" v="3536" actId="167"/>
          <ac:spMkLst>
            <pc:docMk/>
            <pc:sldMk cId="1150384631" sldId="395"/>
            <ac:spMk id="33" creationId="{3B47E5DD-49D4-4BBA-8C07-C601EF46FFF7}"/>
          </ac:spMkLst>
        </pc:spChg>
        <pc:spChg chg="mod ord topLvl">
          <ac:chgData name="Syphax Ait oubelli" userId="ecf726b1934da71b" providerId="LiveId" clId="{DBF02EF2-5AE0-440D-B6AD-B5ACDEE03AC8}" dt="2021-08-27T14:16:45.933" v="3561" actId="167"/>
          <ac:spMkLst>
            <pc:docMk/>
            <pc:sldMk cId="1150384631" sldId="395"/>
            <ac:spMk id="34" creationId="{F09FA5DB-C5D5-4113-BDD9-00327492FEB0}"/>
          </ac:spMkLst>
        </pc:spChg>
        <pc:spChg chg="mod ord topLvl">
          <ac:chgData name="Syphax Ait oubelli" userId="ecf726b1934da71b" providerId="LiveId" clId="{DBF02EF2-5AE0-440D-B6AD-B5ACDEE03AC8}" dt="2021-08-27T14:16:45.933" v="3561" actId="167"/>
          <ac:spMkLst>
            <pc:docMk/>
            <pc:sldMk cId="1150384631" sldId="395"/>
            <ac:spMk id="37" creationId="{C81227BE-41EF-4393-AC13-08A97F741AD1}"/>
          </ac:spMkLst>
        </pc:spChg>
        <pc:spChg chg="mod ord topLvl">
          <ac:chgData name="Syphax Ait oubelli" userId="ecf726b1934da71b" providerId="LiveId" clId="{DBF02EF2-5AE0-440D-B6AD-B5ACDEE03AC8}" dt="2021-08-27T14:16:45.933" v="3561" actId="167"/>
          <ac:spMkLst>
            <pc:docMk/>
            <pc:sldMk cId="1150384631" sldId="395"/>
            <ac:spMk id="40" creationId="{EF95D963-9C20-4B6A-8864-EBC33FF866EE}"/>
          </ac:spMkLst>
        </pc:spChg>
        <pc:spChg chg="mod ord topLvl">
          <ac:chgData name="Syphax Ait oubelli" userId="ecf726b1934da71b" providerId="LiveId" clId="{DBF02EF2-5AE0-440D-B6AD-B5ACDEE03AC8}" dt="2021-08-27T14:16:45.933" v="3561" actId="167"/>
          <ac:spMkLst>
            <pc:docMk/>
            <pc:sldMk cId="1150384631" sldId="395"/>
            <ac:spMk id="43" creationId="{A1622D04-8937-4436-8A83-B2DDB09AE7F2}"/>
          </ac:spMkLst>
        </pc:spChg>
        <pc:spChg chg="mod ord topLvl">
          <ac:chgData name="Syphax Ait oubelli" userId="ecf726b1934da71b" providerId="LiveId" clId="{DBF02EF2-5AE0-440D-B6AD-B5ACDEE03AC8}" dt="2021-08-27T14:16:45.933" v="3561" actId="167"/>
          <ac:spMkLst>
            <pc:docMk/>
            <pc:sldMk cId="1150384631" sldId="395"/>
            <ac:spMk id="46" creationId="{1785F098-5F9B-4E15-825A-EB70E4A37FD6}"/>
          </ac:spMkLst>
        </pc:spChg>
        <pc:spChg chg="mod ord topLvl">
          <ac:chgData name="Syphax Ait oubelli" userId="ecf726b1934da71b" providerId="LiveId" clId="{DBF02EF2-5AE0-440D-B6AD-B5ACDEE03AC8}" dt="2021-08-27T14:16:45.933" v="3561" actId="167"/>
          <ac:spMkLst>
            <pc:docMk/>
            <pc:sldMk cId="1150384631" sldId="395"/>
            <ac:spMk id="49" creationId="{8354BD48-71B1-47A2-964C-9406051523F7}"/>
          </ac:spMkLst>
        </pc:spChg>
        <pc:spChg chg="mod topLvl">
          <ac:chgData name="Syphax Ait oubelli" userId="ecf726b1934da71b" providerId="LiveId" clId="{DBF02EF2-5AE0-440D-B6AD-B5ACDEE03AC8}" dt="2021-08-27T14:06:30.161" v="3423" actId="404"/>
          <ac:spMkLst>
            <pc:docMk/>
            <pc:sldMk cId="1150384631" sldId="395"/>
            <ac:spMk id="52" creationId="{9737E3C9-2649-4B93-B311-C140B3A0E59E}"/>
          </ac:spMkLst>
        </pc:spChg>
        <pc:spChg chg="mod topLvl">
          <ac:chgData name="Syphax Ait oubelli" userId="ecf726b1934da71b" providerId="LiveId" clId="{DBF02EF2-5AE0-440D-B6AD-B5ACDEE03AC8}" dt="2021-08-27T14:15:56.217" v="3550" actId="6549"/>
          <ac:spMkLst>
            <pc:docMk/>
            <pc:sldMk cId="1150384631" sldId="395"/>
            <ac:spMk id="55" creationId="{643D47E5-5F64-41FE-A755-10F5635F91AC}"/>
          </ac:spMkLst>
        </pc:spChg>
        <pc:spChg chg="mod topLvl">
          <ac:chgData name="Syphax Ait oubelli" userId="ecf726b1934da71b" providerId="LiveId" clId="{DBF02EF2-5AE0-440D-B6AD-B5ACDEE03AC8}" dt="2021-08-27T14:16:01.208" v="3553" actId="20577"/>
          <ac:spMkLst>
            <pc:docMk/>
            <pc:sldMk cId="1150384631" sldId="395"/>
            <ac:spMk id="58" creationId="{8EC3A824-16BD-43D7-A9F7-7315256CBBBD}"/>
          </ac:spMkLst>
        </pc:spChg>
        <pc:spChg chg="mod topLvl">
          <ac:chgData name="Syphax Ait oubelli" userId="ecf726b1934da71b" providerId="LiveId" clId="{DBF02EF2-5AE0-440D-B6AD-B5ACDEE03AC8}" dt="2021-08-27T14:16:03.428" v="3556" actId="20577"/>
          <ac:spMkLst>
            <pc:docMk/>
            <pc:sldMk cId="1150384631" sldId="395"/>
            <ac:spMk id="61" creationId="{6F32346E-52DB-4C93-A3B2-14DA9B8443DA}"/>
          </ac:spMkLst>
        </pc:spChg>
        <pc:spChg chg="mod topLvl">
          <ac:chgData name="Syphax Ait oubelli" userId="ecf726b1934da71b" providerId="LiveId" clId="{DBF02EF2-5AE0-440D-B6AD-B5ACDEE03AC8}" dt="2021-08-27T14:05:50.552" v="3395" actId="404"/>
          <ac:spMkLst>
            <pc:docMk/>
            <pc:sldMk cId="1150384631" sldId="395"/>
            <ac:spMk id="64" creationId="{5D49293E-1C21-480B-A99D-89FC82FB266E}"/>
          </ac:spMkLst>
        </pc:spChg>
        <pc:grpChg chg="add del mod">
          <ac:chgData name="Syphax Ait oubelli" userId="ecf726b1934da71b" providerId="LiveId" clId="{DBF02EF2-5AE0-440D-B6AD-B5ACDEE03AC8}" dt="2021-08-27T14:01:06.951" v="3311" actId="165"/>
          <ac:grpSpMkLst>
            <pc:docMk/>
            <pc:sldMk cId="1150384631" sldId="395"/>
            <ac:grpSpMk id="2" creationId="{140643B4-0258-4B03-8D78-12FFBFB906E1}"/>
          </ac:grpSpMkLst>
        </pc:grpChg>
      </pc:sldChg>
      <pc:sldChg chg="addSp delSp modSp add mod">
        <pc:chgData name="Syphax Ait oubelli" userId="ecf726b1934da71b" providerId="LiveId" clId="{DBF02EF2-5AE0-440D-B6AD-B5ACDEE03AC8}" dt="2021-08-27T14:17:05.466" v="3567" actId="166"/>
        <pc:sldMkLst>
          <pc:docMk/>
          <pc:sldMk cId="2005433123" sldId="396"/>
        </pc:sldMkLst>
        <pc:spChg chg="add mod">
          <ac:chgData name="Syphax Ait oubelli" userId="ecf726b1934da71b" providerId="LiveId" clId="{DBF02EF2-5AE0-440D-B6AD-B5ACDEE03AC8}" dt="2021-08-27T14:13:52.075" v="3522" actId="1076"/>
          <ac:spMkLst>
            <pc:docMk/>
            <pc:sldMk cId="2005433123" sldId="396"/>
            <ac:spMk id="6" creationId="{A1FAD561-0656-4F9A-8F72-C7C29084D01F}"/>
          </ac:spMkLst>
        </pc:spChg>
        <pc:spChg chg="del">
          <ac:chgData name="Syphax Ait oubelli" userId="ecf726b1934da71b" providerId="LiveId" clId="{DBF02EF2-5AE0-440D-B6AD-B5ACDEE03AC8}" dt="2021-08-27T14:16:26.943" v="3557" actId="478"/>
          <ac:spMkLst>
            <pc:docMk/>
            <pc:sldMk cId="2005433123" sldId="396"/>
            <ac:spMk id="10" creationId="{64A1804D-5EE1-45AB-8787-6B8AB96A3DF6}"/>
          </ac:spMkLst>
        </pc:spChg>
        <pc:spChg chg="del">
          <ac:chgData name="Syphax Ait oubelli" userId="ecf726b1934da71b" providerId="LiveId" clId="{DBF02EF2-5AE0-440D-B6AD-B5ACDEE03AC8}" dt="2021-08-27T14:16:26.943" v="3557" actId="478"/>
          <ac:spMkLst>
            <pc:docMk/>
            <pc:sldMk cId="2005433123" sldId="396"/>
            <ac:spMk id="13" creationId="{4D360CD4-01F2-4912-A370-7F474CDD0DAB}"/>
          </ac:spMkLst>
        </pc:spChg>
        <pc:spChg chg="del">
          <ac:chgData name="Syphax Ait oubelli" userId="ecf726b1934da71b" providerId="LiveId" clId="{DBF02EF2-5AE0-440D-B6AD-B5ACDEE03AC8}" dt="2021-08-27T14:16:26.943" v="3557" actId="478"/>
          <ac:spMkLst>
            <pc:docMk/>
            <pc:sldMk cId="2005433123" sldId="396"/>
            <ac:spMk id="16" creationId="{73A2B211-1E76-43B8-A842-644031212CA9}"/>
          </ac:spMkLst>
        </pc:spChg>
        <pc:spChg chg="del">
          <ac:chgData name="Syphax Ait oubelli" userId="ecf726b1934da71b" providerId="LiveId" clId="{DBF02EF2-5AE0-440D-B6AD-B5ACDEE03AC8}" dt="2021-08-27T14:16:26.943" v="3557" actId="478"/>
          <ac:spMkLst>
            <pc:docMk/>
            <pc:sldMk cId="2005433123" sldId="396"/>
            <ac:spMk id="22" creationId="{0C3FE7D5-4E79-46C7-8C4C-6552ACA027E3}"/>
          </ac:spMkLst>
        </pc:spChg>
        <pc:spChg chg="del mod ord">
          <ac:chgData name="Syphax Ait oubelli" userId="ecf726b1934da71b" providerId="LiveId" clId="{DBF02EF2-5AE0-440D-B6AD-B5ACDEE03AC8}" dt="2021-08-27T14:16:31.896" v="3558" actId="478"/>
          <ac:spMkLst>
            <pc:docMk/>
            <pc:sldMk cId="2005433123" sldId="396"/>
            <ac:spMk id="25" creationId="{06AF10B1-CB4F-4986-B34E-193E0BD469D9}"/>
          </ac:spMkLst>
        </pc:spChg>
        <pc:spChg chg="del">
          <ac:chgData name="Syphax Ait oubelli" userId="ecf726b1934da71b" providerId="LiveId" clId="{DBF02EF2-5AE0-440D-B6AD-B5ACDEE03AC8}" dt="2021-08-27T14:16:26.943" v="3557" actId="478"/>
          <ac:spMkLst>
            <pc:docMk/>
            <pc:sldMk cId="2005433123" sldId="396"/>
            <ac:spMk id="28" creationId="{15F0DA52-9D8D-4642-9762-65BDA6AFE2FA}"/>
          </ac:spMkLst>
        </pc:spChg>
        <pc:spChg chg="del">
          <ac:chgData name="Syphax Ait oubelli" userId="ecf726b1934da71b" providerId="LiveId" clId="{DBF02EF2-5AE0-440D-B6AD-B5ACDEE03AC8}" dt="2021-08-27T14:16:26.943" v="3557" actId="478"/>
          <ac:spMkLst>
            <pc:docMk/>
            <pc:sldMk cId="2005433123" sldId="396"/>
            <ac:spMk id="31" creationId="{14AFC152-7112-443A-8C7A-2E80FB0E8E5A}"/>
          </ac:spMkLst>
        </pc:spChg>
        <pc:spChg chg="del">
          <ac:chgData name="Syphax Ait oubelli" userId="ecf726b1934da71b" providerId="LiveId" clId="{DBF02EF2-5AE0-440D-B6AD-B5ACDEE03AC8}" dt="2021-08-27T14:16:26.943" v="3557" actId="478"/>
          <ac:spMkLst>
            <pc:docMk/>
            <pc:sldMk cId="2005433123" sldId="396"/>
            <ac:spMk id="34" creationId="{F09FA5DB-C5D5-4113-BDD9-00327492FEB0}"/>
          </ac:spMkLst>
        </pc:spChg>
        <pc:spChg chg="add mod ord">
          <ac:chgData name="Syphax Ait oubelli" userId="ecf726b1934da71b" providerId="LiveId" clId="{DBF02EF2-5AE0-440D-B6AD-B5ACDEE03AC8}" dt="2021-08-27T14:16:33.969" v="3560" actId="167"/>
          <ac:spMkLst>
            <pc:docMk/>
            <pc:sldMk cId="2005433123" sldId="396"/>
            <ac:spMk id="35" creationId="{50AD3A85-A4F4-420C-B7E9-338394C46393}"/>
          </ac:spMkLst>
        </pc:spChg>
        <pc:spChg chg="add mod ord">
          <ac:chgData name="Syphax Ait oubelli" userId="ecf726b1934da71b" providerId="LiveId" clId="{DBF02EF2-5AE0-440D-B6AD-B5ACDEE03AC8}" dt="2021-08-27T14:16:33.969" v="3560" actId="167"/>
          <ac:spMkLst>
            <pc:docMk/>
            <pc:sldMk cId="2005433123" sldId="396"/>
            <ac:spMk id="36" creationId="{610CA5D6-3E41-4749-8C25-9FF9C89AFAFA}"/>
          </ac:spMkLst>
        </pc:spChg>
        <pc:spChg chg="del">
          <ac:chgData name="Syphax Ait oubelli" userId="ecf726b1934da71b" providerId="LiveId" clId="{DBF02EF2-5AE0-440D-B6AD-B5ACDEE03AC8}" dt="2021-08-27T14:16:26.943" v="3557" actId="478"/>
          <ac:spMkLst>
            <pc:docMk/>
            <pc:sldMk cId="2005433123" sldId="396"/>
            <ac:spMk id="37" creationId="{C81227BE-41EF-4393-AC13-08A97F741AD1}"/>
          </ac:spMkLst>
        </pc:spChg>
        <pc:spChg chg="add mod ord">
          <ac:chgData name="Syphax Ait oubelli" userId="ecf726b1934da71b" providerId="LiveId" clId="{DBF02EF2-5AE0-440D-B6AD-B5ACDEE03AC8}" dt="2021-08-27T14:16:33.969" v="3560" actId="167"/>
          <ac:spMkLst>
            <pc:docMk/>
            <pc:sldMk cId="2005433123" sldId="396"/>
            <ac:spMk id="38" creationId="{9A6BF2FE-A5A4-42E6-ABC7-EBFCEB6C7493}"/>
          </ac:spMkLst>
        </pc:spChg>
        <pc:spChg chg="add mod ord">
          <ac:chgData name="Syphax Ait oubelli" userId="ecf726b1934da71b" providerId="LiveId" clId="{DBF02EF2-5AE0-440D-B6AD-B5ACDEE03AC8}" dt="2021-08-27T14:16:33.969" v="3560" actId="167"/>
          <ac:spMkLst>
            <pc:docMk/>
            <pc:sldMk cId="2005433123" sldId="396"/>
            <ac:spMk id="39" creationId="{15352B06-CC0E-4BDF-8AA7-1A0431BAE602}"/>
          </ac:spMkLst>
        </pc:spChg>
        <pc:spChg chg="del">
          <ac:chgData name="Syphax Ait oubelli" userId="ecf726b1934da71b" providerId="LiveId" clId="{DBF02EF2-5AE0-440D-B6AD-B5ACDEE03AC8}" dt="2021-08-27T14:16:26.943" v="3557" actId="478"/>
          <ac:spMkLst>
            <pc:docMk/>
            <pc:sldMk cId="2005433123" sldId="396"/>
            <ac:spMk id="40" creationId="{EF95D963-9C20-4B6A-8864-EBC33FF866EE}"/>
          </ac:spMkLst>
        </pc:spChg>
        <pc:spChg chg="add mod ord">
          <ac:chgData name="Syphax Ait oubelli" userId="ecf726b1934da71b" providerId="LiveId" clId="{DBF02EF2-5AE0-440D-B6AD-B5ACDEE03AC8}" dt="2021-08-27T14:17:03.791" v="3566" actId="166"/>
          <ac:spMkLst>
            <pc:docMk/>
            <pc:sldMk cId="2005433123" sldId="396"/>
            <ac:spMk id="41" creationId="{57CC984D-A8E6-4D6C-88DA-A38E5A923BB4}"/>
          </ac:spMkLst>
        </pc:spChg>
        <pc:spChg chg="add mod ord">
          <ac:chgData name="Syphax Ait oubelli" userId="ecf726b1934da71b" providerId="LiveId" clId="{DBF02EF2-5AE0-440D-B6AD-B5ACDEE03AC8}" dt="2021-08-27T14:16:33.969" v="3560" actId="167"/>
          <ac:spMkLst>
            <pc:docMk/>
            <pc:sldMk cId="2005433123" sldId="396"/>
            <ac:spMk id="42" creationId="{547327FD-AEA0-4BB7-AD82-E2DA51970256}"/>
          </ac:spMkLst>
        </pc:spChg>
        <pc:spChg chg="del">
          <ac:chgData name="Syphax Ait oubelli" userId="ecf726b1934da71b" providerId="LiveId" clId="{DBF02EF2-5AE0-440D-B6AD-B5ACDEE03AC8}" dt="2021-08-27T14:16:26.943" v="3557" actId="478"/>
          <ac:spMkLst>
            <pc:docMk/>
            <pc:sldMk cId="2005433123" sldId="396"/>
            <ac:spMk id="43" creationId="{A1622D04-8937-4436-8A83-B2DDB09AE7F2}"/>
          </ac:spMkLst>
        </pc:spChg>
        <pc:spChg chg="add mod ord">
          <ac:chgData name="Syphax Ait oubelli" userId="ecf726b1934da71b" providerId="LiveId" clId="{DBF02EF2-5AE0-440D-B6AD-B5ACDEE03AC8}" dt="2021-08-27T14:16:33.969" v="3560" actId="167"/>
          <ac:spMkLst>
            <pc:docMk/>
            <pc:sldMk cId="2005433123" sldId="396"/>
            <ac:spMk id="44" creationId="{A82456F2-D1FF-49CE-9D4F-1AD3B2EA8CB3}"/>
          </ac:spMkLst>
        </pc:spChg>
        <pc:spChg chg="add mod ord">
          <ac:chgData name="Syphax Ait oubelli" userId="ecf726b1934da71b" providerId="LiveId" clId="{DBF02EF2-5AE0-440D-B6AD-B5ACDEE03AC8}" dt="2021-08-27T14:16:33.969" v="3560" actId="167"/>
          <ac:spMkLst>
            <pc:docMk/>
            <pc:sldMk cId="2005433123" sldId="396"/>
            <ac:spMk id="45" creationId="{F1B5CA6D-1EDA-4236-8BDA-E7D8437A2851}"/>
          </ac:spMkLst>
        </pc:spChg>
        <pc:spChg chg="del">
          <ac:chgData name="Syphax Ait oubelli" userId="ecf726b1934da71b" providerId="LiveId" clId="{DBF02EF2-5AE0-440D-B6AD-B5ACDEE03AC8}" dt="2021-08-27T14:16:31.896" v="3558" actId="478"/>
          <ac:spMkLst>
            <pc:docMk/>
            <pc:sldMk cId="2005433123" sldId="396"/>
            <ac:spMk id="46" creationId="{1785F098-5F9B-4E15-825A-EB70E4A37FD6}"/>
          </ac:spMkLst>
        </pc:spChg>
        <pc:spChg chg="add mod ord">
          <ac:chgData name="Syphax Ait oubelli" userId="ecf726b1934da71b" providerId="LiveId" clId="{DBF02EF2-5AE0-440D-B6AD-B5ACDEE03AC8}" dt="2021-08-27T14:16:33.969" v="3560" actId="167"/>
          <ac:spMkLst>
            <pc:docMk/>
            <pc:sldMk cId="2005433123" sldId="396"/>
            <ac:spMk id="47" creationId="{5FA6D5B7-6AA4-44D7-9CCE-CA6E7963649E}"/>
          </ac:spMkLst>
        </pc:spChg>
        <pc:spChg chg="add mod ord">
          <ac:chgData name="Syphax Ait oubelli" userId="ecf726b1934da71b" providerId="LiveId" clId="{DBF02EF2-5AE0-440D-B6AD-B5ACDEE03AC8}" dt="2021-08-27T14:16:33.969" v="3560" actId="167"/>
          <ac:spMkLst>
            <pc:docMk/>
            <pc:sldMk cId="2005433123" sldId="396"/>
            <ac:spMk id="48" creationId="{D8447072-B45E-4100-AEB6-6F121F6A74BB}"/>
          </ac:spMkLst>
        </pc:spChg>
        <pc:spChg chg="del">
          <ac:chgData name="Syphax Ait oubelli" userId="ecf726b1934da71b" providerId="LiveId" clId="{DBF02EF2-5AE0-440D-B6AD-B5ACDEE03AC8}" dt="2021-08-27T14:16:26.943" v="3557" actId="478"/>
          <ac:spMkLst>
            <pc:docMk/>
            <pc:sldMk cId="2005433123" sldId="396"/>
            <ac:spMk id="49" creationId="{8354BD48-71B1-47A2-964C-9406051523F7}"/>
          </ac:spMkLst>
        </pc:spChg>
        <pc:spChg chg="add mod ord">
          <ac:chgData name="Syphax Ait oubelli" userId="ecf726b1934da71b" providerId="LiveId" clId="{DBF02EF2-5AE0-440D-B6AD-B5ACDEE03AC8}" dt="2021-08-27T14:16:33.969" v="3560" actId="167"/>
          <ac:spMkLst>
            <pc:docMk/>
            <pc:sldMk cId="2005433123" sldId="396"/>
            <ac:spMk id="50" creationId="{6EF68C22-F195-4D59-8B8D-053C9788EC2D}"/>
          </ac:spMkLst>
        </pc:spChg>
        <pc:spChg chg="add mod ord">
          <ac:chgData name="Syphax Ait oubelli" userId="ecf726b1934da71b" providerId="LiveId" clId="{DBF02EF2-5AE0-440D-B6AD-B5ACDEE03AC8}" dt="2021-08-27T14:16:33.969" v="3560" actId="167"/>
          <ac:spMkLst>
            <pc:docMk/>
            <pc:sldMk cId="2005433123" sldId="396"/>
            <ac:spMk id="51" creationId="{A9EA1FDC-BFAB-444F-AF69-AE071A0285B4}"/>
          </ac:spMkLst>
        </pc:spChg>
        <pc:spChg chg="add mod ord">
          <ac:chgData name="Syphax Ait oubelli" userId="ecf726b1934da71b" providerId="LiveId" clId="{DBF02EF2-5AE0-440D-B6AD-B5ACDEE03AC8}" dt="2021-08-27T14:16:33.969" v="3560" actId="167"/>
          <ac:spMkLst>
            <pc:docMk/>
            <pc:sldMk cId="2005433123" sldId="396"/>
            <ac:spMk id="53" creationId="{8E4B3BC1-52BC-4949-A4C2-310AE6E37E8B}"/>
          </ac:spMkLst>
        </pc:spChg>
        <pc:spChg chg="add mod ord">
          <ac:chgData name="Syphax Ait oubelli" userId="ecf726b1934da71b" providerId="LiveId" clId="{DBF02EF2-5AE0-440D-B6AD-B5ACDEE03AC8}" dt="2021-08-27T14:16:33.969" v="3560" actId="167"/>
          <ac:spMkLst>
            <pc:docMk/>
            <pc:sldMk cId="2005433123" sldId="396"/>
            <ac:spMk id="54" creationId="{94B70CAA-9725-4DAB-BB6E-13158E506900}"/>
          </ac:spMkLst>
        </pc:spChg>
        <pc:spChg chg="del">
          <ac:chgData name="Syphax Ait oubelli" userId="ecf726b1934da71b" providerId="LiveId" clId="{DBF02EF2-5AE0-440D-B6AD-B5ACDEE03AC8}" dt="2021-08-27T14:16:26.943" v="3557" actId="478"/>
          <ac:spMkLst>
            <pc:docMk/>
            <pc:sldMk cId="2005433123" sldId="396"/>
            <ac:spMk id="55" creationId="{643D47E5-5F64-41FE-A755-10F5635F91AC}"/>
          </ac:spMkLst>
        </pc:spChg>
        <pc:spChg chg="add mod ord">
          <ac:chgData name="Syphax Ait oubelli" userId="ecf726b1934da71b" providerId="LiveId" clId="{DBF02EF2-5AE0-440D-B6AD-B5ACDEE03AC8}" dt="2021-08-27T14:16:33.969" v="3560" actId="167"/>
          <ac:spMkLst>
            <pc:docMk/>
            <pc:sldMk cId="2005433123" sldId="396"/>
            <ac:spMk id="56" creationId="{3CD57000-1DC0-4851-87CE-36C32DA5CC03}"/>
          </ac:spMkLst>
        </pc:spChg>
        <pc:spChg chg="add mod ord">
          <ac:chgData name="Syphax Ait oubelli" userId="ecf726b1934da71b" providerId="LiveId" clId="{DBF02EF2-5AE0-440D-B6AD-B5ACDEE03AC8}" dt="2021-08-27T14:16:33.969" v="3560" actId="167"/>
          <ac:spMkLst>
            <pc:docMk/>
            <pc:sldMk cId="2005433123" sldId="396"/>
            <ac:spMk id="57" creationId="{6902D9B8-7DE6-4213-99D0-0D288F7DC103}"/>
          </ac:spMkLst>
        </pc:spChg>
        <pc:spChg chg="del">
          <ac:chgData name="Syphax Ait oubelli" userId="ecf726b1934da71b" providerId="LiveId" clId="{DBF02EF2-5AE0-440D-B6AD-B5ACDEE03AC8}" dt="2021-08-27T14:16:31.896" v="3558" actId="478"/>
          <ac:spMkLst>
            <pc:docMk/>
            <pc:sldMk cId="2005433123" sldId="396"/>
            <ac:spMk id="58" creationId="{8EC3A824-16BD-43D7-A9F7-7315256CBBBD}"/>
          </ac:spMkLst>
        </pc:spChg>
        <pc:spChg chg="del">
          <ac:chgData name="Syphax Ait oubelli" userId="ecf726b1934da71b" providerId="LiveId" clId="{DBF02EF2-5AE0-440D-B6AD-B5ACDEE03AC8}" dt="2021-08-27T14:16:26.943" v="3557" actId="478"/>
          <ac:spMkLst>
            <pc:docMk/>
            <pc:sldMk cId="2005433123" sldId="396"/>
            <ac:spMk id="61" creationId="{6F32346E-52DB-4C93-A3B2-14DA9B8443DA}"/>
          </ac:spMkLst>
        </pc:spChg>
        <pc:picChg chg="add mod ord">
          <ac:chgData name="Syphax Ait oubelli" userId="ecf726b1934da71b" providerId="LiveId" clId="{DBF02EF2-5AE0-440D-B6AD-B5ACDEE03AC8}" dt="2021-08-27T14:17:05.466" v="3567" actId="166"/>
          <ac:picMkLst>
            <pc:docMk/>
            <pc:sldMk cId="2005433123" sldId="396"/>
            <ac:picMk id="5" creationId="{602565D5-868D-4454-BE5D-BD3E7699CC7D}"/>
          </ac:picMkLst>
        </pc:picChg>
      </pc:sldChg>
      <pc:sldChg chg="delSp modSp add del mod">
        <pc:chgData name="Syphax Ait oubelli" userId="ecf726b1934da71b" providerId="LiveId" clId="{DBF02EF2-5AE0-440D-B6AD-B5ACDEE03AC8}" dt="2021-08-27T14:16:55.036" v="3562" actId="47"/>
        <pc:sldMkLst>
          <pc:docMk/>
          <pc:sldMk cId="563389974" sldId="397"/>
        </pc:sldMkLst>
        <pc:spChg chg="del">
          <ac:chgData name="Syphax Ait oubelli" userId="ecf726b1934da71b" providerId="LiveId" clId="{DBF02EF2-5AE0-440D-B6AD-B5ACDEE03AC8}" dt="2021-08-27T14:15:09.416" v="3532" actId="478"/>
          <ac:spMkLst>
            <pc:docMk/>
            <pc:sldMk cId="563389974" sldId="397"/>
            <ac:spMk id="6" creationId="{A1FAD561-0656-4F9A-8F72-C7C29084D01F}"/>
          </ac:spMkLst>
        </pc:spChg>
        <pc:spChg chg="mod ord">
          <ac:chgData name="Syphax Ait oubelli" userId="ecf726b1934da71b" providerId="LiveId" clId="{DBF02EF2-5AE0-440D-B6AD-B5ACDEE03AC8}" dt="2021-08-27T14:15:07.590" v="3531" actId="167"/>
          <ac:spMkLst>
            <pc:docMk/>
            <pc:sldMk cId="563389974" sldId="397"/>
            <ac:spMk id="25" creationId="{06AF10B1-CB4F-4986-B34E-193E0BD469D9}"/>
          </ac:spMkLst>
        </pc:spChg>
        <pc:picChg chg="del">
          <ac:chgData name="Syphax Ait oubelli" userId="ecf726b1934da71b" providerId="LiveId" clId="{DBF02EF2-5AE0-440D-B6AD-B5ACDEE03AC8}" dt="2021-08-27T14:15:09.416" v="3532" actId="478"/>
          <ac:picMkLst>
            <pc:docMk/>
            <pc:sldMk cId="563389974" sldId="397"/>
            <ac:picMk id="5" creationId="{602565D5-868D-4454-BE5D-BD3E7699CC7D}"/>
          </ac:picMkLst>
        </pc:picChg>
      </pc:sldChg>
      <pc:sldChg chg="add ord modAnim">
        <pc:chgData name="Syphax Ait oubelli" userId="ecf726b1934da71b" providerId="LiveId" clId="{DBF02EF2-5AE0-440D-B6AD-B5ACDEE03AC8}" dt="2021-08-27T14:22:49.684" v="3576"/>
        <pc:sldMkLst>
          <pc:docMk/>
          <pc:sldMk cId="1435775956" sldId="397"/>
        </pc:sldMkLst>
      </pc:sldChg>
      <pc:sldChg chg="addSp modSp add mod modAnim">
        <pc:chgData name="Syphax Ait oubelli" userId="ecf726b1934da71b" providerId="LiveId" clId="{DBF02EF2-5AE0-440D-B6AD-B5ACDEE03AC8}" dt="2021-08-27T15:37:03.648" v="3616" actId="1076"/>
        <pc:sldMkLst>
          <pc:docMk/>
          <pc:sldMk cId="3044260301" sldId="398"/>
        </pc:sldMkLst>
        <pc:spChg chg="add mod">
          <ac:chgData name="Syphax Ait oubelli" userId="ecf726b1934da71b" providerId="LiveId" clId="{DBF02EF2-5AE0-440D-B6AD-B5ACDEE03AC8}" dt="2021-08-27T15:37:03.648" v="3616" actId="1076"/>
          <ac:spMkLst>
            <pc:docMk/>
            <pc:sldMk cId="3044260301" sldId="398"/>
            <ac:spMk id="36" creationId="{0BFC7959-0C48-4E10-8F34-479A8AAC4FB1}"/>
          </ac:spMkLst>
        </pc:spChg>
        <pc:picChg chg="add mod">
          <ac:chgData name="Syphax Ait oubelli" userId="ecf726b1934da71b" providerId="LiveId" clId="{DBF02EF2-5AE0-440D-B6AD-B5ACDEE03AC8}" dt="2021-08-27T15:36:36.917" v="3581" actId="1076"/>
          <ac:picMkLst>
            <pc:docMk/>
            <pc:sldMk cId="3044260301" sldId="398"/>
            <ac:picMk id="35" creationId="{83D8891B-3442-48A7-B193-952F3897DB53}"/>
          </ac:picMkLst>
        </pc:picChg>
      </pc:sldChg>
      <pc:sldChg chg="addSp modSp add mod">
        <pc:chgData name="Syphax Ait oubelli" userId="ecf726b1934da71b" providerId="LiveId" clId="{DBF02EF2-5AE0-440D-B6AD-B5ACDEE03AC8}" dt="2021-08-27T15:41:44.728" v="3632" actId="1076"/>
        <pc:sldMkLst>
          <pc:docMk/>
          <pc:sldMk cId="1590254583" sldId="399"/>
        </pc:sldMkLst>
        <pc:spChg chg="add mod">
          <ac:chgData name="Syphax Ait oubelli" userId="ecf726b1934da71b" providerId="LiveId" clId="{DBF02EF2-5AE0-440D-B6AD-B5ACDEE03AC8}" dt="2021-08-27T15:41:44.728" v="3632" actId="1076"/>
          <ac:spMkLst>
            <pc:docMk/>
            <pc:sldMk cId="1590254583" sldId="399"/>
            <ac:spMk id="39" creationId="{5C7F4633-4E44-4C0E-B586-9CCE2BB2DCAA}"/>
          </ac:spMkLst>
        </pc:spChg>
        <pc:picChg chg="add mod">
          <ac:chgData name="Syphax Ait oubelli" userId="ecf726b1934da71b" providerId="LiveId" clId="{DBF02EF2-5AE0-440D-B6AD-B5ACDEE03AC8}" dt="2021-08-27T15:38:10.726" v="3621" actId="1076"/>
          <ac:picMkLst>
            <pc:docMk/>
            <pc:sldMk cId="1590254583" sldId="399"/>
            <ac:picMk id="38" creationId="{4F2AB9CB-50FA-446E-B689-951B68981309}"/>
          </ac:picMkLst>
        </pc:picChg>
      </pc:sldChg>
      <pc:sldChg chg="addSp delSp modSp add mod">
        <pc:chgData name="Syphax Ait oubelli" userId="ecf726b1934da71b" providerId="LiveId" clId="{DBF02EF2-5AE0-440D-B6AD-B5ACDEE03AC8}" dt="2021-08-27T15:49:23.126" v="3763"/>
        <pc:sldMkLst>
          <pc:docMk/>
          <pc:sldMk cId="328427401" sldId="400"/>
        </pc:sldMkLst>
        <pc:spChg chg="mod">
          <ac:chgData name="Syphax Ait oubelli" userId="ecf726b1934da71b" providerId="LiveId" clId="{DBF02EF2-5AE0-440D-B6AD-B5ACDEE03AC8}" dt="2021-08-27T15:46:13.409" v="3725" actId="1076"/>
          <ac:spMkLst>
            <pc:docMk/>
            <pc:sldMk cId="328427401" sldId="400"/>
            <ac:spMk id="3" creationId="{CDF11141-7D34-471F-9116-08A32B0BFEDB}"/>
          </ac:spMkLst>
        </pc:spChg>
        <pc:spChg chg="mod">
          <ac:chgData name="Syphax Ait oubelli" userId="ecf726b1934da71b" providerId="LiveId" clId="{DBF02EF2-5AE0-440D-B6AD-B5ACDEE03AC8}" dt="2021-08-27T15:46:13.409" v="3725" actId="1076"/>
          <ac:spMkLst>
            <pc:docMk/>
            <pc:sldMk cId="328427401" sldId="400"/>
            <ac:spMk id="4" creationId="{10C1B4DD-33B2-4079-ACAE-A9AFCA8787AC}"/>
          </ac:spMkLst>
        </pc:spChg>
        <pc:spChg chg="mod">
          <ac:chgData name="Syphax Ait oubelli" userId="ecf726b1934da71b" providerId="LiveId" clId="{DBF02EF2-5AE0-440D-B6AD-B5ACDEE03AC8}" dt="2021-08-27T15:46:13.409" v="3725" actId="1076"/>
          <ac:spMkLst>
            <pc:docMk/>
            <pc:sldMk cId="328427401" sldId="400"/>
            <ac:spMk id="7" creationId="{D59E1FB0-9903-4F5E-B7EC-B11DAB940366}"/>
          </ac:spMkLst>
        </pc:spChg>
        <pc:spChg chg="mod">
          <ac:chgData name="Syphax Ait oubelli" userId="ecf726b1934da71b" providerId="LiveId" clId="{DBF02EF2-5AE0-440D-B6AD-B5ACDEE03AC8}" dt="2021-08-27T15:46:13.409" v="3725" actId="1076"/>
          <ac:spMkLst>
            <pc:docMk/>
            <pc:sldMk cId="328427401" sldId="400"/>
            <ac:spMk id="10" creationId="{64A1804D-5EE1-45AB-8787-6B8AB96A3DF6}"/>
          </ac:spMkLst>
        </pc:spChg>
        <pc:spChg chg="mod">
          <ac:chgData name="Syphax Ait oubelli" userId="ecf726b1934da71b" providerId="LiveId" clId="{DBF02EF2-5AE0-440D-B6AD-B5ACDEE03AC8}" dt="2021-08-27T15:46:13.409" v="3725" actId="1076"/>
          <ac:spMkLst>
            <pc:docMk/>
            <pc:sldMk cId="328427401" sldId="400"/>
            <ac:spMk id="13" creationId="{4D360CD4-01F2-4912-A370-7F474CDD0DAB}"/>
          </ac:spMkLst>
        </pc:spChg>
        <pc:spChg chg="mod">
          <ac:chgData name="Syphax Ait oubelli" userId="ecf726b1934da71b" providerId="LiveId" clId="{DBF02EF2-5AE0-440D-B6AD-B5ACDEE03AC8}" dt="2021-08-27T15:46:13.409" v="3725" actId="1076"/>
          <ac:spMkLst>
            <pc:docMk/>
            <pc:sldMk cId="328427401" sldId="400"/>
            <ac:spMk id="16" creationId="{73A2B211-1E76-43B8-A842-644031212CA9}"/>
          </ac:spMkLst>
        </pc:spChg>
        <pc:spChg chg="mod">
          <ac:chgData name="Syphax Ait oubelli" userId="ecf726b1934da71b" providerId="LiveId" clId="{DBF02EF2-5AE0-440D-B6AD-B5ACDEE03AC8}" dt="2021-08-27T15:46:13.409" v="3725" actId="1076"/>
          <ac:spMkLst>
            <pc:docMk/>
            <pc:sldMk cId="328427401" sldId="400"/>
            <ac:spMk id="19" creationId="{F71A63FB-07F1-4F19-B1A3-EBF27B03FDC2}"/>
          </ac:spMkLst>
        </pc:spChg>
        <pc:spChg chg="mod">
          <ac:chgData name="Syphax Ait oubelli" userId="ecf726b1934da71b" providerId="LiveId" clId="{DBF02EF2-5AE0-440D-B6AD-B5ACDEE03AC8}" dt="2021-08-27T15:46:13.409" v="3725" actId="1076"/>
          <ac:spMkLst>
            <pc:docMk/>
            <pc:sldMk cId="328427401" sldId="400"/>
            <ac:spMk id="22" creationId="{0C3FE7D5-4E79-46C7-8C4C-6552ACA027E3}"/>
          </ac:spMkLst>
        </pc:spChg>
        <pc:spChg chg="del mod">
          <ac:chgData name="Syphax Ait oubelli" userId="ecf726b1934da71b" providerId="LiveId" clId="{DBF02EF2-5AE0-440D-B6AD-B5ACDEE03AC8}" dt="2021-08-27T15:46:04.921" v="3723" actId="478"/>
          <ac:spMkLst>
            <pc:docMk/>
            <pc:sldMk cId="328427401" sldId="400"/>
            <ac:spMk id="23" creationId="{8E040940-8EC1-4F9E-821F-B3DD0EDCC23A}"/>
          </ac:spMkLst>
        </pc:spChg>
        <pc:spChg chg="del mod">
          <ac:chgData name="Syphax Ait oubelli" userId="ecf726b1934da71b" providerId="LiveId" clId="{DBF02EF2-5AE0-440D-B6AD-B5ACDEE03AC8}" dt="2021-08-27T15:46:04.921" v="3723" actId="478"/>
          <ac:spMkLst>
            <pc:docMk/>
            <pc:sldMk cId="328427401" sldId="400"/>
            <ac:spMk id="24" creationId="{35BEE1DE-1C26-4195-A3D0-E4FA5C27646B}"/>
          </ac:spMkLst>
        </pc:spChg>
        <pc:spChg chg="mod">
          <ac:chgData name="Syphax Ait oubelli" userId="ecf726b1934da71b" providerId="LiveId" clId="{DBF02EF2-5AE0-440D-B6AD-B5ACDEE03AC8}" dt="2021-08-27T15:46:13.409" v="3725" actId="1076"/>
          <ac:spMkLst>
            <pc:docMk/>
            <pc:sldMk cId="328427401" sldId="400"/>
            <ac:spMk id="25" creationId="{06AF10B1-CB4F-4986-B34E-193E0BD469D9}"/>
          </ac:spMkLst>
        </pc:spChg>
        <pc:spChg chg="del mod">
          <ac:chgData name="Syphax Ait oubelli" userId="ecf726b1934da71b" providerId="LiveId" clId="{DBF02EF2-5AE0-440D-B6AD-B5ACDEE03AC8}" dt="2021-08-27T15:46:04.921" v="3723" actId="478"/>
          <ac:spMkLst>
            <pc:docMk/>
            <pc:sldMk cId="328427401" sldId="400"/>
            <ac:spMk id="26" creationId="{E96AF6FF-6495-4F7E-A930-714D1527BE37}"/>
          </ac:spMkLst>
        </pc:spChg>
        <pc:spChg chg="del mod">
          <ac:chgData name="Syphax Ait oubelli" userId="ecf726b1934da71b" providerId="LiveId" clId="{DBF02EF2-5AE0-440D-B6AD-B5ACDEE03AC8}" dt="2021-08-27T15:46:04.921" v="3723" actId="478"/>
          <ac:spMkLst>
            <pc:docMk/>
            <pc:sldMk cId="328427401" sldId="400"/>
            <ac:spMk id="27" creationId="{605F7C73-B51E-40C3-A03F-1E646725FB8F}"/>
          </ac:spMkLst>
        </pc:spChg>
        <pc:spChg chg="mod">
          <ac:chgData name="Syphax Ait oubelli" userId="ecf726b1934da71b" providerId="LiveId" clId="{DBF02EF2-5AE0-440D-B6AD-B5ACDEE03AC8}" dt="2021-08-27T15:46:13.409" v="3725" actId="1076"/>
          <ac:spMkLst>
            <pc:docMk/>
            <pc:sldMk cId="328427401" sldId="400"/>
            <ac:spMk id="28" creationId="{15F0DA52-9D8D-4642-9762-65BDA6AFE2FA}"/>
          </ac:spMkLst>
        </pc:spChg>
        <pc:spChg chg="mod">
          <ac:chgData name="Syphax Ait oubelli" userId="ecf726b1934da71b" providerId="LiveId" clId="{DBF02EF2-5AE0-440D-B6AD-B5ACDEE03AC8}" dt="2021-08-27T15:46:13.409" v="3725" actId="1076"/>
          <ac:spMkLst>
            <pc:docMk/>
            <pc:sldMk cId="328427401" sldId="400"/>
            <ac:spMk id="29" creationId="{58F6974D-B5AB-4DF0-9263-144614FD5136}"/>
          </ac:spMkLst>
        </pc:spChg>
        <pc:spChg chg="mod">
          <ac:chgData name="Syphax Ait oubelli" userId="ecf726b1934da71b" providerId="LiveId" clId="{DBF02EF2-5AE0-440D-B6AD-B5ACDEE03AC8}" dt="2021-08-27T15:46:13.409" v="3725" actId="1076"/>
          <ac:spMkLst>
            <pc:docMk/>
            <pc:sldMk cId="328427401" sldId="400"/>
            <ac:spMk id="30" creationId="{C82C20F5-CCED-4075-868A-C298AB81DC25}"/>
          </ac:spMkLst>
        </pc:spChg>
        <pc:spChg chg="mod">
          <ac:chgData name="Syphax Ait oubelli" userId="ecf726b1934da71b" providerId="LiveId" clId="{DBF02EF2-5AE0-440D-B6AD-B5ACDEE03AC8}" dt="2021-08-27T15:46:13.409" v="3725" actId="1076"/>
          <ac:spMkLst>
            <pc:docMk/>
            <pc:sldMk cId="328427401" sldId="400"/>
            <ac:spMk id="31" creationId="{14AFC152-7112-443A-8C7A-2E80FB0E8E5A}"/>
          </ac:spMkLst>
        </pc:spChg>
        <pc:spChg chg="mod">
          <ac:chgData name="Syphax Ait oubelli" userId="ecf726b1934da71b" providerId="LiveId" clId="{DBF02EF2-5AE0-440D-B6AD-B5ACDEE03AC8}" dt="2021-08-27T15:46:13.409" v="3725" actId="1076"/>
          <ac:spMkLst>
            <pc:docMk/>
            <pc:sldMk cId="328427401" sldId="400"/>
            <ac:spMk id="32" creationId="{CA63CF28-5876-4133-8E7B-0D507AF1E70F}"/>
          </ac:spMkLst>
        </pc:spChg>
        <pc:spChg chg="mod">
          <ac:chgData name="Syphax Ait oubelli" userId="ecf726b1934da71b" providerId="LiveId" clId="{DBF02EF2-5AE0-440D-B6AD-B5ACDEE03AC8}" dt="2021-08-27T15:46:13.409" v="3725" actId="1076"/>
          <ac:spMkLst>
            <pc:docMk/>
            <pc:sldMk cId="328427401" sldId="400"/>
            <ac:spMk id="33" creationId="{3B47E5DD-49D4-4BBA-8C07-C601EF46FFF7}"/>
          </ac:spMkLst>
        </pc:spChg>
        <pc:spChg chg="mod">
          <ac:chgData name="Syphax Ait oubelli" userId="ecf726b1934da71b" providerId="LiveId" clId="{DBF02EF2-5AE0-440D-B6AD-B5ACDEE03AC8}" dt="2021-08-27T15:46:13.409" v="3725" actId="1076"/>
          <ac:spMkLst>
            <pc:docMk/>
            <pc:sldMk cId="328427401" sldId="400"/>
            <ac:spMk id="34" creationId="{F09FA5DB-C5D5-4113-BDD9-00327492FEB0}"/>
          </ac:spMkLst>
        </pc:spChg>
        <pc:spChg chg="del">
          <ac:chgData name="Syphax Ait oubelli" userId="ecf726b1934da71b" providerId="LiveId" clId="{DBF02EF2-5AE0-440D-B6AD-B5ACDEE03AC8}" dt="2021-08-27T15:42:39.216" v="3634" actId="478"/>
          <ac:spMkLst>
            <pc:docMk/>
            <pc:sldMk cId="328427401" sldId="400"/>
            <ac:spMk id="36" creationId="{0BFC7959-0C48-4E10-8F34-479A8AAC4FB1}"/>
          </ac:spMkLst>
        </pc:spChg>
        <pc:spChg chg="mod">
          <ac:chgData name="Syphax Ait oubelli" userId="ecf726b1934da71b" providerId="LiveId" clId="{DBF02EF2-5AE0-440D-B6AD-B5ACDEE03AC8}" dt="2021-08-27T15:46:13.409" v="3725" actId="1076"/>
          <ac:spMkLst>
            <pc:docMk/>
            <pc:sldMk cId="328427401" sldId="400"/>
            <ac:spMk id="37" creationId="{C81227BE-41EF-4393-AC13-08A97F741AD1}"/>
          </ac:spMkLst>
        </pc:spChg>
        <pc:spChg chg="del">
          <ac:chgData name="Syphax Ait oubelli" userId="ecf726b1934da71b" providerId="LiveId" clId="{DBF02EF2-5AE0-440D-B6AD-B5ACDEE03AC8}" dt="2021-08-27T15:42:39.216" v="3634" actId="478"/>
          <ac:spMkLst>
            <pc:docMk/>
            <pc:sldMk cId="328427401" sldId="400"/>
            <ac:spMk id="39" creationId="{5C7F4633-4E44-4C0E-B586-9CCE2BB2DCAA}"/>
          </ac:spMkLst>
        </pc:spChg>
        <pc:spChg chg="mod">
          <ac:chgData name="Syphax Ait oubelli" userId="ecf726b1934da71b" providerId="LiveId" clId="{DBF02EF2-5AE0-440D-B6AD-B5ACDEE03AC8}" dt="2021-08-27T15:46:13.409" v="3725" actId="1076"/>
          <ac:spMkLst>
            <pc:docMk/>
            <pc:sldMk cId="328427401" sldId="400"/>
            <ac:spMk id="40" creationId="{EF95D963-9C20-4B6A-8864-EBC33FF866EE}"/>
          </ac:spMkLst>
        </pc:spChg>
        <pc:spChg chg="add del mod">
          <ac:chgData name="Syphax Ait oubelli" userId="ecf726b1934da71b" providerId="LiveId" clId="{DBF02EF2-5AE0-440D-B6AD-B5ACDEE03AC8}" dt="2021-08-27T15:49:22.888" v="3762" actId="478"/>
          <ac:spMkLst>
            <pc:docMk/>
            <pc:sldMk cId="328427401" sldId="400"/>
            <ac:spMk id="41" creationId="{722628B9-44BA-4AAF-AFFB-4F82112CBB1B}"/>
          </ac:spMkLst>
        </pc:spChg>
        <pc:spChg chg="mod">
          <ac:chgData name="Syphax Ait oubelli" userId="ecf726b1934da71b" providerId="LiveId" clId="{DBF02EF2-5AE0-440D-B6AD-B5ACDEE03AC8}" dt="2021-08-27T15:46:13.409" v="3725" actId="1076"/>
          <ac:spMkLst>
            <pc:docMk/>
            <pc:sldMk cId="328427401" sldId="400"/>
            <ac:spMk id="43" creationId="{A1622D04-8937-4436-8A83-B2DDB09AE7F2}"/>
          </ac:spMkLst>
        </pc:spChg>
        <pc:spChg chg="add del mod">
          <ac:chgData name="Syphax Ait oubelli" userId="ecf726b1934da71b" providerId="LiveId" clId="{DBF02EF2-5AE0-440D-B6AD-B5ACDEE03AC8}" dt="2021-08-27T15:46:24.730" v="3728" actId="478"/>
          <ac:spMkLst>
            <pc:docMk/>
            <pc:sldMk cId="328427401" sldId="400"/>
            <ac:spMk id="44" creationId="{37F88F02-24C3-488C-BE79-E9FECA56B37B}"/>
          </ac:spMkLst>
        </pc:spChg>
        <pc:spChg chg="mod">
          <ac:chgData name="Syphax Ait oubelli" userId="ecf726b1934da71b" providerId="LiveId" clId="{DBF02EF2-5AE0-440D-B6AD-B5ACDEE03AC8}" dt="2021-08-27T15:46:13.409" v="3725" actId="1076"/>
          <ac:spMkLst>
            <pc:docMk/>
            <pc:sldMk cId="328427401" sldId="400"/>
            <ac:spMk id="46" creationId="{1785F098-5F9B-4E15-825A-EB70E4A37FD6}"/>
          </ac:spMkLst>
        </pc:spChg>
        <pc:spChg chg="add del mod">
          <ac:chgData name="Syphax Ait oubelli" userId="ecf726b1934da71b" providerId="LiveId" clId="{DBF02EF2-5AE0-440D-B6AD-B5ACDEE03AC8}" dt="2021-08-27T15:46:24.730" v="3728" actId="478"/>
          <ac:spMkLst>
            <pc:docMk/>
            <pc:sldMk cId="328427401" sldId="400"/>
            <ac:spMk id="47" creationId="{07425851-EC28-470B-A7D6-6E65DC25F264}"/>
          </ac:spMkLst>
        </pc:spChg>
        <pc:spChg chg="add mod">
          <ac:chgData name="Syphax Ait oubelli" userId="ecf726b1934da71b" providerId="LiveId" clId="{DBF02EF2-5AE0-440D-B6AD-B5ACDEE03AC8}" dt="2021-08-27T15:49:23.126" v="3763"/>
          <ac:spMkLst>
            <pc:docMk/>
            <pc:sldMk cId="328427401" sldId="400"/>
            <ac:spMk id="48" creationId="{C0A35A3E-0976-45E6-AF94-8588AEEFA6F1}"/>
          </ac:spMkLst>
        </pc:spChg>
        <pc:spChg chg="mod">
          <ac:chgData name="Syphax Ait oubelli" userId="ecf726b1934da71b" providerId="LiveId" clId="{DBF02EF2-5AE0-440D-B6AD-B5ACDEE03AC8}" dt="2021-08-27T15:46:13.409" v="3725" actId="1076"/>
          <ac:spMkLst>
            <pc:docMk/>
            <pc:sldMk cId="328427401" sldId="400"/>
            <ac:spMk id="49" creationId="{8354BD48-71B1-47A2-964C-9406051523F7}"/>
          </ac:spMkLst>
        </pc:spChg>
        <pc:spChg chg="add mod">
          <ac:chgData name="Syphax Ait oubelli" userId="ecf726b1934da71b" providerId="LiveId" clId="{DBF02EF2-5AE0-440D-B6AD-B5ACDEE03AC8}" dt="2021-08-27T15:49:23.126" v="3763"/>
          <ac:spMkLst>
            <pc:docMk/>
            <pc:sldMk cId="328427401" sldId="400"/>
            <ac:spMk id="50" creationId="{E2036B9F-F633-4AA3-8908-61D6932774E8}"/>
          </ac:spMkLst>
        </pc:spChg>
        <pc:spChg chg="mod">
          <ac:chgData name="Syphax Ait oubelli" userId="ecf726b1934da71b" providerId="LiveId" clId="{DBF02EF2-5AE0-440D-B6AD-B5ACDEE03AC8}" dt="2021-08-27T15:46:13.409" v="3725" actId="1076"/>
          <ac:spMkLst>
            <pc:docMk/>
            <pc:sldMk cId="328427401" sldId="400"/>
            <ac:spMk id="52" creationId="{9737E3C9-2649-4B93-B311-C140B3A0E59E}"/>
          </ac:spMkLst>
        </pc:spChg>
        <pc:spChg chg="mod">
          <ac:chgData name="Syphax Ait oubelli" userId="ecf726b1934da71b" providerId="LiveId" clId="{DBF02EF2-5AE0-440D-B6AD-B5ACDEE03AC8}" dt="2021-08-27T15:46:13.409" v="3725" actId="1076"/>
          <ac:spMkLst>
            <pc:docMk/>
            <pc:sldMk cId="328427401" sldId="400"/>
            <ac:spMk id="55" creationId="{643D47E5-5F64-41FE-A755-10F5635F91AC}"/>
          </ac:spMkLst>
        </pc:spChg>
        <pc:spChg chg="mod">
          <ac:chgData name="Syphax Ait oubelli" userId="ecf726b1934da71b" providerId="LiveId" clId="{DBF02EF2-5AE0-440D-B6AD-B5ACDEE03AC8}" dt="2021-08-27T15:46:13.409" v="3725" actId="1076"/>
          <ac:spMkLst>
            <pc:docMk/>
            <pc:sldMk cId="328427401" sldId="400"/>
            <ac:spMk id="58" creationId="{8EC3A824-16BD-43D7-A9F7-7315256CBBBD}"/>
          </ac:spMkLst>
        </pc:spChg>
        <pc:spChg chg="mod">
          <ac:chgData name="Syphax Ait oubelli" userId="ecf726b1934da71b" providerId="LiveId" clId="{DBF02EF2-5AE0-440D-B6AD-B5ACDEE03AC8}" dt="2021-08-27T15:46:13.409" v="3725" actId="1076"/>
          <ac:spMkLst>
            <pc:docMk/>
            <pc:sldMk cId="328427401" sldId="400"/>
            <ac:spMk id="61" creationId="{6F32346E-52DB-4C93-A3B2-14DA9B8443DA}"/>
          </ac:spMkLst>
        </pc:spChg>
        <pc:spChg chg="mod">
          <ac:chgData name="Syphax Ait oubelli" userId="ecf726b1934da71b" providerId="LiveId" clId="{DBF02EF2-5AE0-440D-B6AD-B5ACDEE03AC8}" dt="2021-08-27T15:46:13.409" v="3725" actId="1076"/>
          <ac:spMkLst>
            <pc:docMk/>
            <pc:sldMk cId="328427401" sldId="400"/>
            <ac:spMk id="64" creationId="{5D49293E-1C21-480B-A99D-89FC82FB266E}"/>
          </ac:spMkLst>
        </pc:spChg>
        <pc:picChg chg="del">
          <ac:chgData name="Syphax Ait oubelli" userId="ecf726b1934da71b" providerId="LiveId" clId="{DBF02EF2-5AE0-440D-B6AD-B5ACDEE03AC8}" dt="2021-08-27T15:42:39.216" v="3634" actId="478"/>
          <ac:picMkLst>
            <pc:docMk/>
            <pc:sldMk cId="328427401" sldId="400"/>
            <ac:picMk id="35" creationId="{83D8891B-3442-48A7-B193-952F3897DB53}"/>
          </ac:picMkLst>
        </pc:picChg>
        <pc:picChg chg="del">
          <ac:chgData name="Syphax Ait oubelli" userId="ecf726b1934da71b" providerId="LiveId" clId="{DBF02EF2-5AE0-440D-B6AD-B5ACDEE03AC8}" dt="2021-08-27T15:42:39.216" v="3634" actId="478"/>
          <ac:picMkLst>
            <pc:docMk/>
            <pc:sldMk cId="328427401" sldId="400"/>
            <ac:picMk id="38" creationId="{4F2AB9CB-50FA-446E-B689-951B68981309}"/>
          </ac:picMkLst>
        </pc:picChg>
        <pc:picChg chg="add del mod">
          <ac:chgData name="Syphax Ait oubelli" userId="ecf726b1934da71b" providerId="LiveId" clId="{DBF02EF2-5AE0-440D-B6AD-B5ACDEE03AC8}" dt="2021-08-27T15:46:24.730" v="3728" actId="478"/>
          <ac:picMkLst>
            <pc:docMk/>
            <pc:sldMk cId="328427401" sldId="400"/>
            <ac:picMk id="42" creationId="{FDF2CF87-52CD-4C2D-9C4E-85E65CE7B8CC}"/>
          </ac:picMkLst>
        </pc:picChg>
        <pc:picChg chg="add del mod">
          <ac:chgData name="Syphax Ait oubelli" userId="ecf726b1934da71b" providerId="LiveId" clId="{DBF02EF2-5AE0-440D-B6AD-B5ACDEE03AC8}" dt="2021-08-27T15:46:24.730" v="3728" actId="478"/>
          <ac:picMkLst>
            <pc:docMk/>
            <pc:sldMk cId="328427401" sldId="400"/>
            <ac:picMk id="45" creationId="{90CD29F2-C090-4C04-9201-1432ED5FEF28}"/>
          </ac:picMkLst>
        </pc:picChg>
      </pc:sldChg>
      <pc:sldChg chg="add del">
        <pc:chgData name="Syphax Ait oubelli" userId="ecf726b1934da71b" providerId="LiveId" clId="{DBF02EF2-5AE0-440D-B6AD-B5ACDEE03AC8}" dt="2021-08-27T15:46:48.192" v="3733" actId="47"/>
        <pc:sldMkLst>
          <pc:docMk/>
          <pc:sldMk cId="21144975" sldId="401"/>
        </pc:sldMkLst>
      </pc:sldChg>
      <pc:sldChg chg="addSp modSp add mod">
        <pc:chgData name="Syphax Ait oubelli" userId="ecf726b1934da71b" providerId="LiveId" clId="{DBF02EF2-5AE0-440D-B6AD-B5ACDEE03AC8}" dt="2021-08-27T15:49:20.273" v="3761" actId="1076"/>
        <pc:sldMkLst>
          <pc:docMk/>
          <pc:sldMk cId="1482714444" sldId="402"/>
        </pc:sldMkLst>
        <pc:spChg chg="add mod">
          <ac:chgData name="Syphax Ait oubelli" userId="ecf726b1934da71b" providerId="LiveId" clId="{DBF02EF2-5AE0-440D-B6AD-B5ACDEE03AC8}" dt="2021-08-27T15:49:02.082" v="3739" actId="1076"/>
          <ac:spMkLst>
            <pc:docMk/>
            <pc:sldMk cId="1482714444" sldId="402"/>
            <ac:spMk id="35" creationId="{6A815E45-E8CA-49CB-99BF-13FCAD6B9FDB}"/>
          </ac:spMkLst>
        </pc:spChg>
        <pc:spChg chg="add mod">
          <ac:chgData name="Syphax Ait oubelli" userId="ecf726b1934da71b" providerId="LiveId" clId="{DBF02EF2-5AE0-440D-B6AD-B5ACDEE03AC8}" dt="2021-08-27T15:49:20.273" v="3761" actId="1076"/>
          <ac:spMkLst>
            <pc:docMk/>
            <pc:sldMk cId="1482714444" sldId="402"/>
            <ac:spMk id="36" creationId="{26A93992-6A88-4C50-B80F-64CEC131F217}"/>
          </ac:spMkLst>
        </pc:spChg>
        <pc:spChg chg="mod">
          <ac:chgData name="Syphax Ait oubelli" userId="ecf726b1934da71b" providerId="LiveId" clId="{DBF02EF2-5AE0-440D-B6AD-B5ACDEE03AC8}" dt="2021-08-27T15:49:02.082" v="3739" actId="1076"/>
          <ac:spMkLst>
            <pc:docMk/>
            <pc:sldMk cId="1482714444" sldId="402"/>
            <ac:spMk id="41" creationId="{722628B9-44BA-4AAF-AFFB-4F82112CBB1B}"/>
          </ac:spMkLst>
        </pc:spChg>
      </pc:sldChg>
      <pc:sldChg chg="addSp modSp add mod">
        <pc:chgData name="Syphax Ait oubelli" userId="ecf726b1934da71b" providerId="LiveId" clId="{DBF02EF2-5AE0-440D-B6AD-B5ACDEE03AC8}" dt="2021-08-27T16:06:39.352" v="3966" actId="20577"/>
        <pc:sldMkLst>
          <pc:docMk/>
          <pc:sldMk cId="783124529" sldId="403"/>
        </pc:sldMkLst>
        <pc:spChg chg="add mod">
          <ac:chgData name="Syphax Ait oubelli" userId="ecf726b1934da71b" providerId="LiveId" clId="{DBF02EF2-5AE0-440D-B6AD-B5ACDEE03AC8}" dt="2021-08-27T16:06:39.352" v="3966" actId="20577"/>
          <ac:spMkLst>
            <pc:docMk/>
            <pc:sldMk cId="783124529" sldId="403"/>
            <ac:spMk id="38" creationId="{A75C5F5F-AD18-466D-B637-5AC16EE3F226}"/>
          </ac:spMkLst>
        </pc:spChg>
        <pc:spChg chg="add mod">
          <ac:chgData name="Syphax Ait oubelli" userId="ecf726b1934da71b" providerId="LiveId" clId="{DBF02EF2-5AE0-440D-B6AD-B5ACDEE03AC8}" dt="2021-08-27T15:50:39.019" v="3803" actId="207"/>
          <ac:spMkLst>
            <pc:docMk/>
            <pc:sldMk cId="783124529" sldId="403"/>
            <ac:spMk id="39" creationId="{F489A51C-754C-465A-8A6A-CEC15A151DC0}"/>
          </ac:spMkLst>
        </pc:spChg>
      </pc:sldChg>
      <pc:sldChg chg="addSp delSp modSp add mod ord">
        <pc:chgData name="Syphax Ait oubelli" userId="ecf726b1934da71b" providerId="LiveId" clId="{DBF02EF2-5AE0-440D-B6AD-B5ACDEE03AC8}" dt="2021-08-27T16:06:50.678" v="3969"/>
        <pc:sldMkLst>
          <pc:docMk/>
          <pc:sldMk cId="3298421712" sldId="404"/>
        </pc:sldMkLst>
        <pc:spChg chg="mod">
          <ac:chgData name="Syphax Ait oubelli" userId="ecf726b1934da71b" providerId="LiveId" clId="{DBF02EF2-5AE0-440D-B6AD-B5ACDEE03AC8}" dt="2021-08-27T15:57:40.853" v="3867" actId="1076"/>
          <ac:spMkLst>
            <pc:docMk/>
            <pc:sldMk cId="3298421712" sldId="404"/>
            <ac:spMk id="3" creationId="{CDF11141-7D34-471F-9116-08A32B0BFEDB}"/>
          </ac:spMkLst>
        </pc:spChg>
        <pc:spChg chg="mod topLvl">
          <ac:chgData name="Syphax Ait oubelli" userId="ecf726b1934da71b" providerId="LiveId" clId="{DBF02EF2-5AE0-440D-B6AD-B5ACDEE03AC8}" dt="2021-08-27T15:56:29.752" v="3841" actId="165"/>
          <ac:spMkLst>
            <pc:docMk/>
            <pc:sldMk cId="3298421712" sldId="404"/>
            <ac:spMk id="4" creationId="{10C1B4DD-33B2-4079-ACAE-A9AFCA8787AC}"/>
          </ac:spMkLst>
        </pc:spChg>
        <pc:spChg chg="mod topLvl">
          <ac:chgData name="Syphax Ait oubelli" userId="ecf726b1934da71b" providerId="LiveId" clId="{DBF02EF2-5AE0-440D-B6AD-B5ACDEE03AC8}" dt="2021-08-27T15:56:29.752" v="3841" actId="165"/>
          <ac:spMkLst>
            <pc:docMk/>
            <pc:sldMk cId="3298421712" sldId="404"/>
            <ac:spMk id="7" creationId="{D59E1FB0-9903-4F5E-B7EC-B11DAB940366}"/>
          </ac:spMkLst>
        </pc:spChg>
        <pc:spChg chg="mod topLvl">
          <ac:chgData name="Syphax Ait oubelli" userId="ecf726b1934da71b" providerId="LiveId" clId="{DBF02EF2-5AE0-440D-B6AD-B5ACDEE03AC8}" dt="2021-08-27T15:56:29.752" v="3841" actId="165"/>
          <ac:spMkLst>
            <pc:docMk/>
            <pc:sldMk cId="3298421712" sldId="404"/>
            <ac:spMk id="10" creationId="{64A1804D-5EE1-45AB-8787-6B8AB96A3DF6}"/>
          </ac:spMkLst>
        </pc:spChg>
        <pc:spChg chg="mod topLvl">
          <ac:chgData name="Syphax Ait oubelli" userId="ecf726b1934da71b" providerId="LiveId" clId="{DBF02EF2-5AE0-440D-B6AD-B5ACDEE03AC8}" dt="2021-08-27T15:56:29.752" v="3841" actId="165"/>
          <ac:spMkLst>
            <pc:docMk/>
            <pc:sldMk cId="3298421712" sldId="404"/>
            <ac:spMk id="13" creationId="{4D360CD4-01F2-4912-A370-7F474CDD0DAB}"/>
          </ac:spMkLst>
        </pc:spChg>
        <pc:spChg chg="mod topLvl">
          <ac:chgData name="Syphax Ait oubelli" userId="ecf726b1934da71b" providerId="LiveId" clId="{DBF02EF2-5AE0-440D-B6AD-B5ACDEE03AC8}" dt="2021-08-27T15:56:29.752" v="3841" actId="165"/>
          <ac:spMkLst>
            <pc:docMk/>
            <pc:sldMk cId="3298421712" sldId="404"/>
            <ac:spMk id="16" creationId="{73A2B211-1E76-43B8-A842-644031212CA9}"/>
          </ac:spMkLst>
        </pc:spChg>
        <pc:spChg chg="mod topLvl">
          <ac:chgData name="Syphax Ait oubelli" userId="ecf726b1934da71b" providerId="LiveId" clId="{DBF02EF2-5AE0-440D-B6AD-B5ACDEE03AC8}" dt="2021-08-27T15:59:49.985" v="3939" actId="404"/>
          <ac:spMkLst>
            <pc:docMk/>
            <pc:sldMk cId="3298421712" sldId="404"/>
            <ac:spMk id="19" creationId="{F71A63FB-07F1-4F19-B1A3-EBF27B03FDC2}"/>
          </ac:spMkLst>
        </pc:spChg>
        <pc:spChg chg="mod topLvl">
          <ac:chgData name="Syphax Ait oubelli" userId="ecf726b1934da71b" providerId="LiveId" clId="{DBF02EF2-5AE0-440D-B6AD-B5ACDEE03AC8}" dt="2021-08-27T15:56:29.752" v="3841" actId="165"/>
          <ac:spMkLst>
            <pc:docMk/>
            <pc:sldMk cId="3298421712" sldId="404"/>
            <ac:spMk id="22" creationId="{0C3FE7D5-4E79-46C7-8C4C-6552ACA027E3}"/>
          </ac:spMkLst>
        </pc:spChg>
        <pc:spChg chg="del">
          <ac:chgData name="Syphax Ait oubelli" userId="ecf726b1934da71b" providerId="LiveId" clId="{DBF02EF2-5AE0-440D-B6AD-B5ACDEE03AC8}" dt="2021-08-27T15:52:47.938" v="3807" actId="478"/>
          <ac:spMkLst>
            <pc:docMk/>
            <pc:sldMk cId="3298421712" sldId="404"/>
            <ac:spMk id="23" creationId="{8E040940-8EC1-4F9E-821F-B3DD0EDCC23A}"/>
          </ac:spMkLst>
        </pc:spChg>
        <pc:spChg chg="del">
          <ac:chgData name="Syphax Ait oubelli" userId="ecf726b1934da71b" providerId="LiveId" clId="{DBF02EF2-5AE0-440D-B6AD-B5ACDEE03AC8}" dt="2021-08-27T15:52:47.938" v="3807" actId="478"/>
          <ac:spMkLst>
            <pc:docMk/>
            <pc:sldMk cId="3298421712" sldId="404"/>
            <ac:spMk id="24" creationId="{35BEE1DE-1C26-4195-A3D0-E4FA5C27646B}"/>
          </ac:spMkLst>
        </pc:spChg>
        <pc:spChg chg="mod topLvl">
          <ac:chgData name="Syphax Ait oubelli" userId="ecf726b1934da71b" providerId="LiveId" clId="{DBF02EF2-5AE0-440D-B6AD-B5ACDEE03AC8}" dt="2021-08-27T15:56:29.752" v="3841" actId="165"/>
          <ac:spMkLst>
            <pc:docMk/>
            <pc:sldMk cId="3298421712" sldId="404"/>
            <ac:spMk id="25" creationId="{06AF10B1-CB4F-4986-B34E-193E0BD469D9}"/>
          </ac:spMkLst>
        </pc:spChg>
        <pc:spChg chg="del">
          <ac:chgData name="Syphax Ait oubelli" userId="ecf726b1934da71b" providerId="LiveId" clId="{DBF02EF2-5AE0-440D-B6AD-B5ACDEE03AC8}" dt="2021-08-27T15:52:47.938" v="3807" actId="478"/>
          <ac:spMkLst>
            <pc:docMk/>
            <pc:sldMk cId="3298421712" sldId="404"/>
            <ac:spMk id="26" creationId="{E96AF6FF-6495-4F7E-A930-714D1527BE37}"/>
          </ac:spMkLst>
        </pc:spChg>
        <pc:spChg chg="del">
          <ac:chgData name="Syphax Ait oubelli" userId="ecf726b1934da71b" providerId="LiveId" clId="{DBF02EF2-5AE0-440D-B6AD-B5ACDEE03AC8}" dt="2021-08-27T15:52:47.938" v="3807" actId="478"/>
          <ac:spMkLst>
            <pc:docMk/>
            <pc:sldMk cId="3298421712" sldId="404"/>
            <ac:spMk id="27" creationId="{605F7C73-B51E-40C3-A03F-1E646725FB8F}"/>
          </ac:spMkLst>
        </pc:spChg>
        <pc:spChg chg="mod topLvl">
          <ac:chgData name="Syphax Ait oubelli" userId="ecf726b1934da71b" providerId="LiveId" clId="{DBF02EF2-5AE0-440D-B6AD-B5ACDEE03AC8}" dt="2021-08-27T15:56:29.752" v="3841" actId="165"/>
          <ac:spMkLst>
            <pc:docMk/>
            <pc:sldMk cId="3298421712" sldId="404"/>
            <ac:spMk id="28" creationId="{15F0DA52-9D8D-4642-9762-65BDA6AFE2FA}"/>
          </ac:spMkLst>
        </pc:spChg>
        <pc:spChg chg="mod topLvl">
          <ac:chgData name="Syphax Ait oubelli" userId="ecf726b1934da71b" providerId="LiveId" clId="{DBF02EF2-5AE0-440D-B6AD-B5ACDEE03AC8}" dt="2021-08-27T15:56:29.752" v="3841" actId="165"/>
          <ac:spMkLst>
            <pc:docMk/>
            <pc:sldMk cId="3298421712" sldId="404"/>
            <ac:spMk id="29" creationId="{58F6974D-B5AB-4DF0-9263-144614FD5136}"/>
          </ac:spMkLst>
        </pc:spChg>
        <pc:spChg chg="mod topLvl">
          <ac:chgData name="Syphax Ait oubelli" userId="ecf726b1934da71b" providerId="LiveId" clId="{DBF02EF2-5AE0-440D-B6AD-B5ACDEE03AC8}" dt="2021-08-27T15:56:29.752" v="3841" actId="165"/>
          <ac:spMkLst>
            <pc:docMk/>
            <pc:sldMk cId="3298421712" sldId="404"/>
            <ac:spMk id="30" creationId="{C82C20F5-CCED-4075-868A-C298AB81DC25}"/>
          </ac:spMkLst>
        </pc:spChg>
        <pc:spChg chg="mod topLvl">
          <ac:chgData name="Syphax Ait oubelli" userId="ecf726b1934da71b" providerId="LiveId" clId="{DBF02EF2-5AE0-440D-B6AD-B5ACDEE03AC8}" dt="2021-08-27T15:56:29.752" v="3841" actId="165"/>
          <ac:spMkLst>
            <pc:docMk/>
            <pc:sldMk cId="3298421712" sldId="404"/>
            <ac:spMk id="31" creationId="{14AFC152-7112-443A-8C7A-2E80FB0E8E5A}"/>
          </ac:spMkLst>
        </pc:spChg>
        <pc:spChg chg="mod topLvl">
          <ac:chgData name="Syphax Ait oubelli" userId="ecf726b1934da71b" providerId="LiveId" clId="{DBF02EF2-5AE0-440D-B6AD-B5ACDEE03AC8}" dt="2021-08-27T15:56:29.752" v="3841" actId="165"/>
          <ac:spMkLst>
            <pc:docMk/>
            <pc:sldMk cId="3298421712" sldId="404"/>
            <ac:spMk id="32" creationId="{CA63CF28-5876-4133-8E7B-0D507AF1E70F}"/>
          </ac:spMkLst>
        </pc:spChg>
        <pc:spChg chg="mod topLvl">
          <ac:chgData name="Syphax Ait oubelli" userId="ecf726b1934da71b" providerId="LiveId" clId="{DBF02EF2-5AE0-440D-B6AD-B5ACDEE03AC8}" dt="2021-08-27T15:56:29.752" v="3841" actId="165"/>
          <ac:spMkLst>
            <pc:docMk/>
            <pc:sldMk cId="3298421712" sldId="404"/>
            <ac:spMk id="33" creationId="{3B47E5DD-49D4-4BBA-8C07-C601EF46FFF7}"/>
          </ac:spMkLst>
        </pc:spChg>
        <pc:spChg chg="mod topLvl">
          <ac:chgData name="Syphax Ait oubelli" userId="ecf726b1934da71b" providerId="LiveId" clId="{DBF02EF2-5AE0-440D-B6AD-B5ACDEE03AC8}" dt="2021-08-27T15:56:29.752" v="3841" actId="165"/>
          <ac:spMkLst>
            <pc:docMk/>
            <pc:sldMk cId="3298421712" sldId="404"/>
            <ac:spMk id="34" creationId="{F09FA5DB-C5D5-4113-BDD9-00327492FEB0}"/>
          </ac:spMkLst>
        </pc:spChg>
        <pc:spChg chg="mod">
          <ac:chgData name="Syphax Ait oubelli" userId="ecf726b1934da71b" providerId="LiveId" clId="{DBF02EF2-5AE0-440D-B6AD-B5ACDEE03AC8}" dt="2021-08-27T15:59:29.150" v="3936" actId="113"/>
          <ac:spMkLst>
            <pc:docMk/>
            <pc:sldMk cId="3298421712" sldId="404"/>
            <ac:spMk id="36" creationId="{0BFC7959-0C48-4E10-8F34-479A8AAC4FB1}"/>
          </ac:spMkLst>
        </pc:spChg>
        <pc:spChg chg="mod topLvl">
          <ac:chgData name="Syphax Ait oubelli" userId="ecf726b1934da71b" providerId="LiveId" clId="{DBF02EF2-5AE0-440D-B6AD-B5ACDEE03AC8}" dt="2021-08-27T15:56:29.752" v="3841" actId="165"/>
          <ac:spMkLst>
            <pc:docMk/>
            <pc:sldMk cId="3298421712" sldId="404"/>
            <ac:spMk id="37" creationId="{C81227BE-41EF-4393-AC13-08A97F741AD1}"/>
          </ac:spMkLst>
        </pc:spChg>
        <pc:spChg chg="mod">
          <ac:chgData name="Syphax Ait oubelli" userId="ecf726b1934da71b" providerId="LiveId" clId="{DBF02EF2-5AE0-440D-B6AD-B5ACDEE03AC8}" dt="2021-08-27T15:59:34.644" v="3937" actId="207"/>
          <ac:spMkLst>
            <pc:docMk/>
            <pc:sldMk cId="3298421712" sldId="404"/>
            <ac:spMk id="39" creationId="{5C7F4633-4E44-4C0E-B586-9CCE2BB2DCAA}"/>
          </ac:spMkLst>
        </pc:spChg>
        <pc:spChg chg="mod topLvl">
          <ac:chgData name="Syphax Ait oubelli" userId="ecf726b1934da71b" providerId="LiveId" clId="{DBF02EF2-5AE0-440D-B6AD-B5ACDEE03AC8}" dt="2021-08-27T15:56:29.752" v="3841" actId="165"/>
          <ac:spMkLst>
            <pc:docMk/>
            <pc:sldMk cId="3298421712" sldId="404"/>
            <ac:spMk id="40" creationId="{EF95D963-9C20-4B6A-8864-EBC33FF866EE}"/>
          </ac:spMkLst>
        </pc:spChg>
        <pc:spChg chg="add mod topLvl">
          <ac:chgData name="Syphax Ait oubelli" userId="ecf726b1934da71b" providerId="LiveId" clId="{DBF02EF2-5AE0-440D-B6AD-B5ACDEE03AC8}" dt="2021-08-27T15:56:09.203" v="3836" actId="165"/>
          <ac:spMkLst>
            <pc:docMk/>
            <pc:sldMk cId="3298421712" sldId="404"/>
            <ac:spMk id="41" creationId="{6B2E0BA1-32CD-4D2C-BE79-ED6BA7C458D6}"/>
          </ac:spMkLst>
        </pc:spChg>
        <pc:spChg chg="add mod topLvl">
          <ac:chgData name="Syphax Ait oubelli" userId="ecf726b1934da71b" providerId="LiveId" clId="{DBF02EF2-5AE0-440D-B6AD-B5ACDEE03AC8}" dt="2021-08-27T15:56:09.203" v="3836" actId="165"/>
          <ac:spMkLst>
            <pc:docMk/>
            <pc:sldMk cId="3298421712" sldId="404"/>
            <ac:spMk id="42" creationId="{DC2FBFD4-9BAF-4F0F-B0D2-37EB8CA99081}"/>
          </ac:spMkLst>
        </pc:spChg>
        <pc:spChg chg="mod topLvl">
          <ac:chgData name="Syphax Ait oubelli" userId="ecf726b1934da71b" providerId="LiveId" clId="{DBF02EF2-5AE0-440D-B6AD-B5ACDEE03AC8}" dt="2021-08-27T15:56:29.752" v="3841" actId="165"/>
          <ac:spMkLst>
            <pc:docMk/>
            <pc:sldMk cId="3298421712" sldId="404"/>
            <ac:spMk id="43" creationId="{A1622D04-8937-4436-8A83-B2DDB09AE7F2}"/>
          </ac:spMkLst>
        </pc:spChg>
        <pc:spChg chg="add mod topLvl">
          <ac:chgData name="Syphax Ait oubelli" userId="ecf726b1934da71b" providerId="LiveId" clId="{DBF02EF2-5AE0-440D-B6AD-B5ACDEE03AC8}" dt="2021-08-27T15:56:09.203" v="3836" actId="165"/>
          <ac:spMkLst>
            <pc:docMk/>
            <pc:sldMk cId="3298421712" sldId="404"/>
            <ac:spMk id="44" creationId="{18DEE543-1B9E-4872-8313-51EC599556B4}"/>
          </ac:spMkLst>
        </pc:spChg>
        <pc:spChg chg="add mod topLvl">
          <ac:chgData name="Syphax Ait oubelli" userId="ecf726b1934da71b" providerId="LiveId" clId="{DBF02EF2-5AE0-440D-B6AD-B5ACDEE03AC8}" dt="2021-08-27T15:56:09.203" v="3836" actId="165"/>
          <ac:spMkLst>
            <pc:docMk/>
            <pc:sldMk cId="3298421712" sldId="404"/>
            <ac:spMk id="45" creationId="{C802E9D9-86E1-4E44-ABE7-7D5089C479B6}"/>
          </ac:spMkLst>
        </pc:spChg>
        <pc:spChg chg="mod topLvl">
          <ac:chgData name="Syphax Ait oubelli" userId="ecf726b1934da71b" providerId="LiveId" clId="{DBF02EF2-5AE0-440D-B6AD-B5ACDEE03AC8}" dt="2021-08-27T15:56:29.752" v="3841" actId="165"/>
          <ac:spMkLst>
            <pc:docMk/>
            <pc:sldMk cId="3298421712" sldId="404"/>
            <ac:spMk id="46" creationId="{1785F098-5F9B-4E15-825A-EB70E4A37FD6}"/>
          </ac:spMkLst>
        </pc:spChg>
        <pc:spChg chg="add mod topLvl">
          <ac:chgData name="Syphax Ait oubelli" userId="ecf726b1934da71b" providerId="LiveId" clId="{DBF02EF2-5AE0-440D-B6AD-B5ACDEE03AC8}" dt="2021-08-27T15:56:09.203" v="3836" actId="165"/>
          <ac:spMkLst>
            <pc:docMk/>
            <pc:sldMk cId="3298421712" sldId="404"/>
            <ac:spMk id="47" creationId="{20DCF8CE-8007-4EFB-A07D-6F5F69BE7A90}"/>
          </ac:spMkLst>
        </pc:spChg>
        <pc:spChg chg="add mod topLvl">
          <ac:chgData name="Syphax Ait oubelli" userId="ecf726b1934da71b" providerId="LiveId" clId="{DBF02EF2-5AE0-440D-B6AD-B5ACDEE03AC8}" dt="2021-08-27T15:56:09.203" v="3836" actId="165"/>
          <ac:spMkLst>
            <pc:docMk/>
            <pc:sldMk cId="3298421712" sldId="404"/>
            <ac:spMk id="48" creationId="{E6E52269-FBD2-460C-983A-F57FD9EBF9D1}"/>
          </ac:spMkLst>
        </pc:spChg>
        <pc:spChg chg="mod topLvl">
          <ac:chgData name="Syphax Ait oubelli" userId="ecf726b1934da71b" providerId="LiveId" clId="{DBF02EF2-5AE0-440D-B6AD-B5ACDEE03AC8}" dt="2021-08-27T15:56:29.752" v="3841" actId="165"/>
          <ac:spMkLst>
            <pc:docMk/>
            <pc:sldMk cId="3298421712" sldId="404"/>
            <ac:spMk id="49" creationId="{8354BD48-71B1-47A2-964C-9406051523F7}"/>
          </ac:spMkLst>
        </pc:spChg>
        <pc:spChg chg="add mod topLvl">
          <ac:chgData name="Syphax Ait oubelli" userId="ecf726b1934da71b" providerId="LiveId" clId="{DBF02EF2-5AE0-440D-B6AD-B5ACDEE03AC8}" dt="2021-08-27T15:56:09.203" v="3836" actId="165"/>
          <ac:spMkLst>
            <pc:docMk/>
            <pc:sldMk cId="3298421712" sldId="404"/>
            <ac:spMk id="50" creationId="{74461088-93AE-44CF-8527-A452B0E61588}"/>
          </ac:spMkLst>
        </pc:spChg>
        <pc:spChg chg="add mod topLvl">
          <ac:chgData name="Syphax Ait oubelli" userId="ecf726b1934da71b" providerId="LiveId" clId="{DBF02EF2-5AE0-440D-B6AD-B5ACDEE03AC8}" dt="2021-08-27T15:56:09.203" v="3836" actId="165"/>
          <ac:spMkLst>
            <pc:docMk/>
            <pc:sldMk cId="3298421712" sldId="404"/>
            <ac:spMk id="51" creationId="{4C316A44-B2D3-4DE8-BE1F-759CADAB1A43}"/>
          </ac:spMkLst>
        </pc:spChg>
        <pc:spChg chg="mod topLvl">
          <ac:chgData name="Syphax Ait oubelli" userId="ecf726b1934da71b" providerId="LiveId" clId="{DBF02EF2-5AE0-440D-B6AD-B5ACDEE03AC8}" dt="2021-08-27T15:56:29.752" v="3841" actId="165"/>
          <ac:spMkLst>
            <pc:docMk/>
            <pc:sldMk cId="3298421712" sldId="404"/>
            <ac:spMk id="52" creationId="{9737E3C9-2649-4B93-B311-C140B3A0E59E}"/>
          </ac:spMkLst>
        </pc:spChg>
        <pc:spChg chg="add mod topLvl">
          <ac:chgData name="Syphax Ait oubelli" userId="ecf726b1934da71b" providerId="LiveId" clId="{DBF02EF2-5AE0-440D-B6AD-B5ACDEE03AC8}" dt="2021-08-27T15:56:09.203" v="3836" actId="165"/>
          <ac:spMkLst>
            <pc:docMk/>
            <pc:sldMk cId="3298421712" sldId="404"/>
            <ac:spMk id="53" creationId="{C497748A-C88E-4800-ABA9-2408F64D310E}"/>
          </ac:spMkLst>
        </pc:spChg>
        <pc:spChg chg="add mod topLvl">
          <ac:chgData name="Syphax Ait oubelli" userId="ecf726b1934da71b" providerId="LiveId" clId="{DBF02EF2-5AE0-440D-B6AD-B5ACDEE03AC8}" dt="2021-08-27T15:56:09.203" v="3836" actId="165"/>
          <ac:spMkLst>
            <pc:docMk/>
            <pc:sldMk cId="3298421712" sldId="404"/>
            <ac:spMk id="54" creationId="{AAC7EEAF-D656-47CE-8C3F-EA9EA2E249BE}"/>
          </ac:spMkLst>
        </pc:spChg>
        <pc:spChg chg="mod topLvl">
          <ac:chgData name="Syphax Ait oubelli" userId="ecf726b1934da71b" providerId="LiveId" clId="{DBF02EF2-5AE0-440D-B6AD-B5ACDEE03AC8}" dt="2021-08-27T15:56:29.752" v="3841" actId="165"/>
          <ac:spMkLst>
            <pc:docMk/>
            <pc:sldMk cId="3298421712" sldId="404"/>
            <ac:spMk id="55" creationId="{643D47E5-5F64-41FE-A755-10F5635F91AC}"/>
          </ac:spMkLst>
        </pc:spChg>
        <pc:spChg chg="add mod topLvl">
          <ac:chgData name="Syphax Ait oubelli" userId="ecf726b1934da71b" providerId="LiveId" clId="{DBF02EF2-5AE0-440D-B6AD-B5ACDEE03AC8}" dt="2021-08-27T15:56:09.203" v="3836" actId="165"/>
          <ac:spMkLst>
            <pc:docMk/>
            <pc:sldMk cId="3298421712" sldId="404"/>
            <ac:spMk id="56" creationId="{6A6353A0-C998-4A1D-AB30-BE49BF2D4900}"/>
          </ac:spMkLst>
        </pc:spChg>
        <pc:spChg chg="add mod topLvl">
          <ac:chgData name="Syphax Ait oubelli" userId="ecf726b1934da71b" providerId="LiveId" clId="{DBF02EF2-5AE0-440D-B6AD-B5ACDEE03AC8}" dt="2021-08-27T15:56:09.203" v="3836" actId="165"/>
          <ac:spMkLst>
            <pc:docMk/>
            <pc:sldMk cId="3298421712" sldId="404"/>
            <ac:spMk id="57" creationId="{12D10859-0B20-4EAD-BBEA-880230B1BE12}"/>
          </ac:spMkLst>
        </pc:spChg>
        <pc:spChg chg="mod topLvl">
          <ac:chgData name="Syphax Ait oubelli" userId="ecf726b1934da71b" providerId="LiveId" clId="{DBF02EF2-5AE0-440D-B6AD-B5ACDEE03AC8}" dt="2021-08-27T15:56:29.752" v="3841" actId="165"/>
          <ac:spMkLst>
            <pc:docMk/>
            <pc:sldMk cId="3298421712" sldId="404"/>
            <ac:spMk id="58" creationId="{8EC3A824-16BD-43D7-A9F7-7315256CBBBD}"/>
          </ac:spMkLst>
        </pc:spChg>
        <pc:spChg chg="add mod topLvl">
          <ac:chgData name="Syphax Ait oubelli" userId="ecf726b1934da71b" providerId="LiveId" clId="{DBF02EF2-5AE0-440D-B6AD-B5ACDEE03AC8}" dt="2021-08-27T15:56:09.203" v="3836" actId="165"/>
          <ac:spMkLst>
            <pc:docMk/>
            <pc:sldMk cId="3298421712" sldId="404"/>
            <ac:spMk id="59" creationId="{04CB84BB-978B-4D95-A5F1-350DDD506149}"/>
          </ac:spMkLst>
        </pc:spChg>
        <pc:spChg chg="add mod topLvl">
          <ac:chgData name="Syphax Ait oubelli" userId="ecf726b1934da71b" providerId="LiveId" clId="{DBF02EF2-5AE0-440D-B6AD-B5ACDEE03AC8}" dt="2021-08-27T15:56:09.203" v="3836" actId="165"/>
          <ac:spMkLst>
            <pc:docMk/>
            <pc:sldMk cId="3298421712" sldId="404"/>
            <ac:spMk id="60" creationId="{F860B6A2-256E-4958-984B-4CA7CFA9B2BE}"/>
          </ac:spMkLst>
        </pc:spChg>
        <pc:spChg chg="mod topLvl">
          <ac:chgData name="Syphax Ait oubelli" userId="ecf726b1934da71b" providerId="LiveId" clId="{DBF02EF2-5AE0-440D-B6AD-B5ACDEE03AC8}" dt="2021-08-27T15:56:29.752" v="3841" actId="165"/>
          <ac:spMkLst>
            <pc:docMk/>
            <pc:sldMk cId="3298421712" sldId="404"/>
            <ac:spMk id="61" creationId="{6F32346E-52DB-4C93-A3B2-14DA9B8443DA}"/>
          </ac:spMkLst>
        </pc:spChg>
        <pc:spChg chg="add mod topLvl">
          <ac:chgData name="Syphax Ait oubelli" userId="ecf726b1934da71b" providerId="LiveId" clId="{DBF02EF2-5AE0-440D-B6AD-B5ACDEE03AC8}" dt="2021-08-27T15:56:09.203" v="3836" actId="165"/>
          <ac:spMkLst>
            <pc:docMk/>
            <pc:sldMk cId="3298421712" sldId="404"/>
            <ac:spMk id="62" creationId="{4BC7F5EF-FF71-48C9-AB81-CC664F482580}"/>
          </ac:spMkLst>
        </pc:spChg>
        <pc:spChg chg="add mod topLvl">
          <ac:chgData name="Syphax Ait oubelli" userId="ecf726b1934da71b" providerId="LiveId" clId="{DBF02EF2-5AE0-440D-B6AD-B5ACDEE03AC8}" dt="2021-08-27T15:56:09.203" v="3836" actId="165"/>
          <ac:spMkLst>
            <pc:docMk/>
            <pc:sldMk cId="3298421712" sldId="404"/>
            <ac:spMk id="63" creationId="{D58C902F-7C73-40D5-BF07-FA0B0F51F345}"/>
          </ac:spMkLst>
        </pc:spChg>
        <pc:spChg chg="mod topLvl">
          <ac:chgData name="Syphax Ait oubelli" userId="ecf726b1934da71b" providerId="LiveId" clId="{DBF02EF2-5AE0-440D-B6AD-B5ACDEE03AC8}" dt="2021-08-27T15:59:49.985" v="3939" actId="404"/>
          <ac:spMkLst>
            <pc:docMk/>
            <pc:sldMk cId="3298421712" sldId="404"/>
            <ac:spMk id="64" creationId="{5D49293E-1C21-480B-A99D-89FC82FB266E}"/>
          </ac:spMkLst>
        </pc:spChg>
        <pc:spChg chg="add mod topLvl">
          <ac:chgData name="Syphax Ait oubelli" userId="ecf726b1934da71b" providerId="LiveId" clId="{DBF02EF2-5AE0-440D-B6AD-B5ACDEE03AC8}" dt="2021-08-27T15:56:09.203" v="3836" actId="165"/>
          <ac:spMkLst>
            <pc:docMk/>
            <pc:sldMk cId="3298421712" sldId="404"/>
            <ac:spMk id="65" creationId="{D073125D-930A-468C-A077-0AF96E1EA3DA}"/>
          </ac:spMkLst>
        </pc:spChg>
        <pc:spChg chg="add mod topLvl">
          <ac:chgData name="Syphax Ait oubelli" userId="ecf726b1934da71b" providerId="LiveId" clId="{DBF02EF2-5AE0-440D-B6AD-B5ACDEE03AC8}" dt="2021-08-27T15:56:09.203" v="3836" actId="165"/>
          <ac:spMkLst>
            <pc:docMk/>
            <pc:sldMk cId="3298421712" sldId="404"/>
            <ac:spMk id="66" creationId="{27F4EAC8-105D-4B47-B09A-4D389879EF31}"/>
          </ac:spMkLst>
        </pc:spChg>
        <pc:spChg chg="add mod topLvl">
          <ac:chgData name="Syphax Ait oubelli" userId="ecf726b1934da71b" providerId="LiveId" clId="{DBF02EF2-5AE0-440D-B6AD-B5ACDEE03AC8}" dt="2021-08-27T15:56:09.203" v="3836" actId="165"/>
          <ac:spMkLst>
            <pc:docMk/>
            <pc:sldMk cId="3298421712" sldId="404"/>
            <ac:spMk id="67" creationId="{10B155FB-C0BF-4C70-B11E-BF4D7973C22D}"/>
          </ac:spMkLst>
        </pc:spChg>
        <pc:spChg chg="add mod topLvl">
          <ac:chgData name="Syphax Ait oubelli" userId="ecf726b1934da71b" providerId="LiveId" clId="{DBF02EF2-5AE0-440D-B6AD-B5ACDEE03AC8}" dt="2021-08-27T15:56:09.203" v="3836" actId="165"/>
          <ac:spMkLst>
            <pc:docMk/>
            <pc:sldMk cId="3298421712" sldId="404"/>
            <ac:spMk id="68" creationId="{E4D494FE-438C-4F3C-9D84-F3E3EA5FF01B}"/>
          </ac:spMkLst>
        </pc:spChg>
        <pc:spChg chg="add mod">
          <ac:chgData name="Syphax Ait oubelli" userId="ecf726b1934da71b" providerId="LiveId" clId="{DBF02EF2-5AE0-440D-B6AD-B5ACDEE03AC8}" dt="2021-08-27T15:57:57.953" v="3874" actId="948"/>
          <ac:spMkLst>
            <pc:docMk/>
            <pc:sldMk cId="3298421712" sldId="404"/>
            <ac:spMk id="100" creationId="{7DD95F53-64BB-429E-9972-3C465EBBEC74}"/>
          </ac:spMkLst>
        </pc:spChg>
        <pc:spChg chg="add del mod">
          <ac:chgData name="Syphax Ait oubelli" userId="ecf726b1934da71b" providerId="LiveId" clId="{DBF02EF2-5AE0-440D-B6AD-B5ACDEE03AC8}" dt="2021-08-27T16:06:34.906" v="3952" actId="478"/>
          <ac:spMkLst>
            <pc:docMk/>
            <pc:sldMk cId="3298421712" sldId="404"/>
            <ac:spMk id="101" creationId="{25E645C4-75CB-4BA4-855A-7697CC2340D4}"/>
          </ac:spMkLst>
        </pc:spChg>
        <pc:spChg chg="add mod">
          <ac:chgData name="Syphax Ait oubelli" userId="ecf726b1934da71b" providerId="LiveId" clId="{DBF02EF2-5AE0-440D-B6AD-B5ACDEE03AC8}" dt="2021-08-27T15:59:34.644" v="3937" actId="207"/>
          <ac:spMkLst>
            <pc:docMk/>
            <pc:sldMk cId="3298421712" sldId="404"/>
            <ac:spMk id="103" creationId="{1E9F39FE-4FEB-4EB6-AA0E-9D24F0F2333D}"/>
          </ac:spMkLst>
        </pc:spChg>
        <pc:spChg chg="add mod">
          <ac:chgData name="Syphax Ait oubelli" userId="ecf726b1934da71b" providerId="LiveId" clId="{DBF02EF2-5AE0-440D-B6AD-B5ACDEE03AC8}" dt="2021-08-27T15:59:29.150" v="3936" actId="113"/>
          <ac:spMkLst>
            <pc:docMk/>
            <pc:sldMk cId="3298421712" sldId="404"/>
            <ac:spMk id="105" creationId="{31EBB0A9-BDCE-467F-AD85-270B3B9D10B6}"/>
          </ac:spMkLst>
        </pc:spChg>
        <pc:spChg chg="add del mod">
          <ac:chgData name="Syphax Ait oubelli" userId="ecf726b1934da71b" providerId="LiveId" clId="{DBF02EF2-5AE0-440D-B6AD-B5ACDEE03AC8}" dt="2021-08-27T16:06:50.426" v="3968" actId="478"/>
          <ac:spMkLst>
            <pc:docMk/>
            <pc:sldMk cId="3298421712" sldId="404"/>
            <ac:spMk id="106" creationId="{2C9FCBD4-BFF8-4E85-B4AB-CB815FFED2FB}"/>
          </ac:spMkLst>
        </pc:spChg>
        <pc:spChg chg="add mod">
          <ac:chgData name="Syphax Ait oubelli" userId="ecf726b1934da71b" providerId="LiveId" clId="{DBF02EF2-5AE0-440D-B6AD-B5ACDEE03AC8}" dt="2021-08-27T16:06:50.678" v="3969"/>
          <ac:spMkLst>
            <pc:docMk/>
            <pc:sldMk cId="3298421712" sldId="404"/>
            <ac:spMk id="107" creationId="{9357A617-6EA0-4F21-BC0F-B29976640097}"/>
          </ac:spMkLst>
        </pc:spChg>
        <pc:grpChg chg="add del mod">
          <ac:chgData name="Syphax Ait oubelli" userId="ecf726b1934da71b" providerId="LiveId" clId="{DBF02EF2-5AE0-440D-B6AD-B5ACDEE03AC8}" dt="2021-08-27T15:53:07.925" v="3813" actId="165"/>
          <ac:grpSpMkLst>
            <pc:docMk/>
            <pc:sldMk cId="3298421712" sldId="404"/>
            <ac:grpSpMk id="2" creationId="{1F0510D5-253A-4476-880D-160978B73CA3}"/>
          </ac:grpSpMkLst>
        </pc:grpChg>
        <pc:grpChg chg="add del mod">
          <ac:chgData name="Syphax Ait oubelli" userId="ecf726b1934da71b" providerId="LiveId" clId="{DBF02EF2-5AE0-440D-B6AD-B5ACDEE03AC8}" dt="2021-08-27T15:56:09.203" v="3836" actId="165"/>
          <ac:grpSpMkLst>
            <pc:docMk/>
            <pc:sldMk cId="3298421712" sldId="404"/>
            <ac:grpSpMk id="5" creationId="{DBCC5ED3-3588-4DF8-8080-7B27C340A802}"/>
          </ac:grpSpMkLst>
        </pc:grpChg>
        <pc:grpChg chg="add del mod">
          <ac:chgData name="Syphax Ait oubelli" userId="ecf726b1934da71b" providerId="LiveId" clId="{DBF02EF2-5AE0-440D-B6AD-B5ACDEE03AC8}" dt="2021-08-27T15:56:29.752" v="3841" actId="165"/>
          <ac:grpSpMkLst>
            <pc:docMk/>
            <pc:sldMk cId="3298421712" sldId="404"/>
            <ac:grpSpMk id="6" creationId="{F4D9BA72-58C8-496C-840A-F8914CCB8A2A}"/>
          </ac:grpSpMkLst>
        </pc:grpChg>
        <pc:picChg chg="mod">
          <ac:chgData name="Syphax Ait oubelli" userId="ecf726b1934da71b" providerId="LiveId" clId="{DBF02EF2-5AE0-440D-B6AD-B5ACDEE03AC8}" dt="2021-08-27T15:57:09.762" v="3856" actId="1076"/>
          <ac:picMkLst>
            <pc:docMk/>
            <pc:sldMk cId="3298421712" sldId="404"/>
            <ac:picMk id="35" creationId="{83D8891B-3442-48A7-B193-952F3897DB53}"/>
          </ac:picMkLst>
        </pc:picChg>
        <pc:picChg chg="mod">
          <ac:chgData name="Syphax Ait oubelli" userId="ecf726b1934da71b" providerId="LiveId" clId="{DBF02EF2-5AE0-440D-B6AD-B5ACDEE03AC8}" dt="2021-08-27T15:56:46.630" v="3845" actId="1076"/>
          <ac:picMkLst>
            <pc:docMk/>
            <pc:sldMk cId="3298421712" sldId="404"/>
            <ac:picMk id="38" creationId="{4F2AB9CB-50FA-446E-B689-951B68981309}"/>
          </ac:picMkLst>
        </pc:picChg>
        <pc:picChg chg="add mod">
          <ac:chgData name="Syphax Ait oubelli" userId="ecf726b1934da71b" providerId="LiveId" clId="{DBF02EF2-5AE0-440D-B6AD-B5ACDEE03AC8}" dt="2021-08-27T15:58:54.542" v="3897" actId="571"/>
          <ac:picMkLst>
            <pc:docMk/>
            <pc:sldMk cId="3298421712" sldId="404"/>
            <ac:picMk id="102" creationId="{4A1F1703-972A-4216-BD74-58F015469184}"/>
          </ac:picMkLst>
        </pc:picChg>
        <pc:picChg chg="add mod">
          <ac:chgData name="Syphax Ait oubelli" userId="ecf726b1934da71b" providerId="LiveId" clId="{DBF02EF2-5AE0-440D-B6AD-B5ACDEE03AC8}" dt="2021-08-27T15:58:58.274" v="3898" actId="1076"/>
          <ac:picMkLst>
            <pc:docMk/>
            <pc:sldMk cId="3298421712" sldId="404"/>
            <ac:picMk id="104" creationId="{06C1DC4F-3735-4C72-9703-C1F3BE77EFE9}"/>
          </ac:picMkLst>
        </pc:picChg>
        <pc:cxnChg chg="add mod topLvl">
          <ac:chgData name="Syphax Ait oubelli" userId="ecf726b1934da71b" providerId="LiveId" clId="{DBF02EF2-5AE0-440D-B6AD-B5ACDEE03AC8}" dt="2021-08-27T15:56:09.203" v="3836" actId="165"/>
          <ac:cxnSpMkLst>
            <pc:docMk/>
            <pc:sldMk cId="3298421712" sldId="404"/>
            <ac:cxnSpMk id="69" creationId="{AF628DBC-C03A-4EBB-9DE7-93E36683CC15}"/>
          </ac:cxnSpMkLst>
        </pc:cxnChg>
        <pc:cxnChg chg="add mod topLvl">
          <ac:chgData name="Syphax Ait oubelli" userId="ecf726b1934da71b" providerId="LiveId" clId="{DBF02EF2-5AE0-440D-B6AD-B5ACDEE03AC8}" dt="2021-08-27T15:56:09.203" v="3836" actId="165"/>
          <ac:cxnSpMkLst>
            <pc:docMk/>
            <pc:sldMk cId="3298421712" sldId="404"/>
            <ac:cxnSpMk id="70" creationId="{39A8207F-CA73-4A67-89B5-9A4C9B3666F3}"/>
          </ac:cxnSpMkLst>
        </pc:cxnChg>
        <pc:cxnChg chg="add mod topLvl">
          <ac:chgData name="Syphax Ait oubelli" userId="ecf726b1934da71b" providerId="LiveId" clId="{DBF02EF2-5AE0-440D-B6AD-B5ACDEE03AC8}" dt="2021-08-27T15:56:09.203" v="3836" actId="165"/>
          <ac:cxnSpMkLst>
            <pc:docMk/>
            <pc:sldMk cId="3298421712" sldId="404"/>
            <ac:cxnSpMk id="71" creationId="{C8C21735-D23B-4CD8-A201-1CB9D7C384DA}"/>
          </ac:cxnSpMkLst>
        </pc:cxnChg>
        <pc:cxnChg chg="add mod topLvl">
          <ac:chgData name="Syphax Ait oubelli" userId="ecf726b1934da71b" providerId="LiveId" clId="{DBF02EF2-5AE0-440D-B6AD-B5ACDEE03AC8}" dt="2021-08-27T15:56:09.203" v="3836" actId="165"/>
          <ac:cxnSpMkLst>
            <pc:docMk/>
            <pc:sldMk cId="3298421712" sldId="404"/>
            <ac:cxnSpMk id="72" creationId="{E9B5235E-9793-4EBE-A0ED-11D55CB798BA}"/>
          </ac:cxnSpMkLst>
        </pc:cxnChg>
        <pc:cxnChg chg="add mod topLvl">
          <ac:chgData name="Syphax Ait oubelli" userId="ecf726b1934da71b" providerId="LiveId" clId="{DBF02EF2-5AE0-440D-B6AD-B5ACDEE03AC8}" dt="2021-08-27T15:56:09.203" v="3836" actId="165"/>
          <ac:cxnSpMkLst>
            <pc:docMk/>
            <pc:sldMk cId="3298421712" sldId="404"/>
            <ac:cxnSpMk id="73" creationId="{4A0C956C-8FE4-4CF7-A579-C44E5DAF11C3}"/>
          </ac:cxnSpMkLst>
        </pc:cxnChg>
        <pc:cxnChg chg="add mod topLvl">
          <ac:chgData name="Syphax Ait oubelli" userId="ecf726b1934da71b" providerId="LiveId" clId="{DBF02EF2-5AE0-440D-B6AD-B5ACDEE03AC8}" dt="2021-08-27T15:56:09.203" v="3836" actId="165"/>
          <ac:cxnSpMkLst>
            <pc:docMk/>
            <pc:sldMk cId="3298421712" sldId="404"/>
            <ac:cxnSpMk id="74" creationId="{17343D4A-FD86-4AB9-AB77-1F9BEFAAD4E2}"/>
          </ac:cxnSpMkLst>
        </pc:cxnChg>
        <pc:cxnChg chg="add mod topLvl">
          <ac:chgData name="Syphax Ait oubelli" userId="ecf726b1934da71b" providerId="LiveId" clId="{DBF02EF2-5AE0-440D-B6AD-B5ACDEE03AC8}" dt="2021-08-27T15:56:09.203" v="3836" actId="165"/>
          <ac:cxnSpMkLst>
            <pc:docMk/>
            <pc:sldMk cId="3298421712" sldId="404"/>
            <ac:cxnSpMk id="75" creationId="{A53AD7CB-C5F1-4ABC-8B5A-E4225FC3DB42}"/>
          </ac:cxnSpMkLst>
        </pc:cxnChg>
        <pc:cxnChg chg="add mod topLvl">
          <ac:chgData name="Syphax Ait oubelli" userId="ecf726b1934da71b" providerId="LiveId" clId="{DBF02EF2-5AE0-440D-B6AD-B5ACDEE03AC8}" dt="2021-08-27T15:56:09.203" v="3836" actId="165"/>
          <ac:cxnSpMkLst>
            <pc:docMk/>
            <pc:sldMk cId="3298421712" sldId="404"/>
            <ac:cxnSpMk id="76" creationId="{B5261359-D171-4ED9-97DC-0C558B284CBA}"/>
          </ac:cxnSpMkLst>
        </pc:cxnChg>
        <pc:cxnChg chg="add mod topLvl">
          <ac:chgData name="Syphax Ait oubelli" userId="ecf726b1934da71b" providerId="LiveId" clId="{DBF02EF2-5AE0-440D-B6AD-B5ACDEE03AC8}" dt="2021-08-27T15:56:09.203" v="3836" actId="165"/>
          <ac:cxnSpMkLst>
            <pc:docMk/>
            <pc:sldMk cId="3298421712" sldId="404"/>
            <ac:cxnSpMk id="77" creationId="{8628B1BC-5B34-4451-878E-63011EBC15C2}"/>
          </ac:cxnSpMkLst>
        </pc:cxnChg>
        <pc:cxnChg chg="add mod topLvl">
          <ac:chgData name="Syphax Ait oubelli" userId="ecf726b1934da71b" providerId="LiveId" clId="{DBF02EF2-5AE0-440D-B6AD-B5ACDEE03AC8}" dt="2021-08-27T15:56:09.203" v="3836" actId="165"/>
          <ac:cxnSpMkLst>
            <pc:docMk/>
            <pc:sldMk cId="3298421712" sldId="404"/>
            <ac:cxnSpMk id="78" creationId="{6F67CE49-2692-4D91-AAF4-20263BC95634}"/>
          </ac:cxnSpMkLst>
        </pc:cxnChg>
        <pc:cxnChg chg="add mod topLvl">
          <ac:chgData name="Syphax Ait oubelli" userId="ecf726b1934da71b" providerId="LiveId" clId="{DBF02EF2-5AE0-440D-B6AD-B5ACDEE03AC8}" dt="2021-08-27T15:56:09.203" v="3836" actId="165"/>
          <ac:cxnSpMkLst>
            <pc:docMk/>
            <pc:sldMk cId="3298421712" sldId="404"/>
            <ac:cxnSpMk id="79" creationId="{C09C5CD6-EF7C-4717-B4C8-1E54DE459D2C}"/>
          </ac:cxnSpMkLst>
        </pc:cxnChg>
        <pc:cxnChg chg="add mod topLvl">
          <ac:chgData name="Syphax Ait oubelli" userId="ecf726b1934da71b" providerId="LiveId" clId="{DBF02EF2-5AE0-440D-B6AD-B5ACDEE03AC8}" dt="2021-08-27T15:56:09.203" v="3836" actId="165"/>
          <ac:cxnSpMkLst>
            <pc:docMk/>
            <pc:sldMk cId="3298421712" sldId="404"/>
            <ac:cxnSpMk id="80" creationId="{635681D0-593B-4008-8DD7-0F07DA91540A}"/>
          </ac:cxnSpMkLst>
        </pc:cxnChg>
        <pc:cxnChg chg="add mod topLvl">
          <ac:chgData name="Syphax Ait oubelli" userId="ecf726b1934da71b" providerId="LiveId" clId="{DBF02EF2-5AE0-440D-B6AD-B5ACDEE03AC8}" dt="2021-08-27T15:56:09.203" v="3836" actId="165"/>
          <ac:cxnSpMkLst>
            <pc:docMk/>
            <pc:sldMk cId="3298421712" sldId="404"/>
            <ac:cxnSpMk id="81" creationId="{A7EE46A4-A527-4939-B84C-F8A39A2C7F16}"/>
          </ac:cxnSpMkLst>
        </pc:cxnChg>
        <pc:cxnChg chg="add mod topLvl">
          <ac:chgData name="Syphax Ait oubelli" userId="ecf726b1934da71b" providerId="LiveId" clId="{DBF02EF2-5AE0-440D-B6AD-B5ACDEE03AC8}" dt="2021-08-27T15:56:09.203" v="3836" actId="165"/>
          <ac:cxnSpMkLst>
            <pc:docMk/>
            <pc:sldMk cId="3298421712" sldId="404"/>
            <ac:cxnSpMk id="82" creationId="{CFFCE582-5657-4A30-AD99-F5D54C0586FD}"/>
          </ac:cxnSpMkLst>
        </pc:cxnChg>
        <pc:cxnChg chg="add mod topLvl">
          <ac:chgData name="Syphax Ait oubelli" userId="ecf726b1934da71b" providerId="LiveId" clId="{DBF02EF2-5AE0-440D-B6AD-B5ACDEE03AC8}" dt="2021-08-27T15:56:09.203" v="3836" actId="165"/>
          <ac:cxnSpMkLst>
            <pc:docMk/>
            <pc:sldMk cId="3298421712" sldId="404"/>
            <ac:cxnSpMk id="83" creationId="{87DC9B58-18AC-454C-90AC-19639F12D81D}"/>
          </ac:cxnSpMkLst>
        </pc:cxnChg>
        <pc:cxnChg chg="add mod topLvl">
          <ac:chgData name="Syphax Ait oubelli" userId="ecf726b1934da71b" providerId="LiveId" clId="{DBF02EF2-5AE0-440D-B6AD-B5ACDEE03AC8}" dt="2021-08-27T15:56:09.203" v="3836" actId="165"/>
          <ac:cxnSpMkLst>
            <pc:docMk/>
            <pc:sldMk cId="3298421712" sldId="404"/>
            <ac:cxnSpMk id="84" creationId="{79F05178-73AC-4002-8A11-74DD24C76C47}"/>
          </ac:cxnSpMkLst>
        </pc:cxnChg>
        <pc:cxnChg chg="add mod topLvl">
          <ac:chgData name="Syphax Ait oubelli" userId="ecf726b1934da71b" providerId="LiveId" clId="{DBF02EF2-5AE0-440D-B6AD-B5ACDEE03AC8}" dt="2021-08-27T15:56:09.203" v="3836" actId="165"/>
          <ac:cxnSpMkLst>
            <pc:docMk/>
            <pc:sldMk cId="3298421712" sldId="404"/>
            <ac:cxnSpMk id="85" creationId="{C0BEB304-CE8F-4433-8D2E-3A6A973BAD8E}"/>
          </ac:cxnSpMkLst>
        </pc:cxnChg>
        <pc:cxnChg chg="add mod topLvl">
          <ac:chgData name="Syphax Ait oubelli" userId="ecf726b1934da71b" providerId="LiveId" clId="{DBF02EF2-5AE0-440D-B6AD-B5ACDEE03AC8}" dt="2021-08-27T15:56:09.203" v="3836" actId="165"/>
          <ac:cxnSpMkLst>
            <pc:docMk/>
            <pc:sldMk cId="3298421712" sldId="404"/>
            <ac:cxnSpMk id="86" creationId="{4FF1C5F2-2598-404D-A370-4EB575A8298F}"/>
          </ac:cxnSpMkLst>
        </pc:cxnChg>
        <pc:cxnChg chg="add mod topLvl">
          <ac:chgData name="Syphax Ait oubelli" userId="ecf726b1934da71b" providerId="LiveId" clId="{DBF02EF2-5AE0-440D-B6AD-B5ACDEE03AC8}" dt="2021-08-27T15:56:09.203" v="3836" actId="165"/>
          <ac:cxnSpMkLst>
            <pc:docMk/>
            <pc:sldMk cId="3298421712" sldId="404"/>
            <ac:cxnSpMk id="87" creationId="{7286FA24-9462-4639-B906-C0838D91248A}"/>
          </ac:cxnSpMkLst>
        </pc:cxnChg>
        <pc:cxnChg chg="add mod topLvl">
          <ac:chgData name="Syphax Ait oubelli" userId="ecf726b1934da71b" providerId="LiveId" clId="{DBF02EF2-5AE0-440D-B6AD-B5ACDEE03AC8}" dt="2021-08-27T15:56:09.203" v="3836" actId="165"/>
          <ac:cxnSpMkLst>
            <pc:docMk/>
            <pc:sldMk cId="3298421712" sldId="404"/>
            <ac:cxnSpMk id="88" creationId="{2561B730-72E5-4303-B9EF-B9620ADD699D}"/>
          </ac:cxnSpMkLst>
        </pc:cxnChg>
        <pc:cxnChg chg="add mod topLvl">
          <ac:chgData name="Syphax Ait oubelli" userId="ecf726b1934da71b" providerId="LiveId" clId="{DBF02EF2-5AE0-440D-B6AD-B5ACDEE03AC8}" dt="2021-08-27T15:56:09.203" v="3836" actId="165"/>
          <ac:cxnSpMkLst>
            <pc:docMk/>
            <pc:sldMk cId="3298421712" sldId="404"/>
            <ac:cxnSpMk id="89" creationId="{6593F95F-D66B-4BCF-BDA7-6575307BBBF5}"/>
          </ac:cxnSpMkLst>
        </pc:cxnChg>
        <pc:cxnChg chg="add mod topLvl">
          <ac:chgData name="Syphax Ait oubelli" userId="ecf726b1934da71b" providerId="LiveId" clId="{DBF02EF2-5AE0-440D-B6AD-B5ACDEE03AC8}" dt="2021-08-27T15:56:09.203" v="3836" actId="165"/>
          <ac:cxnSpMkLst>
            <pc:docMk/>
            <pc:sldMk cId="3298421712" sldId="404"/>
            <ac:cxnSpMk id="90" creationId="{351DF9ED-544C-4A1B-BA3F-D60B84B7AC70}"/>
          </ac:cxnSpMkLst>
        </pc:cxnChg>
        <pc:cxnChg chg="add mod topLvl">
          <ac:chgData name="Syphax Ait oubelli" userId="ecf726b1934da71b" providerId="LiveId" clId="{DBF02EF2-5AE0-440D-B6AD-B5ACDEE03AC8}" dt="2021-08-27T15:56:09.203" v="3836" actId="165"/>
          <ac:cxnSpMkLst>
            <pc:docMk/>
            <pc:sldMk cId="3298421712" sldId="404"/>
            <ac:cxnSpMk id="91" creationId="{B42CB3A6-E6F5-4FC0-BDEA-50F0A45427BE}"/>
          </ac:cxnSpMkLst>
        </pc:cxnChg>
        <pc:cxnChg chg="add mod topLvl">
          <ac:chgData name="Syphax Ait oubelli" userId="ecf726b1934da71b" providerId="LiveId" clId="{DBF02EF2-5AE0-440D-B6AD-B5ACDEE03AC8}" dt="2021-08-27T15:56:09.203" v="3836" actId="165"/>
          <ac:cxnSpMkLst>
            <pc:docMk/>
            <pc:sldMk cId="3298421712" sldId="404"/>
            <ac:cxnSpMk id="92" creationId="{327702C8-A8D0-4493-8A8E-94644FE10436}"/>
          </ac:cxnSpMkLst>
        </pc:cxnChg>
        <pc:cxnChg chg="add mod topLvl">
          <ac:chgData name="Syphax Ait oubelli" userId="ecf726b1934da71b" providerId="LiveId" clId="{DBF02EF2-5AE0-440D-B6AD-B5ACDEE03AC8}" dt="2021-08-27T15:56:09.203" v="3836" actId="165"/>
          <ac:cxnSpMkLst>
            <pc:docMk/>
            <pc:sldMk cId="3298421712" sldId="404"/>
            <ac:cxnSpMk id="93" creationId="{FC6E5735-BBDB-4F1D-B3F4-82093649FEC2}"/>
          </ac:cxnSpMkLst>
        </pc:cxnChg>
        <pc:cxnChg chg="add mod topLvl">
          <ac:chgData name="Syphax Ait oubelli" userId="ecf726b1934da71b" providerId="LiveId" clId="{DBF02EF2-5AE0-440D-B6AD-B5ACDEE03AC8}" dt="2021-08-27T15:56:09.203" v="3836" actId="165"/>
          <ac:cxnSpMkLst>
            <pc:docMk/>
            <pc:sldMk cId="3298421712" sldId="404"/>
            <ac:cxnSpMk id="94" creationId="{18422052-3D34-4331-AC63-54602F0F7422}"/>
          </ac:cxnSpMkLst>
        </pc:cxnChg>
        <pc:cxnChg chg="add mod topLvl">
          <ac:chgData name="Syphax Ait oubelli" userId="ecf726b1934da71b" providerId="LiveId" clId="{DBF02EF2-5AE0-440D-B6AD-B5ACDEE03AC8}" dt="2021-08-27T15:56:09.203" v="3836" actId="165"/>
          <ac:cxnSpMkLst>
            <pc:docMk/>
            <pc:sldMk cId="3298421712" sldId="404"/>
            <ac:cxnSpMk id="95" creationId="{EEC17D16-BFAC-4610-A3D2-EFD89F5CA02F}"/>
          </ac:cxnSpMkLst>
        </pc:cxnChg>
        <pc:cxnChg chg="add mod topLvl">
          <ac:chgData name="Syphax Ait oubelli" userId="ecf726b1934da71b" providerId="LiveId" clId="{DBF02EF2-5AE0-440D-B6AD-B5ACDEE03AC8}" dt="2021-08-27T15:56:09.203" v="3836" actId="165"/>
          <ac:cxnSpMkLst>
            <pc:docMk/>
            <pc:sldMk cId="3298421712" sldId="404"/>
            <ac:cxnSpMk id="96" creationId="{E1E88F50-FDE6-4EAC-A75A-3AA53B9AB12F}"/>
          </ac:cxnSpMkLst>
        </pc:cxnChg>
        <pc:cxnChg chg="add mod topLvl">
          <ac:chgData name="Syphax Ait oubelli" userId="ecf726b1934da71b" providerId="LiveId" clId="{DBF02EF2-5AE0-440D-B6AD-B5ACDEE03AC8}" dt="2021-08-27T15:56:09.203" v="3836" actId="165"/>
          <ac:cxnSpMkLst>
            <pc:docMk/>
            <pc:sldMk cId="3298421712" sldId="404"/>
            <ac:cxnSpMk id="97" creationId="{F24DB324-2A88-4F01-8E70-7500DD7EFCFD}"/>
          </ac:cxnSpMkLst>
        </pc:cxnChg>
        <pc:cxnChg chg="add mod topLvl">
          <ac:chgData name="Syphax Ait oubelli" userId="ecf726b1934da71b" providerId="LiveId" clId="{DBF02EF2-5AE0-440D-B6AD-B5ACDEE03AC8}" dt="2021-08-27T15:56:09.203" v="3836" actId="165"/>
          <ac:cxnSpMkLst>
            <pc:docMk/>
            <pc:sldMk cId="3298421712" sldId="404"/>
            <ac:cxnSpMk id="98" creationId="{916DAD9B-47D7-4C86-89D1-B6691D745960}"/>
          </ac:cxnSpMkLst>
        </pc:cxnChg>
        <pc:cxnChg chg="add mod topLvl">
          <ac:chgData name="Syphax Ait oubelli" userId="ecf726b1934da71b" providerId="LiveId" clId="{DBF02EF2-5AE0-440D-B6AD-B5ACDEE03AC8}" dt="2021-08-27T15:56:09.203" v="3836" actId="165"/>
          <ac:cxnSpMkLst>
            <pc:docMk/>
            <pc:sldMk cId="3298421712" sldId="404"/>
            <ac:cxnSpMk id="99" creationId="{6C2F74E6-9D45-457E-ADB9-F2C6BC5F5584}"/>
          </ac:cxnSpMkLst>
        </pc:cxnChg>
      </pc:sldChg>
      <pc:sldChg chg="add del">
        <pc:chgData name="Syphax Ait oubelli" userId="ecf726b1934da71b" providerId="LiveId" clId="{DBF02EF2-5AE0-440D-B6AD-B5ACDEE03AC8}" dt="2021-08-27T15:57:25.115" v="3861" actId="47"/>
        <pc:sldMkLst>
          <pc:docMk/>
          <pc:sldMk cId="1180910924" sldId="405"/>
        </pc:sldMkLst>
      </pc:sldChg>
      <pc:sldChg chg="addSp delSp modSp add mod">
        <pc:chgData name="Syphax Ait oubelli" userId="ecf726b1934da71b" providerId="LiveId" clId="{DBF02EF2-5AE0-440D-B6AD-B5ACDEE03AC8}" dt="2021-08-27T16:13:29.974" v="4063" actId="1076"/>
        <pc:sldMkLst>
          <pc:docMk/>
          <pc:sldMk cId="2290987220" sldId="405"/>
        </pc:sldMkLst>
        <pc:spChg chg="del">
          <ac:chgData name="Syphax Ait oubelli" userId="ecf726b1934da71b" providerId="LiveId" clId="{DBF02EF2-5AE0-440D-B6AD-B5ACDEE03AC8}" dt="2021-08-27T16:07:24.939" v="3980" actId="478"/>
          <ac:spMkLst>
            <pc:docMk/>
            <pc:sldMk cId="2290987220" sldId="405"/>
            <ac:spMk id="3" creationId="{CDF11141-7D34-471F-9116-08A32B0BFEDB}"/>
          </ac:spMkLst>
        </pc:spChg>
        <pc:spChg chg="del">
          <ac:chgData name="Syphax Ait oubelli" userId="ecf726b1934da71b" providerId="LiveId" clId="{DBF02EF2-5AE0-440D-B6AD-B5ACDEE03AC8}" dt="2021-08-27T16:07:24.939" v="3980" actId="478"/>
          <ac:spMkLst>
            <pc:docMk/>
            <pc:sldMk cId="2290987220" sldId="405"/>
            <ac:spMk id="4" creationId="{10C1B4DD-33B2-4079-ACAE-A9AFCA8787AC}"/>
          </ac:spMkLst>
        </pc:spChg>
        <pc:spChg chg="del">
          <ac:chgData name="Syphax Ait oubelli" userId="ecf726b1934da71b" providerId="LiveId" clId="{DBF02EF2-5AE0-440D-B6AD-B5ACDEE03AC8}" dt="2021-08-27T16:07:24.939" v="3980" actId="478"/>
          <ac:spMkLst>
            <pc:docMk/>
            <pc:sldMk cId="2290987220" sldId="405"/>
            <ac:spMk id="7" creationId="{D59E1FB0-9903-4F5E-B7EC-B11DAB940366}"/>
          </ac:spMkLst>
        </pc:spChg>
        <pc:spChg chg="del">
          <ac:chgData name="Syphax Ait oubelli" userId="ecf726b1934da71b" providerId="LiveId" clId="{DBF02EF2-5AE0-440D-B6AD-B5ACDEE03AC8}" dt="2021-08-27T16:07:24.939" v="3980" actId="478"/>
          <ac:spMkLst>
            <pc:docMk/>
            <pc:sldMk cId="2290987220" sldId="405"/>
            <ac:spMk id="10" creationId="{64A1804D-5EE1-45AB-8787-6B8AB96A3DF6}"/>
          </ac:spMkLst>
        </pc:spChg>
        <pc:spChg chg="del">
          <ac:chgData name="Syphax Ait oubelli" userId="ecf726b1934da71b" providerId="LiveId" clId="{DBF02EF2-5AE0-440D-B6AD-B5ACDEE03AC8}" dt="2021-08-27T16:07:24.939" v="3980" actId="478"/>
          <ac:spMkLst>
            <pc:docMk/>
            <pc:sldMk cId="2290987220" sldId="405"/>
            <ac:spMk id="13" creationId="{4D360CD4-01F2-4912-A370-7F474CDD0DAB}"/>
          </ac:spMkLst>
        </pc:spChg>
        <pc:spChg chg="del">
          <ac:chgData name="Syphax Ait oubelli" userId="ecf726b1934da71b" providerId="LiveId" clId="{DBF02EF2-5AE0-440D-B6AD-B5ACDEE03AC8}" dt="2021-08-27T16:07:24.939" v="3980" actId="478"/>
          <ac:spMkLst>
            <pc:docMk/>
            <pc:sldMk cId="2290987220" sldId="405"/>
            <ac:spMk id="16" creationId="{73A2B211-1E76-43B8-A842-644031212CA9}"/>
          </ac:spMkLst>
        </pc:spChg>
        <pc:spChg chg="del">
          <ac:chgData name="Syphax Ait oubelli" userId="ecf726b1934da71b" providerId="LiveId" clId="{DBF02EF2-5AE0-440D-B6AD-B5ACDEE03AC8}" dt="2021-08-27T16:07:24.939" v="3980" actId="478"/>
          <ac:spMkLst>
            <pc:docMk/>
            <pc:sldMk cId="2290987220" sldId="405"/>
            <ac:spMk id="19" creationId="{F71A63FB-07F1-4F19-B1A3-EBF27B03FDC2}"/>
          </ac:spMkLst>
        </pc:spChg>
        <pc:spChg chg="del">
          <ac:chgData name="Syphax Ait oubelli" userId="ecf726b1934da71b" providerId="LiveId" clId="{DBF02EF2-5AE0-440D-B6AD-B5ACDEE03AC8}" dt="2021-08-27T16:07:24.939" v="3980" actId="478"/>
          <ac:spMkLst>
            <pc:docMk/>
            <pc:sldMk cId="2290987220" sldId="405"/>
            <ac:spMk id="22" creationId="{0C3FE7D5-4E79-46C7-8C4C-6552ACA027E3}"/>
          </ac:spMkLst>
        </pc:spChg>
        <pc:spChg chg="del">
          <ac:chgData name="Syphax Ait oubelli" userId="ecf726b1934da71b" providerId="LiveId" clId="{DBF02EF2-5AE0-440D-B6AD-B5ACDEE03AC8}" dt="2021-08-27T16:07:24.939" v="3980" actId="478"/>
          <ac:spMkLst>
            <pc:docMk/>
            <pc:sldMk cId="2290987220" sldId="405"/>
            <ac:spMk id="25" creationId="{06AF10B1-CB4F-4986-B34E-193E0BD469D9}"/>
          </ac:spMkLst>
        </pc:spChg>
        <pc:spChg chg="del">
          <ac:chgData name="Syphax Ait oubelli" userId="ecf726b1934da71b" providerId="LiveId" clId="{DBF02EF2-5AE0-440D-B6AD-B5ACDEE03AC8}" dt="2021-08-27T16:07:24.939" v="3980" actId="478"/>
          <ac:spMkLst>
            <pc:docMk/>
            <pc:sldMk cId="2290987220" sldId="405"/>
            <ac:spMk id="28" creationId="{15F0DA52-9D8D-4642-9762-65BDA6AFE2FA}"/>
          </ac:spMkLst>
        </pc:spChg>
        <pc:spChg chg="del">
          <ac:chgData name="Syphax Ait oubelli" userId="ecf726b1934da71b" providerId="LiveId" clId="{DBF02EF2-5AE0-440D-B6AD-B5ACDEE03AC8}" dt="2021-08-27T16:07:24.939" v="3980" actId="478"/>
          <ac:spMkLst>
            <pc:docMk/>
            <pc:sldMk cId="2290987220" sldId="405"/>
            <ac:spMk id="29" creationId="{58F6974D-B5AB-4DF0-9263-144614FD5136}"/>
          </ac:spMkLst>
        </pc:spChg>
        <pc:spChg chg="del">
          <ac:chgData name="Syphax Ait oubelli" userId="ecf726b1934da71b" providerId="LiveId" clId="{DBF02EF2-5AE0-440D-B6AD-B5ACDEE03AC8}" dt="2021-08-27T16:07:24.939" v="3980" actId="478"/>
          <ac:spMkLst>
            <pc:docMk/>
            <pc:sldMk cId="2290987220" sldId="405"/>
            <ac:spMk id="30" creationId="{C82C20F5-CCED-4075-868A-C298AB81DC25}"/>
          </ac:spMkLst>
        </pc:spChg>
        <pc:spChg chg="del">
          <ac:chgData name="Syphax Ait oubelli" userId="ecf726b1934da71b" providerId="LiveId" clId="{DBF02EF2-5AE0-440D-B6AD-B5ACDEE03AC8}" dt="2021-08-27T16:07:24.939" v="3980" actId="478"/>
          <ac:spMkLst>
            <pc:docMk/>
            <pc:sldMk cId="2290987220" sldId="405"/>
            <ac:spMk id="31" creationId="{14AFC152-7112-443A-8C7A-2E80FB0E8E5A}"/>
          </ac:spMkLst>
        </pc:spChg>
        <pc:spChg chg="del">
          <ac:chgData name="Syphax Ait oubelli" userId="ecf726b1934da71b" providerId="LiveId" clId="{DBF02EF2-5AE0-440D-B6AD-B5ACDEE03AC8}" dt="2021-08-27T16:07:24.939" v="3980" actId="478"/>
          <ac:spMkLst>
            <pc:docMk/>
            <pc:sldMk cId="2290987220" sldId="405"/>
            <ac:spMk id="32" creationId="{CA63CF28-5876-4133-8E7B-0D507AF1E70F}"/>
          </ac:spMkLst>
        </pc:spChg>
        <pc:spChg chg="del">
          <ac:chgData name="Syphax Ait oubelli" userId="ecf726b1934da71b" providerId="LiveId" clId="{DBF02EF2-5AE0-440D-B6AD-B5ACDEE03AC8}" dt="2021-08-27T16:07:24.939" v="3980" actId="478"/>
          <ac:spMkLst>
            <pc:docMk/>
            <pc:sldMk cId="2290987220" sldId="405"/>
            <ac:spMk id="33" creationId="{3B47E5DD-49D4-4BBA-8C07-C601EF46FFF7}"/>
          </ac:spMkLst>
        </pc:spChg>
        <pc:spChg chg="del">
          <ac:chgData name="Syphax Ait oubelli" userId="ecf726b1934da71b" providerId="LiveId" clId="{DBF02EF2-5AE0-440D-B6AD-B5ACDEE03AC8}" dt="2021-08-27T16:07:24.939" v="3980" actId="478"/>
          <ac:spMkLst>
            <pc:docMk/>
            <pc:sldMk cId="2290987220" sldId="405"/>
            <ac:spMk id="34" creationId="{F09FA5DB-C5D5-4113-BDD9-00327492FEB0}"/>
          </ac:spMkLst>
        </pc:spChg>
        <pc:spChg chg="del">
          <ac:chgData name="Syphax Ait oubelli" userId="ecf726b1934da71b" providerId="LiveId" clId="{DBF02EF2-5AE0-440D-B6AD-B5ACDEE03AC8}" dt="2021-08-27T16:07:24.939" v="3980" actId="478"/>
          <ac:spMkLst>
            <pc:docMk/>
            <pc:sldMk cId="2290987220" sldId="405"/>
            <ac:spMk id="36" creationId="{0BFC7959-0C48-4E10-8F34-479A8AAC4FB1}"/>
          </ac:spMkLst>
        </pc:spChg>
        <pc:spChg chg="del">
          <ac:chgData name="Syphax Ait oubelli" userId="ecf726b1934da71b" providerId="LiveId" clId="{DBF02EF2-5AE0-440D-B6AD-B5ACDEE03AC8}" dt="2021-08-27T16:07:24.939" v="3980" actId="478"/>
          <ac:spMkLst>
            <pc:docMk/>
            <pc:sldMk cId="2290987220" sldId="405"/>
            <ac:spMk id="37" creationId="{C81227BE-41EF-4393-AC13-08A97F741AD1}"/>
          </ac:spMkLst>
        </pc:spChg>
        <pc:spChg chg="del">
          <ac:chgData name="Syphax Ait oubelli" userId="ecf726b1934da71b" providerId="LiveId" clId="{DBF02EF2-5AE0-440D-B6AD-B5ACDEE03AC8}" dt="2021-08-27T16:07:24.939" v="3980" actId="478"/>
          <ac:spMkLst>
            <pc:docMk/>
            <pc:sldMk cId="2290987220" sldId="405"/>
            <ac:spMk id="39" creationId="{5C7F4633-4E44-4C0E-B586-9CCE2BB2DCAA}"/>
          </ac:spMkLst>
        </pc:spChg>
        <pc:spChg chg="del">
          <ac:chgData name="Syphax Ait oubelli" userId="ecf726b1934da71b" providerId="LiveId" clId="{DBF02EF2-5AE0-440D-B6AD-B5ACDEE03AC8}" dt="2021-08-27T16:07:24.939" v="3980" actId="478"/>
          <ac:spMkLst>
            <pc:docMk/>
            <pc:sldMk cId="2290987220" sldId="405"/>
            <ac:spMk id="40" creationId="{EF95D963-9C20-4B6A-8864-EBC33FF866EE}"/>
          </ac:spMkLst>
        </pc:spChg>
        <pc:spChg chg="del">
          <ac:chgData name="Syphax Ait oubelli" userId="ecf726b1934da71b" providerId="LiveId" clId="{DBF02EF2-5AE0-440D-B6AD-B5ACDEE03AC8}" dt="2021-08-27T16:07:11.106" v="3970" actId="478"/>
          <ac:spMkLst>
            <pc:docMk/>
            <pc:sldMk cId="2290987220" sldId="405"/>
            <ac:spMk id="41" creationId="{6B2E0BA1-32CD-4D2C-BE79-ED6BA7C458D6}"/>
          </ac:spMkLst>
        </pc:spChg>
        <pc:spChg chg="del">
          <ac:chgData name="Syphax Ait oubelli" userId="ecf726b1934da71b" providerId="LiveId" clId="{DBF02EF2-5AE0-440D-B6AD-B5ACDEE03AC8}" dt="2021-08-27T16:07:11.106" v="3970" actId="478"/>
          <ac:spMkLst>
            <pc:docMk/>
            <pc:sldMk cId="2290987220" sldId="405"/>
            <ac:spMk id="42" creationId="{DC2FBFD4-9BAF-4F0F-B0D2-37EB8CA99081}"/>
          </ac:spMkLst>
        </pc:spChg>
        <pc:spChg chg="del">
          <ac:chgData name="Syphax Ait oubelli" userId="ecf726b1934da71b" providerId="LiveId" clId="{DBF02EF2-5AE0-440D-B6AD-B5ACDEE03AC8}" dt="2021-08-27T16:07:24.939" v="3980" actId="478"/>
          <ac:spMkLst>
            <pc:docMk/>
            <pc:sldMk cId="2290987220" sldId="405"/>
            <ac:spMk id="43" creationId="{A1622D04-8937-4436-8A83-B2DDB09AE7F2}"/>
          </ac:spMkLst>
        </pc:spChg>
        <pc:spChg chg="del">
          <ac:chgData name="Syphax Ait oubelli" userId="ecf726b1934da71b" providerId="LiveId" clId="{DBF02EF2-5AE0-440D-B6AD-B5ACDEE03AC8}" dt="2021-08-27T16:07:11.106" v="3970" actId="478"/>
          <ac:spMkLst>
            <pc:docMk/>
            <pc:sldMk cId="2290987220" sldId="405"/>
            <ac:spMk id="44" creationId="{18DEE543-1B9E-4872-8313-51EC599556B4}"/>
          </ac:spMkLst>
        </pc:spChg>
        <pc:spChg chg="del">
          <ac:chgData name="Syphax Ait oubelli" userId="ecf726b1934da71b" providerId="LiveId" clId="{DBF02EF2-5AE0-440D-B6AD-B5ACDEE03AC8}" dt="2021-08-27T16:07:11.106" v="3970" actId="478"/>
          <ac:spMkLst>
            <pc:docMk/>
            <pc:sldMk cId="2290987220" sldId="405"/>
            <ac:spMk id="45" creationId="{C802E9D9-86E1-4E44-ABE7-7D5089C479B6}"/>
          </ac:spMkLst>
        </pc:spChg>
        <pc:spChg chg="del">
          <ac:chgData name="Syphax Ait oubelli" userId="ecf726b1934da71b" providerId="LiveId" clId="{DBF02EF2-5AE0-440D-B6AD-B5ACDEE03AC8}" dt="2021-08-27T16:07:24.939" v="3980" actId="478"/>
          <ac:spMkLst>
            <pc:docMk/>
            <pc:sldMk cId="2290987220" sldId="405"/>
            <ac:spMk id="46" creationId="{1785F098-5F9B-4E15-825A-EB70E4A37FD6}"/>
          </ac:spMkLst>
        </pc:spChg>
        <pc:spChg chg="del">
          <ac:chgData name="Syphax Ait oubelli" userId="ecf726b1934da71b" providerId="LiveId" clId="{DBF02EF2-5AE0-440D-B6AD-B5ACDEE03AC8}" dt="2021-08-27T16:07:11.106" v="3970" actId="478"/>
          <ac:spMkLst>
            <pc:docMk/>
            <pc:sldMk cId="2290987220" sldId="405"/>
            <ac:spMk id="47" creationId="{20DCF8CE-8007-4EFB-A07D-6F5F69BE7A90}"/>
          </ac:spMkLst>
        </pc:spChg>
        <pc:spChg chg="del">
          <ac:chgData name="Syphax Ait oubelli" userId="ecf726b1934da71b" providerId="LiveId" clId="{DBF02EF2-5AE0-440D-B6AD-B5ACDEE03AC8}" dt="2021-08-27T16:07:11.106" v="3970" actId="478"/>
          <ac:spMkLst>
            <pc:docMk/>
            <pc:sldMk cId="2290987220" sldId="405"/>
            <ac:spMk id="48" creationId="{E6E52269-FBD2-460C-983A-F57FD9EBF9D1}"/>
          </ac:spMkLst>
        </pc:spChg>
        <pc:spChg chg="del">
          <ac:chgData name="Syphax Ait oubelli" userId="ecf726b1934da71b" providerId="LiveId" clId="{DBF02EF2-5AE0-440D-B6AD-B5ACDEE03AC8}" dt="2021-08-27T16:07:24.939" v="3980" actId="478"/>
          <ac:spMkLst>
            <pc:docMk/>
            <pc:sldMk cId="2290987220" sldId="405"/>
            <ac:spMk id="49" creationId="{8354BD48-71B1-47A2-964C-9406051523F7}"/>
          </ac:spMkLst>
        </pc:spChg>
        <pc:spChg chg="del">
          <ac:chgData name="Syphax Ait oubelli" userId="ecf726b1934da71b" providerId="LiveId" clId="{DBF02EF2-5AE0-440D-B6AD-B5ACDEE03AC8}" dt="2021-08-27T16:07:11.106" v="3970" actId="478"/>
          <ac:spMkLst>
            <pc:docMk/>
            <pc:sldMk cId="2290987220" sldId="405"/>
            <ac:spMk id="50" creationId="{74461088-93AE-44CF-8527-A452B0E61588}"/>
          </ac:spMkLst>
        </pc:spChg>
        <pc:spChg chg="del">
          <ac:chgData name="Syphax Ait oubelli" userId="ecf726b1934da71b" providerId="LiveId" clId="{DBF02EF2-5AE0-440D-B6AD-B5ACDEE03AC8}" dt="2021-08-27T16:07:11.106" v="3970" actId="478"/>
          <ac:spMkLst>
            <pc:docMk/>
            <pc:sldMk cId="2290987220" sldId="405"/>
            <ac:spMk id="51" creationId="{4C316A44-B2D3-4DE8-BE1F-759CADAB1A43}"/>
          </ac:spMkLst>
        </pc:spChg>
        <pc:spChg chg="del">
          <ac:chgData name="Syphax Ait oubelli" userId="ecf726b1934da71b" providerId="LiveId" clId="{DBF02EF2-5AE0-440D-B6AD-B5ACDEE03AC8}" dt="2021-08-27T16:07:24.939" v="3980" actId="478"/>
          <ac:spMkLst>
            <pc:docMk/>
            <pc:sldMk cId="2290987220" sldId="405"/>
            <ac:spMk id="52" creationId="{9737E3C9-2649-4B93-B311-C140B3A0E59E}"/>
          </ac:spMkLst>
        </pc:spChg>
        <pc:spChg chg="del">
          <ac:chgData name="Syphax Ait oubelli" userId="ecf726b1934da71b" providerId="LiveId" clId="{DBF02EF2-5AE0-440D-B6AD-B5ACDEE03AC8}" dt="2021-08-27T16:07:11.106" v="3970" actId="478"/>
          <ac:spMkLst>
            <pc:docMk/>
            <pc:sldMk cId="2290987220" sldId="405"/>
            <ac:spMk id="53" creationId="{C497748A-C88E-4800-ABA9-2408F64D310E}"/>
          </ac:spMkLst>
        </pc:spChg>
        <pc:spChg chg="del">
          <ac:chgData name="Syphax Ait oubelli" userId="ecf726b1934da71b" providerId="LiveId" clId="{DBF02EF2-5AE0-440D-B6AD-B5ACDEE03AC8}" dt="2021-08-27T16:07:11.106" v="3970" actId="478"/>
          <ac:spMkLst>
            <pc:docMk/>
            <pc:sldMk cId="2290987220" sldId="405"/>
            <ac:spMk id="54" creationId="{AAC7EEAF-D656-47CE-8C3F-EA9EA2E249BE}"/>
          </ac:spMkLst>
        </pc:spChg>
        <pc:spChg chg="del">
          <ac:chgData name="Syphax Ait oubelli" userId="ecf726b1934da71b" providerId="LiveId" clId="{DBF02EF2-5AE0-440D-B6AD-B5ACDEE03AC8}" dt="2021-08-27T16:07:24.939" v="3980" actId="478"/>
          <ac:spMkLst>
            <pc:docMk/>
            <pc:sldMk cId="2290987220" sldId="405"/>
            <ac:spMk id="55" creationId="{643D47E5-5F64-41FE-A755-10F5635F91AC}"/>
          </ac:spMkLst>
        </pc:spChg>
        <pc:spChg chg="del">
          <ac:chgData name="Syphax Ait oubelli" userId="ecf726b1934da71b" providerId="LiveId" clId="{DBF02EF2-5AE0-440D-B6AD-B5ACDEE03AC8}" dt="2021-08-27T16:07:11.106" v="3970" actId="478"/>
          <ac:spMkLst>
            <pc:docMk/>
            <pc:sldMk cId="2290987220" sldId="405"/>
            <ac:spMk id="56" creationId="{6A6353A0-C998-4A1D-AB30-BE49BF2D4900}"/>
          </ac:spMkLst>
        </pc:spChg>
        <pc:spChg chg="del">
          <ac:chgData name="Syphax Ait oubelli" userId="ecf726b1934da71b" providerId="LiveId" clId="{DBF02EF2-5AE0-440D-B6AD-B5ACDEE03AC8}" dt="2021-08-27T16:07:11.106" v="3970" actId="478"/>
          <ac:spMkLst>
            <pc:docMk/>
            <pc:sldMk cId="2290987220" sldId="405"/>
            <ac:spMk id="57" creationId="{12D10859-0B20-4EAD-BBEA-880230B1BE12}"/>
          </ac:spMkLst>
        </pc:spChg>
        <pc:spChg chg="del">
          <ac:chgData name="Syphax Ait oubelli" userId="ecf726b1934da71b" providerId="LiveId" clId="{DBF02EF2-5AE0-440D-B6AD-B5ACDEE03AC8}" dt="2021-08-27T16:07:24.939" v="3980" actId="478"/>
          <ac:spMkLst>
            <pc:docMk/>
            <pc:sldMk cId="2290987220" sldId="405"/>
            <ac:spMk id="58" creationId="{8EC3A824-16BD-43D7-A9F7-7315256CBBBD}"/>
          </ac:spMkLst>
        </pc:spChg>
        <pc:spChg chg="del">
          <ac:chgData name="Syphax Ait oubelli" userId="ecf726b1934da71b" providerId="LiveId" clId="{DBF02EF2-5AE0-440D-B6AD-B5ACDEE03AC8}" dt="2021-08-27T16:07:11.106" v="3970" actId="478"/>
          <ac:spMkLst>
            <pc:docMk/>
            <pc:sldMk cId="2290987220" sldId="405"/>
            <ac:spMk id="59" creationId="{04CB84BB-978B-4D95-A5F1-350DDD506149}"/>
          </ac:spMkLst>
        </pc:spChg>
        <pc:spChg chg="del">
          <ac:chgData name="Syphax Ait oubelli" userId="ecf726b1934da71b" providerId="LiveId" clId="{DBF02EF2-5AE0-440D-B6AD-B5ACDEE03AC8}" dt="2021-08-27T16:07:11.106" v="3970" actId="478"/>
          <ac:spMkLst>
            <pc:docMk/>
            <pc:sldMk cId="2290987220" sldId="405"/>
            <ac:spMk id="60" creationId="{F860B6A2-256E-4958-984B-4CA7CFA9B2BE}"/>
          </ac:spMkLst>
        </pc:spChg>
        <pc:spChg chg="del">
          <ac:chgData name="Syphax Ait oubelli" userId="ecf726b1934da71b" providerId="LiveId" clId="{DBF02EF2-5AE0-440D-B6AD-B5ACDEE03AC8}" dt="2021-08-27T16:07:24.939" v="3980" actId="478"/>
          <ac:spMkLst>
            <pc:docMk/>
            <pc:sldMk cId="2290987220" sldId="405"/>
            <ac:spMk id="61" creationId="{6F32346E-52DB-4C93-A3B2-14DA9B8443DA}"/>
          </ac:spMkLst>
        </pc:spChg>
        <pc:spChg chg="del">
          <ac:chgData name="Syphax Ait oubelli" userId="ecf726b1934da71b" providerId="LiveId" clId="{DBF02EF2-5AE0-440D-B6AD-B5ACDEE03AC8}" dt="2021-08-27T16:07:11.106" v="3970" actId="478"/>
          <ac:spMkLst>
            <pc:docMk/>
            <pc:sldMk cId="2290987220" sldId="405"/>
            <ac:spMk id="62" creationId="{4BC7F5EF-FF71-48C9-AB81-CC664F482580}"/>
          </ac:spMkLst>
        </pc:spChg>
        <pc:spChg chg="del">
          <ac:chgData name="Syphax Ait oubelli" userId="ecf726b1934da71b" providerId="LiveId" clId="{DBF02EF2-5AE0-440D-B6AD-B5ACDEE03AC8}" dt="2021-08-27T16:07:11.106" v="3970" actId="478"/>
          <ac:spMkLst>
            <pc:docMk/>
            <pc:sldMk cId="2290987220" sldId="405"/>
            <ac:spMk id="63" creationId="{D58C902F-7C73-40D5-BF07-FA0B0F51F345}"/>
          </ac:spMkLst>
        </pc:spChg>
        <pc:spChg chg="del">
          <ac:chgData name="Syphax Ait oubelli" userId="ecf726b1934da71b" providerId="LiveId" clId="{DBF02EF2-5AE0-440D-B6AD-B5ACDEE03AC8}" dt="2021-08-27T16:07:24.939" v="3980" actId="478"/>
          <ac:spMkLst>
            <pc:docMk/>
            <pc:sldMk cId="2290987220" sldId="405"/>
            <ac:spMk id="64" creationId="{5D49293E-1C21-480B-A99D-89FC82FB266E}"/>
          </ac:spMkLst>
        </pc:spChg>
        <pc:spChg chg="del">
          <ac:chgData name="Syphax Ait oubelli" userId="ecf726b1934da71b" providerId="LiveId" clId="{DBF02EF2-5AE0-440D-B6AD-B5ACDEE03AC8}" dt="2021-08-27T16:07:11.106" v="3970" actId="478"/>
          <ac:spMkLst>
            <pc:docMk/>
            <pc:sldMk cId="2290987220" sldId="405"/>
            <ac:spMk id="65" creationId="{D073125D-930A-468C-A077-0AF96E1EA3DA}"/>
          </ac:spMkLst>
        </pc:spChg>
        <pc:spChg chg="del">
          <ac:chgData name="Syphax Ait oubelli" userId="ecf726b1934da71b" providerId="LiveId" clId="{DBF02EF2-5AE0-440D-B6AD-B5ACDEE03AC8}" dt="2021-08-27T16:07:11.106" v="3970" actId="478"/>
          <ac:spMkLst>
            <pc:docMk/>
            <pc:sldMk cId="2290987220" sldId="405"/>
            <ac:spMk id="66" creationId="{27F4EAC8-105D-4B47-B09A-4D389879EF31}"/>
          </ac:spMkLst>
        </pc:spChg>
        <pc:spChg chg="del">
          <ac:chgData name="Syphax Ait oubelli" userId="ecf726b1934da71b" providerId="LiveId" clId="{DBF02EF2-5AE0-440D-B6AD-B5ACDEE03AC8}" dt="2021-08-27T16:07:11.106" v="3970" actId="478"/>
          <ac:spMkLst>
            <pc:docMk/>
            <pc:sldMk cId="2290987220" sldId="405"/>
            <ac:spMk id="67" creationId="{10B155FB-C0BF-4C70-B11E-BF4D7973C22D}"/>
          </ac:spMkLst>
        </pc:spChg>
        <pc:spChg chg="del">
          <ac:chgData name="Syphax Ait oubelli" userId="ecf726b1934da71b" providerId="LiveId" clId="{DBF02EF2-5AE0-440D-B6AD-B5ACDEE03AC8}" dt="2021-08-27T16:07:11.106" v="3970" actId="478"/>
          <ac:spMkLst>
            <pc:docMk/>
            <pc:sldMk cId="2290987220" sldId="405"/>
            <ac:spMk id="68" creationId="{E4D494FE-438C-4F3C-9D84-F3E3EA5FF01B}"/>
          </ac:spMkLst>
        </pc:spChg>
        <pc:spChg chg="mod">
          <ac:chgData name="Syphax Ait oubelli" userId="ecf726b1934da71b" providerId="LiveId" clId="{DBF02EF2-5AE0-440D-B6AD-B5ACDEE03AC8}" dt="2021-08-27T16:09:03.596" v="4003" actId="1076"/>
          <ac:spMkLst>
            <pc:docMk/>
            <pc:sldMk cId="2290987220" sldId="405"/>
            <ac:spMk id="100" creationId="{7DD95F53-64BB-429E-9972-3C465EBBEC74}"/>
          </ac:spMkLst>
        </pc:spChg>
        <pc:spChg chg="mod">
          <ac:chgData name="Syphax Ait oubelli" userId="ecf726b1934da71b" providerId="LiveId" clId="{DBF02EF2-5AE0-440D-B6AD-B5ACDEE03AC8}" dt="2021-08-27T16:09:03.596" v="4003" actId="1076"/>
          <ac:spMkLst>
            <pc:docMk/>
            <pc:sldMk cId="2290987220" sldId="405"/>
            <ac:spMk id="101" creationId="{25E645C4-75CB-4BA4-855A-7697CC2340D4}"/>
          </ac:spMkLst>
        </pc:spChg>
        <pc:spChg chg="del">
          <ac:chgData name="Syphax Ait oubelli" userId="ecf726b1934da71b" providerId="LiveId" clId="{DBF02EF2-5AE0-440D-B6AD-B5ACDEE03AC8}" dt="2021-08-27T16:07:11.106" v="3970" actId="478"/>
          <ac:spMkLst>
            <pc:docMk/>
            <pc:sldMk cId="2290987220" sldId="405"/>
            <ac:spMk id="103" creationId="{1E9F39FE-4FEB-4EB6-AA0E-9D24F0F2333D}"/>
          </ac:spMkLst>
        </pc:spChg>
        <pc:spChg chg="del">
          <ac:chgData name="Syphax Ait oubelli" userId="ecf726b1934da71b" providerId="LiveId" clId="{DBF02EF2-5AE0-440D-B6AD-B5ACDEE03AC8}" dt="2021-08-27T16:07:24.939" v="3980" actId="478"/>
          <ac:spMkLst>
            <pc:docMk/>
            <pc:sldMk cId="2290987220" sldId="405"/>
            <ac:spMk id="105" creationId="{31EBB0A9-BDCE-467F-AD85-270B3B9D10B6}"/>
          </ac:spMkLst>
        </pc:spChg>
        <pc:spChg chg="add mod topLvl">
          <ac:chgData name="Syphax Ait oubelli" userId="ecf726b1934da71b" providerId="LiveId" clId="{DBF02EF2-5AE0-440D-B6AD-B5ACDEE03AC8}" dt="2021-08-27T16:11:27.185" v="4033" actId="207"/>
          <ac:spMkLst>
            <pc:docMk/>
            <pc:sldMk cId="2290987220" sldId="405"/>
            <ac:spMk id="106" creationId="{5E203686-216D-4787-A415-645C8F1A9FBD}"/>
          </ac:spMkLst>
        </pc:spChg>
        <pc:spChg chg="add mod topLvl">
          <ac:chgData name="Syphax Ait oubelli" userId="ecf726b1934da71b" providerId="LiveId" clId="{DBF02EF2-5AE0-440D-B6AD-B5ACDEE03AC8}" dt="2021-08-27T16:11:27.185" v="4033" actId="207"/>
          <ac:spMkLst>
            <pc:docMk/>
            <pc:sldMk cId="2290987220" sldId="405"/>
            <ac:spMk id="107" creationId="{E7BD4A25-6008-405C-A8CB-E85E22B31439}"/>
          </ac:spMkLst>
        </pc:spChg>
        <pc:spChg chg="add mod topLvl">
          <ac:chgData name="Syphax Ait oubelli" userId="ecf726b1934da71b" providerId="LiveId" clId="{DBF02EF2-5AE0-440D-B6AD-B5ACDEE03AC8}" dt="2021-08-27T16:11:27.185" v="4033" actId="207"/>
          <ac:spMkLst>
            <pc:docMk/>
            <pc:sldMk cId="2290987220" sldId="405"/>
            <ac:spMk id="108" creationId="{E99EDFC0-CFE7-44C4-AFBA-163BA0454EE4}"/>
          </ac:spMkLst>
        </pc:spChg>
        <pc:spChg chg="add mod topLvl">
          <ac:chgData name="Syphax Ait oubelli" userId="ecf726b1934da71b" providerId="LiveId" clId="{DBF02EF2-5AE0-440D-B6AD-B5ACDEE03AC8}" dt="2021-08-27T16:11:27.185" v="4033" actId="207"/>
          <ac:spMkLst>
            <pc:docMk/>
            <pc:sldMk cId="2290987220" sldId="405"/>
            <ac:spMk id="109" creationId="{CD75B704-F324-42B4-8FC5-FAAE61CA5938}"/>
          </ac:spMkLst>
        </pc:spChg>
        <pc:spChg chg="add mod topLvl">
          <ac:chgData name="Syphax Ait oubelli" userId="ecf726b1934da71b" providerId="LiveId" clId="{DBF02EF2-5AE0-440D-B6AD-B5ACDEE03AC8}" dt="2021-08-27T16:11:27.185" v="4033" actId="207"/>
          <ac:spMkLst>
            <pc:docMk/>
            <pc:sldMk cId="2290987220" sldId="405"/>
            <ac:spMk id="110" creationId="{BC4A9913-5199-4D3A-B6E8-E776B0C49F9F}"/>
          </ac:spMkLst>
        </pc:spChg>
        <pc:spChg chg="add mod topLvl">
          <ac:chgData name="Syphax Ait oubelli" userId="ecf726b1934da71b" providerId="LiveId" clId="{DBF02EF2-5AE0-440D-B6AD-B5ACDEE03AC8}" dt="2021-08-27T16:11:27.185" v="4033" actId="207"/>
          <ac:spMkLst>
            <pc:docMk/>
            <pc:sldMk cId="2290987220" sldId="405"/>
            <ac:spMk id="111" creationId="{5FEB8D8C-6E78-47FD-8675-828A3035322B}"/>
          </ac:spMkLst>
        </pc:spChg>
        <pc:spChg chg="add mod topLvl">
          <ac:chgData name="Syphax Ait oubelli" userId="ecf726b1934da71b" providerId="LiveId" clId="{DBF02EF2-5AE0-440D-B6AD-B5ACDEE03AC8}" dt="2021-08-27T16:11:27.185" v="4033" actId="207"/>
          <ac:spMkLst>
            <pc:docMk/>
            <pc:sldMk cId="2290987220" sldId="405"/>
            <ac:spMk id="112" creationId="{99A0406E-FD6D-428A-8B5C-AA65C132D1C4}"/>
          </ac:spMkLst>
        </pc:spChg>
        <pc:spChg chg="add mod topLvl">
          <ac:chgData name="Syphax Ait oubelli" userId="ecf726b1934da71b" providerId="LiveId" clId="{DBF02EF2-5AE0-440D-B6AD-B5ACDEE03AC8}" dt="2021-08-27T16:11:27.185" v="4033" actId="207"/>
          <ac:spMkLst>
            <pc:docMk/>
            <pc:sldMk cId="2290987220" sldId="405"/>
            <ac:spMk id="113" creationId="{AC17C021-8D0F-41FE-B538-4F63CD0E1044}"/>
          </ac:spMkLst>
        </pc:spChg>
        <pc:spChg chg="add mod topLvl">
          <ac:chgData name="Syphax Ait oubelli" userId="ecf726b1934da71b" providerId="LiveId" clId="{DBF02EF2-5AE0-440D-B6AD-B5ACDEE03AC8}" dt="2021-08-27T16:09:03.596" v="4003" actId="1076"/>
          <ac:spMkLst>
            <pc:docMk/>
            <pc:sldMk cId="2290987220" sldId="405"/>
            <ac:spMk id="114" creationId="{000E85B6-C6F2-48FE-853A-71D1E0D00BEB}"/>
          </ac:spMkLst>
        </pc:spChg>
        <pc:spChg chg="add mod topLvl">
          <ac:chgData name="Syphax Ait oubelli" userId="ecf726b1934da71b" providerId="LiveId" clId="{DBF02EF2-5AE0-440D-B6AD-B5ACDEE03AC8}" dt="2021-08-27T16:11:27.185" v="4033" actId="207"/>
          <ac:spMkLst>
            <pc:docMk/>
            <pc:sldMk cId="2290987220" sldId="405"/>
            <ac:spMk id="115" creationId="{8F2BEB5E-8081-4DA9-90E8-4DD321912092}"/>
          </ac:spMkLst>
        </pc:spChg>
        <pc:spChg chg="add mod topLvl">
          <ac:chgData name="Syphax Ait oubelli" userId="ecf726b1934da71b" providerId="LiveId" clId="{DBF02EF2-5AE0-440D-B6AD-B5ACDEE03AC8}" dt="2021-08-27T16:11:27.185" v="4033" actId="207"/>
          <ac:spMkLst>
            <pc:docMk/>
            <pc:sldMk cId="2290987220" sldId="405"/>
            <ac:spMk id="116" creationId="{8A46F0B0-7E81-4DCF-95A3-AFF71C4108F8}"/>
          </ac:spMkLst>
        </pc:spChg>
        <pc:spChg chg="add mod topLvl">
          <ac:chgData name="Syphax Ait oubelli" userId="ecf726b1934da71b" providerId="LiveId" clId="{DBF02EF2-5AE0-440D-B6AD-B5ACDEE03AC8}" dt="2021-08-27T16:11:27.185" v="4033" actId="207"/>
          <ac:spMkLst>
            <pc:docMk/>
            <pc:sldMk cId="2290987220" sldId="405"/>
            <ac:spMk id="117" creationId="{1EB44EAC-CDE4-4498-AD14-0017E8A01F21}"/>
          </ac:spMkLst>
        </pc:spChg>
        <pc:spChg chg="add mod topLvl">
          <ac:chgData name="Syphax Ait oubelli" userId="ecf726b1934da71b" providerId="LiveId" clId="{DBF02EF2-5AE0-440D-B6AD-B5ACDEE03AC8}" dt="2021-08-27T16:11:27.185" v="4033" actId="207"/>
          <ac:spMkLst>
            <pc:docMk/>
            <pc:sldMk cId="2290987220" sldId="405"/>
            <ac:spMk id="118" creationId="{5A0597F9-917B-441F-B35A-39CFF95F851A}"/>
          </ac:spMkLst>
        </pc:spChg>
        <pc:spChg chg="add mod topLvl">
          <ac:chgData name="Syphax Ait oubelli" userId="ecf726b1934da71b" providerId="LiveId" clId="{DBF02EF2-5AE0-440D-B6AD-B5ACDEE03AC8}" dt="2021-08-27T16:11:27.185" v="4033" actId="207"/>
          <ac:spMkLst>
            <pc:docMk/>
            <pc:sldMk cId="2290987220" sldId="405"/>
            <ac:spMk id="119" creationId="{39D3CAE1-4D71-4B07-BCCA-7F0ECA5AD11D}"/>
          </ac:spMkLst>
        </pc:spChg>
        <pc:spChg chg="add mod topLvl">
          <ac:chgData name="Syphax Ait oubelli" userId="ecf726b1934da71b" providerId="LiveId" clId="{DBF02EF2-5AE0-440D-B6AD-B5ACDEE03AC8}" dt="2021-08-27T16:11:27.185" v="4033" actId="207"/>
          <ac:spMkLst>
            <pc:docMk/>
            <pc:sldMk cId="2290987220" sldId="405"/>
            <ac:spMk id="120" creationId="{A03A81BF-54E3-4FCC-86CA-AE34F96BD552}"/>
          </ac:spMkLst>
        </pc:spChg>
        <pc:spChg chg="add mod topLvl">
          <ac:chgData name="Syphax Ait oubelli" userId="ecf726b1934da71b" providerId="LiveId" clId="{DBF02EF2-5AE0-440D-B6AD-B5ACDEE03AC8}" dt="2021-08-27T16:11:27.185" v="4033" actId="207"/>
          <ac:spMkLst>
            <pc:docMk/>
            <pc:sldMk cId="2290987220" sldId="405"/>
            <ac:spMk id="121" creationId="{265D1137-8207-4B74-8EE7-2005B9C0CF4F}"/>
          </ac:spMkLst>
        </pc:spChg>
        <pc:spChg chg="add mod topLvl">
          <ac:chgData name="Syphax Ait oubelli" userId="ecf726b1934da71b" providerId="LiveId" clId="{DBF02EF2-5AE0-440D-B6AD-B5ACDEE03AC8}" dt="2021-08-27T16:11:27.185" v="4033" actId="207"/>
          <ac:spMkLst>
            <pc:docMk/>
            <pc:sldMk cId="2290987220" sldId="405"/>
            <ac:spMk id="122" creationId="{EE7877FF-5D1F-4C4A-B98B-C962B399AD96}"/>
          </ac:spMkLst>
        </pc:spChg>
        <pc:spChg chg="add mod topLvl">
          <ac:chgData name="Syphax Ait oubelli" userId="ecf726b1934da71b" providerId="LiveId" clId="{DBF02EF2-5AE0-440D-B6AD-B5ACDEE03AC8}" dt="2021-08-27T16:11:27.185" v="4033" actId="207"/>
          <ac:spMkLst>
            <pc:docMk/>
            <pc:sldMk cId="2290987220" sldId="405"/>
            <ac:spMk id="123" creationId="{4229AC37-EA61-414E-BE05-E0A26D91AC9C}"/>
          </ac:spMkLst>
        </pc:spChg>
        <pc:spChg chg="add mod topLvl">
          <ac:chgData name="Syphax Ait oubelli" userId="ecf726b1934da71b" providerId="LiveId" clId="{DBF02EF2-5AE0-440D-B6AD-B5ACDEE03AC8}" dt="2021-08-27T16:11:27.185" v="4033" actId="207"/>
          <ac:spMkLst>
            <pc:docMk/>
            <pc:sldMk cId="2290987220" sldId="405"/>
            <ac:spMk id="124" creationId="{E0E41B38-3D9C-420C-B4EA-D8B588114EB8}"/>
          </ac:spMkLst>
        </pc:spChg>
        <pc:spChg chg="add mod topLvl">
          <ac:chgData name="Syphax Ait oubelli" userId="ecf726b1934da71b" providerId="LiveId" clId="{DBF02EF2-5AE0-440D-B6AD-B5ACDEE03AC8}" dt="2021-08-27T16:09:03.596" v="4003" actId="1076"/>
          <ac:spMkLst>
            <pc:docMk/>
            <pc:sldMk cId="2290987220" sldId="405"/>
            <ac:spMk id="125" creationId="{27E9F3CA-41FE-4B5F-8048-7A4A9B4A2CA9}"/>
          </ac:spMkLst>
        </pc:spChg>
        <pc:spChg chg="mod topLvl">
          <ac:chgData name="Syphax Ait oubelli" userId="ecf726b1934da71b" providerId="LiveId" clId="{DBF02EF2-5AE0-440D-B6AD-B5ACDEE03AC8}" dt="2021-08-27T16:09:03.596" v="4003" actId="1076"/>
          <ac:spMkLst>
            <pc:docMk/>
            <pc:sldMk cId="2290987220" sldId="405"/>
            <ac:spMk id="127" creationId="{12678700-1650-4011-9AEB-07DF3D9318E5}"/>
          </ac:spMkLst>
        </pc:spChg>
        <pc:spChg chg="mod topLvl">
          <ac:chgData name="Syphax Ait oubelli" userId="ecf726b1934da71b" providerId="LiveId" clId="{DBF02EF2-5AE0-440D-B6AD-B5ACDEE03AC8}" dt="2021-08-27T16:11:27.185" v="4033" actId="207"/>
          <ac:spMkLst>
            <pc:docMk/>
            <pc:sldMk cId="2290987220" sldId="405"/>
            <ac:spMk id="128" creationId="{313B5CAB-A0E9-47E2-A495-8D2BC3B2FEC8}"/>
          </ac:spMkLst>
        </pc:spChg>
        <pc:spChg chg="mod topLvl">
          <ac:chgData name="Syphax Ait oubelli" userId="ecf726b1934da71b" providerId="LiveId" clId="{DBF02EF2-5AE0-440D-B6AD-B5ACDEE03AC8}" dt="2021-08-27T16:11:27.185" v="4033" actId="207"/>
          <ac:spMkLst>
            <pc:docMk/>
            <pc:sldMk cId="2290987220" sldId="405"/>
            <ac:spMk id="129" creationId="{8640F2FA-CC8E-4479-A1DD-5FAABAE6CA8A}"/>
          </ac:spMkLst>
        </pc:spChg>
        <pc:spChg chg="mod topLvl">
          <ac:chgData name="Syphax Ait oubelli" userId="ecf726b1934da71b" providerId="LiveId" clId="{DBF02EF2-5AE0-440D-B6AD-B5ACDEE03AC8}" dt="2021-08-27T16:11:27.185" v="4033" actId="207"/>
          <ac:spMkLst>
            <pc:docMk/>
            <pc:sldMk cId="2290987220" sldId="405"/>
            <ac:spMk id="130" creationId="{C4A4F98F-A79B-4FBB-A9DA-CADB686F8518}"/>
          </ac:spMkLst>
        </pc:spChg>
        <pc:spChg chg="mod topLvl">
          <ac:chgData name="Syphax Ait oubelli" userId="ecf726b1934da71b" providerId="LiveId" clId="{DBF02EF2-5AE0-440D-B6AD-B5ACDEE03AC8}" dt="2021-08-27T16:11:27.185" v="4033" actId="207"/>
          <ac:spMkLst>
            <pc:docMk/>
            <pc:sldMk cId="2290987220" sldId="405"/>
            <ac:spMk id="131" creationId="{FF1A1A3D-6803-4C77-BC98-D806FE02CCB6}"/>
          </ac:spMkLst>
        </pc:spChg>
        <pc:spChg chg="mod topLvl">
          <ac:chgData name="Syphax Ait oubelli" userId="ecf726b1934da71b" providerId="LiveId" clId="{DBF02EF2-5AE0-440D-B6AD-B5ACDEE03AC8}" dt="2021-08-27T16:11:27.185" v="4033" actId="207"/>
          <ac:spMkLst>
            <pc:docMk/>
            <pc:sldMk cId="2290987220" sldId="405"/>
            <ac:spMk id="132" creationId="{B071C7F0-F520-42A4-8F08-6DE18C4FF2C8}"/>
          </ac:spMkLst>
        </pc:spChg>
        <pc:spChg chg="mod topLvl">
          <ac:chgData name="Syphax Ait oubelli" userId="ecf726b1934da71b" providerId="LiveId" clId="{DBF02EF2-5AE0-440D-B6AD-B5ACDEE03AC8}" dt="2021-08-27T16:11:27.185" v="4033" actId="207"/>
          <ac:spMkLst>
            <pc:docMk/>
            <pc:sldMk cId="2290987220" sldId="405"/>
            <ac:spMk id="133" creationId="{2FEC2019-7836-4DE0-BCCF-ED2DB6194BD9}"/>
          </ac:spMkLst>
        </pc:spChg>
        <pc:spChg chg="mod topLvl">
          <ac:chgData name="Syphax Ait oubelli" userId="ecf726b1934da71b" providerId="LiveId" clId="{DBF02EF2-5AE0-440D-B6AD-B5ACDEE03AC8}" dt="2021-08-27T16:11:27.185" v="4033" actId="207"/>
          <ac:spMkLst>
            <pc:docMk/>
            <pc:sldMk cId="2290987220" sldId="405"/>
            <ac:spMk id="134" creationId="{0A9E58DA-BFFA-4A93-86FB-937E17D0CB8D}"/>
          </ac:spMkLst>
        </pc:spChg>
        <pc:spChg chg="mod topLvl">
          <ac:chgData name="Syphax Ait oubelli" userId="ecf726b1934da71b" providerId="LiveId" clId="{DBF02EF2-5AE0-440D-B6AD-B5ACDEE03AC8}" dt="2021-08-27T16:09:03.596" v="4003" actId="1076"/>
          <ac:spMkLst>
            <pc:docMk/>
            <pc:sldMk cId="2290987220" sldId="405"/>
            <ac:spMk id="135" creationId="{9DB1B8A8-E67A-45C3-A7E4-B8F8705D73DC}"/>
          </ac:spMkLst>
        </pc:spChg>
        <pc:spChg chg="mod topLvl">
          <ac:chgData name="Syphax Ait oubelli" userId="ecf726b1934da71b" providerId="LiveId" clId="{DBF02EF2-5AE0-440D-B6AD-B5ACDEE03AC8}" dt="2021-08-27T16:11:27.185" v="4033" actId="207"/>
          <ac:spMkLst>
            <pc:docMk/>
            <pc:sldMk cId="2290987220" sldId="405"/>
            <ac:spMk id="136" creationId="{5009A893-EFD8-433E-BC62-F1A25967CA6D}"/>
          </ac:spMkLst>
        </pc:spChg>
        <pc:spChg chg="mod topLvl">
          <ac:chgData name="Syphax Ait oubelli" userId="ecf726b1934da71b" providerId="LiveId" clId="{DBF02EF2-5AE0-440D-B6AD-B5ACDEE03AC8}" dt="2021-08-27T16:11:27.185" v="4033" actId="207"/>
          <ac:spMkLst>
            <pc:docMk/>
            <pc:sldMk cId="2290987220" sldId="405"/>
            <ac:spMk id="137" creationId="{200FC474-0BB5-4639-A16D-16FA12477DFF}"/>
          </ac:spMkLst>
        </pc:spChg>
        <pc:spChg chg="mod topLvl">
          <ac:chgData name="Syphax Ait oubelli" userId="ecf726b1934da71b" providerId="LiveId" clId="{DBF02EF2-5AE0-440D-B6AD-B5ACDEE03AC8}" dt="2021-08-27T16:11:27.185" v="4033" actId="207"/>
          <ac:spMkLst>
            <pc:docMk/>
            <pc:sldMk cId="2290987220" sldId="405"/>
            <ac:spMk id="138" creationId="{7B53C0D6-3C48-438A-958C-F9243E36B4E6}"/>
          </ac:spMkLst>
        </pc:spChg>
        <pc:spChg chg="mod topLvl">
          <ac:chgData name="Syphax Ait oubelli" userId="ecf726b1934da71b" providerId="LiveId" clId="{DBF02EF2-5AE0-440D-B6AD-B5ACDEE03AC8}" dt="2021-08-27T16:11:27.185" v="4033" actId="207"/>
          <ac:spMkLst>
            <pc:docMk/>
            <pc:sldMk cId="2290987220" sldId="405"/>
            <ac:spMk id="139" creationId="{23376568-8D1F-4399-8412-0E9AD92BDAE2}"/>
          </ac:spMkLst>
        </pc:spChg>
        <pc:spChg chg="mod topLvl">
          <ac:chgData name="Syphax Ait oubelli" userId="ecf726b1934da71b" providerId="LiveId" clId="{DBF02EF2-5AE0-440D-B6AD-B5ACDEE03AC8}" dt="2021-08-27T16:11:27.185" v="4033" actId="207"/>
          <ac:spMkLst>
            <pc:docMk/>
            <pc:sldMk cId="2290987220" sldId="405"/>
            <ac:spMk id="140" creationId="{3C0355DE-71AE-496C-BCDF-AAAC1C7FFB1B}"/>
          </ac:spMkLst>
        </pc:spChg>
        <pc:spChg chg="mod topLvl">
          <ac:chgData name="Syphax Ait oubelli" userId="ecf726b1934da71b" providerId="LiveId" clId="{DBF02EF2-5AE0-440D-B6AD-B5ACDEE03AC8}" dt="2021-08-27T16:11:27.185" v="4033" actId="207"/>
          <ac:spMkLst>
            <pc:docMk/>
            <pc:sldMk cId="2290987220" sldId="405"/>
            <ac:spMk id="141" creationId="{EB0D698A-4C8F-4721-91E8-6E2734A346AF}"/>
          </ac:spMkLst>
        </pc:spChg>
        <pc:spChg chg="mod topLvl">
          <ac:chgData name="Syphax Ait oubelli" userId="ecf726b1934da71b" providerId="LiveId" clId="{DBF02EF2-5AE0-440D-B6AD-B5ACDEE03AC8}" dt="2021-08-27T16:11:27.185" v="4033" actId="207"/>
          <ac:spMkLst>
            <pc:docMk/>
            <pc:sldMk cId="2290987220" sldId="405"/>
            <ac:spMk id="142" creationId="{E81EFC46-B32C-4A48-B028-261C47419784}"/>
          </ac:spMkLst>
        </pc:spChg>
        <pc:spChg chg="mod topLvl">
          <ac:chgData name="Syphax Ait oubelli" userId="ecf726b1934da71b" providerId="LiveId" clId="{DBF02EF2-5AE0-440D-B6AD-B5ACDEE03AC8}" dt="2021-08-27T16:11:27.185" v="4033" actId="207"/>
          <ac:spMkLst>
            <pc:docMk/>
            <pc:sldMk cId="2290987220" sldId="405"/>
            <ac:spMk id="143" creationId="{9037FF5B-AF0A-4E98-8ADA-F1A392C1A347}"/>
          </ac:spMkLst>
        </pc:spChg>
        <pc:spChg chg="mod topLvl">
          <ac:chgData name="Syphax Ait oubelli" userId="ecf726b1934da71b" providerId="LiveId" clId="{DBF02EF2-5AE0-440D-B6AD-B5ACDEE03AC8}" dt="2021-08-27T16:11:27.185" v="4033" actId="207"/>
          <ac:spMkLst>
            <pc:docMk/>
            <pc:sldMk cId="2290987220" sldId="405"/>
            <ac:spMk id="144" creationId="{59272A66-AE50-41E9-882A-1D0A41262230}"/>
          </ac:spMkLst>
        </pc:spChg>
        <pc:spChg chg="mod topLvl">
          <ac:chgData name="Syphax Ait oubelli" userId="ecf726b1934da71b" providerId="LiveId" clId="{DBF02EF2-5AE0-440D-B6AD-B5ACDEE03AC8}" dt="2021-08-27T16:11:27.185" v="4033" actId="207"/>
          <ac:spMkLst>
            <pc:docMk/>
            <pc:sldMk cId="2290987220" sldId="405"/>
            <ac:spMk id="145" creationId="{924FF617-B92A-428B-AB47-CD0862296AD5}"/>
          </ac:spMkLst>
        </pc:spChg>
        <pc:spChg chg="mod topLvl">
          <ac:chgData name="Syphax Ait oubelli" userId="ecf726b1934da71b" providerId="LiveId" clId="{DBF02EF2-5AE0-440D-B6AD-B5ACDEE03AC8}" dt="2021-08-27T16:11:27.185" v="4033" actId="207"/>
          <ac:spMkLst>
            <pc:docMk/>
            <pc:sldMk cId="2290987220" sldId="405"/>
            <ac:spMk id="146" creationId="{CF12C1B0-0F05-4188-98B5-489D3316CEEC}"/>
          </ac:spMkLst>
        </pc:spChg>
        <pc:spChg chg="add mod">
          <ac:chgData name="Syphax Ait oubelli" userId="ecf726b1934da71b" providerId="LiveId" clId="{DBF02EF2-5AE0-440D-B6AD-B5ACDEE03AC8}" dt="2021-08-27T16:09:03.596" v="4003" actId="1076"/>
          <ac:spMkLst>
            <pc:docMk/>
            <pc:sldMk cId="2290987220" sldId="405"/>
            <ac:spMk id="147" creationId="{C3F7F110-DAF4-457A-8433-5737600640B0}"/>
          </ac:spMkLst>
        </pc:spChg>
        <pc:spChg chg="add mod">
          <ac:chgData name="Syphax Ait oubelli" userId="ecf726b1934da71b" providerId="LiveId" clId="{DBF02EF2-5AE0-440D-B6AD-B5ACDEE03AC8}" dt="2021-08-27T16:09:03.596" v="4003" actId="1076"/>
          <ac:spMkLst>
            <pc:docMk/>
            <pc:sldMk cId="2290987220" sldId="405"/>
            <ac:spMk id="148" creationId="{6DA24CC2-7566-430C-898A-39592BFAA7D4}"/>
          </ac:spMkLst>
        </pc:spChg>
        <pc:spChg chg="add mod">
          <ac:chgData name="Syphax Ait oubelli" userId="ecf726b1934da71b" providerId="LiveId" clId="{DBF02EF2-5AE0-440D-B6AD-B5ACDEE03AC8}" dt="2021-08-27T16:09:49.630" v="4015" actId="1076"/>
          <ac:spMkLst>
            <pc:docMk/>
            <pc:sldMk cId="2290987220" sldId="405"/>
            <ac:spMk id="149" creationId="{EFB808D5-299E-4B65-AAEC-37871C0C9AD0}"/>
          </ac:spMkLst>
        </pc:spChg>
        <pc:spChg chg="add mod">
          <ac:chgData name="Syphax Ait oubelli" userId="ecf726b1934da71b" providerId="LiveId" clId="{DBF02EF2-5AE0-440D-B6AD-B5ACDEE03AC8}" dt="2021-08-27T16:09:53.772" v="4017" actId="1076"/>
          <ac:spMkLst>
            <pc:docMk/>
            <pc:sldMk cId="2290987220" sldId="405"/>
            <ac:spMk id="150" creationId="{5D53B32E-88B5-4333-9EA0-929DE80CE02F}"/>
          </ac:spMkLst>
        </pc:spChg>
        <pc:spChg chg="add mod">
          <ac:chgData name="Syphax Ait oubelli" userId="ecf726b1934da71b" providerId="LiveId" clId="{DBF02EF2-5AE0-440D-B6AD-B5ACDEE03AC8}" dt="2021-08-27T16:10:06.859" v="4030" actId="1076"/>
          <ac:spMkLst>
            <pc:docMk/>
            <pc:sldMk cId="2290987220" sldId="405"/>
            <ac:spMk id="151" creationId="{95B0445D-9EA3-4EEE-8373-3C1C25D72579}"/>
          </ac:spMkLst>
        </pc:spChg>
        <pc:spChg chg="add mod">
          <ac:chgData name="Syphax Ait oubelli" userId="ecf726b1934da71b" providerId="LiveId" clId="{DBF02EF2-5AE0-440D-B6AD-B5ACDEE03AC8}" dt="2021-08-27T16:10:09.141" v="4032" actId="948"/>
          <ac:spMkLst>
            <pc:docMk/>
            <pc:sldMk cId="2290987220" sldId="405"/>
            <ac:spMk id="152" creationId="{5E27209E-C202-46DB-9831-46BF73A594D0}"/>
          </ac:spMkLst>
        </pc:spChg>
        <pc:spChg chg="add del mod">
          <ac:chgData name="Syphax Ait oubelli" userId="ecf726b1934da71b" providerId="LiveId" clId="{DBF02EF2-5AE0-440D-B6AD-B5ACDEE03AC8}" dt="2021-08-27T16:12:23.067" v="4045"/>
          <ac:spMkLst>
            <pc:docMk/>
            <pc:sldMk cId="2290987220" sldId="405"/>
            <ac:spMk id="154" creationId="{B4E5FEA4-F554-444D-9F2A-36206A08E4B2}"/>
          </ac:spMkLst>
        </pc:spChg>
        <pc:spChg chg="add del mod">
          <ac:chgData name="Syphax Ait oubelli" userId="ecf726b1934da71b" providerId="LiveId" clId="{DBF02EF2-5AE0-440D-B6AD-B5ACDEE03AC8}" dt="2021-08-27T16:12:23.067" v="4045"/>
          <ac:spMkLst>
            <pc:docMk/>
            <pc:sldMk cId="2290987220" sldId="405"/>
            <ac:spMk id="155" creationId="{CD778046-9DE8-4BD6-9477-D83A924B439B}"/>
          </ac:spMkLst>
        </pc:spChg>
        <pc:spChg chg="add mod">
          <ac:chgData name="Syphax Ait oubelli" userId="ecf726b1934da71b" providerId="LiveId" clId="{DBF02EF2-5AE0-440D-B6AD-B5ACDEE03AC8}" dt="2021-08-27T16:13:23.260" v="4060" actId="1076"/>
          <ac:spMkLst>
            <pc:docMk/>
            <pc:sldMk cId="2290987220" sldId="405"/>
            <ac:spMk id="157" creationId="{15A4CCDD-7183-4D1A-8F61-9C186214FB6E}"/>
          </ac:spMkLst>
        </pc:spChg>
        <pc:spChg chg="add mod">
          <ac:chgData name="Syphax Ait oubelli" userId="ecf726b1934da71b" providerId="LiveId" clId="{DBF02EF2-5AE0-440D-B6AD-B5ACDEE03AC8}" dt="2021-08-27T16:13:29.974" v="4063" actId="1076"/>
          <ac:spMkLst>
            <pc:docMk/>
            <pc:sldMk cId="2290987220" sldId="405"/>
            <ac:spMk id="158" creationId="{EC2C34E5-536E-4171-92AB-AEA2FDE21BA8}"/>
          </ac:spMkLst>
        </pc:spChg>
        <pc:grpChg chg="add del mod">
          <ac:chgData name="Syphax Ait oubelli" userId="ecf726b1934da71b" providerId="LiveId" clId="{DBF02EF2-5AE0-440D-B6AD-B5ACDEE03AC8}" dt="2021-08-27T16:07:35.570" v="3984" actId="165"/>
          <ac:grpSpMkLst>
            <pc:docMk/>
            <pc:sldMk cId="2290987220" sldId="405"/>
            <ac:grpSpMk id="2" creationId="{EE39C094-1A5D-4B2D-A3BE-1DE08B0B98B0}"/>
          </ac:grpSpMkLst>
        </pc:grpChg>
        <pc:grpChg chg="add del mod">
          <ac:chgData name="Syphax Ait oubelli" userId="ecf726b1934da71b" providerId="LiveId" clId="{DBF02EF2-5AE0-440D-B6AD-B5ACDEE03AC8}" dt="2021-08-27T16:07:46.830" v="3987" actId="165"/>
          <ac:grpSpMkLst>
            <pc:docMk/>
            <pc:sldMk cId="2290987220" sldId="405"/>
            <ac:grpSpMk id="126" creationId="{43779A02-A3F0-4E78-9498-7D4A1DE60569}"/>
          </ac:grpSpMkLst>
        </pc:grpChg>
        <pc:picChg chg="add mod">
          <ac:chgData name="Syphax Ait oubelli" userId="ecf726b1934da71b" providerId="LiveId" clId="{DBF02EF2-5AE0-440D-B6AD-B5ACDEE03AC8}" dt="2021-08-27T16:12:38.346" v="4052" actId="1036"/>
          <ac:picMkLst>
            <pc:docMk/>
            <pc:sldMk cId="2290987220" sldId="405"/>
            <ac:picMk id="12" creationId="{CB96CE36-99F9-4EB5-AC0A-82667E293F29}"/>
          </ac:picMkLst>
        </pc:picChg>
        <pc:picChg chg="del">
          <ac:chgData name="Syphax Ait oubelli" userId="ecf726b1934da71b" providerId="LiveId" clId="{DBF02EF2-5AE0-440D-B6AD-B5ACDEE03AC8}" dt="2021-08-27T16:07:24.939" v="3980" actId="478"/>
          <ac:picMkLst>
            <pc:docMk/>
            <pc:sldMk cId="2290987220" sldId="405"/>
            <ac:picMk id="35" creationId="{83D8891B-3442-48A7-B193-952F3897DB53}"/>
          </ac:picMkLst>
        </pc:picChg>
        <pc:picChg chg="del">
          <ac:chgData name="Syphax Ait oubelli" userId="ecf726b1934da71b" providerId="LiveId" clId="{DBF02EF2-5AE0-440D-B6AD-B5ACDEE03AC8}" dt="2021-08-27T16:07:24.939" v="3980" actId="478"/>
          <ac:picMkLst>
            <pc:docMk/>
            <pc:sldMk cId="2290987220" sldId="405"/>
            <ac:picMk id="38" creationId="{4F2AB9CB-50FA-446E-B689-951B68981309}"/>
          </ac:picMkLst>
        </pc:picChg>
        <pc:picChg chg="del">
          <ac:chgData name="Syphax Ait oubelli" userId="ecf726b1934da71b" providerId="LiveId" clId="{DBF02EF2-5AE0-440D-B6AD-B5ACDEE03AC8}" dt="2021-08-27T16:07:11.106" v="3970" actId="478"/>
          <ac:picMkLst>
            <pc:docMk/>
            <pc:sldMk cId="2290987220" sldId="405"/>
            <ac:picMk id="102" creationId="{4A1F1703-972A-4216-BD74-58F015469184}"/>
          </ac:picMkLst>
        </pc:picChg>
        <pc:picChg chg="del">
          <ac:chgData name="Syphax Ait oubelli" userId="ecf726b1934da71b" providerId="LiveId" clId="{DBF02EF2-5AE0-440D-B6AD-B5ACDEE03AC8}" dt="2021-08-27T16:07:11.106" v="3970" actId="478"/>
          <ac:picMkLst>
            <pc:docMk/>
            <pc:sldMk cId="2290987220" sldId="405"/>
            <ac:picMk id="104" creationId="{06C1DC4F-3735-4C72-9703-C1F3BE77EFE9}"/>
          </ac:picMkLst>
        </pc:picChg>
        <pc:picChg chg="add mod">
          <ac:chgData name="Syphax Ait oubelli" userId="ecf726b1934da71b" providerId="LiveId" clId="{DBF02EF2-5AE0-440D-B6AD-B5ACDEE03AC8}" dt="2021-08-27T16:12:43.012" v="4054" actId="1076"/>
          <ac:picMkLst>
            <pc:docMk/>
            <pc:sldMk cId="2290987220" sldId="405"/>
            <ac:picMk id="156" creationId="{532D35E0-E77F-48F9-80D3-DFE18199A644}"/>
          </ac:picMkLst>
        </pc:picChg>
        <pc:cxnChg chg="add mod">
          <ac:chgData name="Syphax Ait oubelli" userId="ecf726b1934da71b" providerId="LiveId" clId="{DBF02EF2-5AE0-440D-B6AD-B5ACDEE03AC8}" dt="2021-08-27T16:11:48.964" v="4040" actId="1582"/>
          <ac:cxnSpMkLst>
            <pc:docMk/>
            <pc:sldMk cId="2290987220" sldId="405"/>
            <ac:cxnSpMk id="6" creationId="{2540B2D7-E518-4E89-9B60-250ACCC82779}"/>
          </ac:cxnSpMkLst>
        </pc:cxnChg>
        <pc:cxnChg chg="del mod">
          <ac:chgData name="Syphax Ait oubelli" userId="ecf726b1934da71b" providerId="LiveId" clId="{DBF02EF2-5AE0-440D-B6AD-B5ACDEE03AC8}" dt="2021-08-27T16:07:11.106" v="3970" actId="478"/>
          <ac:cxnSpMkLst>
            <pc:docMk/>
            <pc:sldMk cId="2290987220" sldId="405"/>
            <ac:cxnSpMk id="69" creationId="{AF628DBC-C03A-4EBB-9DE7-93E36683CC15}"/>
          </ac:cxnSpMkLst>
        </pc:cxnChg>
        <pc:cxnChg chg="del mod">
          <ac:chgData name="Syphax Ait oubelli" userId="ecf726b1934da71b" providerId="LiveId" clId="{DBF02EF2-5AE0-440D-B6AD-B5ACDEE03AC8}" dt="2021-08-27T16:07:11.106" v="3970" actId="478"/>
          <ac:cxnSpMkLst>
            <pc:docMk/>
            <pc:sldMk cId="2290987220" sldId="405"/>
            <ac:cxnSpMk id="70" creationId="{39A8207F-CA73-4A67-89B5-9A4C9B3666F3}"/>
          </ac:cxnSpMkLst>
        </pc:cxnChg>
        <pc:cxnChg chg="del mod">
          <ac:chgData name="Syphax Ait oubelli" userId="ecf726b1934da71b" providerId="LiveId" clId="{DBF02EF2-5AE0-440D-B6AD-B5ACDEE03AC8}" dt="2021-08-27T16:07:11.106" v="3970" actId="478"/>
          <ac:cxnSpMkLst>
            <pc:docMk/>
            <pc:sldMk cId="2290987220" sldId="405"/>
            <ac:cxnSpMk id="71" creationId="{C8C21735-D23B-4CD8-A201-1CB9D7C384DA}"/>
          </ac:cxnSpMkLst>
        </pc:cxnChg>
        <pc:cxnChg chg="del mod">
          <ac:chgData name="Syphax Ait oubelli" userId="ecf726b1934da71b" providerId="LiveId" clId="{DBF02EF2-5AE0-440D-B6AD-B5ACDEE03AC8}" dt="2021-08-27T16:07:11.106" v="3970" actId="478"/>
          <ac:cxnSpMkLst>
            <pc:docMk/>
            <pc:sldMk cId="2290987220" sldId="405"/>
            <ac:cxnSpMk id="72" creationId="{E9B5235E-9793-4EBE-A0ED-11D55CB798BA}"/>
          </ac:cxnSpMkLst>
        </pc:cxnChg>
        <pc:cxnChg chg="del mod">
          <ac:chgData name="Syphax Ait oubelli" userId="ecf726b1934da71b" providerId="LiveId" clId="{DBF02EF2-5AE0-440D-B6AD-B5ACDEE03AC8}" dt="2021-08-27T16:07:11.106" v="3970" actId="478"/>
          <ac:cxnSpMkLst>
            <pc:docMk/>
            <pc:sldMk cId="2290987220" sldId="405"/>
            <ac:cxnSpMk id="73" creationId="{4A0C956C-8FE4-4CF7-A579-C44E5DAF11C3}"/>
          </ac:cxnSpMkLst>
        </pc:cxnChg>
        <pc:cxnChg chg="del mod">
          <ac:chgData name="Syphax Ait oubelli" userId="ecf726b1934da71b" providerId="LiveId" clId="{DBF02EF2-5AE0-440D-B6AD-B5ACDEE03AC8}" dt="2021-08-27T16:07:11.106" v="3970" actId="478"/>
          <ac:cxnSpMkLst>
            <pc:docMk/>
            <pc:sldMk cId="2290987220" sldId="405"/>
            <ac:cxnSpMk id="74" creationId="{17343D4A-FD86-4AB9-AB77-1F9BEFAAD4E2}"/>
          </ac:cxnSpMkLst>
        </pc:cxnChg>
        <pc:cxnChg chg="del">
          <ac:chgData name="Syphax Ait oubelli" userId="ecf726b1934da71b" providerId="LiveId" clId="{DBF02EF2-5AE0-440D-B6AD-B5ACDEE03AC8}" dt="2021-08-27T16:07:11.106" v="3970" actId="478"/>
          <ac:cxnSpMkLst>
            <pc:docMk/>
            <pc:sldMk cId="2290987220" sldId="405"/>
            <ac:cxnSpMk id="75" creationId="{A53AD7CB-C5F1-4ABC-8B5A-E4225FC3DB42}"/>
          </ac:cxnSpMkLst>
        </pc:cxnChg>
        <pc:cxnChg chg="del">
          <ac:chgData name="Syphax Ait oubelli" userId="ecf726b1934da71b" providerId="LiveId" clId="{DBF02EF2-5AE0-440D-B6AD-B5ACDEE03AC8}" dt="2021-08-27T16:07:11.106" v="3970" actId="478"/>
          <ac:cxnSpMkLst>
            <pc:docMk/>
            <pc:sldMk cId="2290987220" sldId="405"/>
            <ac:cxnSpMk id="76" creationId="{B5261359-D171-4ED9-97DC-0C558B284CBA}"/>
          </ac:cxnSpMkLst>
        </pc:cxnChg>
        <pc:cxnChg chg="del">
          <ac:chgData name="Syphax Ait oubelli" userId="ecf726b1934da71b" providerId="LiveId" clId="{DBF02EF2-5AE0-440D-B6AD-B5ACDEE03AC8}" dt="2021-08-27T16:07:11.106" v="3970" actId="478"/>
          <ac:cxnSpMkLst>
            <pc:docMk/>
            <pc:sldMk cId="2290987220" sldId="405"/>
            <ac:cxnSpMk id="77" creationId="{8628B1BC-5B34-4451-878E-63011EBC15C2}"/>
          </ac:cxnSpMkLst>
        </pc:cxnChg>
        <pc:cxnChg chg="del">
          <ac:chgData name="Syphax Ait oubelli" userId="ecf726b1934da71b" providerId="LiveId" clId="{DBF02EF2-5AE0-440D-B6AD-B5ACDEE03AC8}" dt="2021-08-27T16:07:11.106" v="3970" actId="478"/>
          <ac:cxnSpMkLst>
            <pc:docMk/>
            <pc:sldMk cId="2290987220" sldId="405"/>
            <ac:cxnSpMk id="78" creationId="{6F67CE49-2692-4D91-AAF4-20263BC95634}"/>
          </ac:cxnSpMkLst>
        </pc:cxnChg>
        <pc:cxnChg chg="del">
          <ac:chgData name="Syphax Ait oubelli" userId="ecf726b1934da71b" providerId="LiveId" clId="{DBF02EF2-5AE0-440D-B6AD-B5ACDEE03AC8}" dt="2021-08-27T16:07:11.106" v="3970" actId="478"/>
          <ac:cxnSpMkLst>
            <pc:docMk/>
            <pc:sldMk cId="2290987220" sldId="405"/>
            <ac:cxnSpMk id="79" creationId="{C09C5CD6-EF7C-4717-B4C8-1E54DE459D2C}"/>
          </ac:cxnSpMkLst>
        </pc:cxnChg>
        <pc:cxnChg chg="del">
          <ac:chgData name="Syphax Ait oubelli" userId="ecf726b1934da71b" providerId="LiveId" clId="{DBF02EF2-5AE0-440D-B6AD-B5ACDEE03AC8}" dt="2021-08-27T16:07:11.106" v="3970" actId="478"/>
          <ac:cxnSpMkLst>
            <pc:docMk/>
            <pc:sldMk cId="2290987220" sldId="405"/>
            <ac:cxnSpMk id="80" creationId="{635681D0-593B-4008-8DD7-0F07DA91540A}"/>
          </ac:cxnSpMkLst>
        </pc:cxnChg>
        <pc:cxnChg chg="del">
          <ac:chgData name="Syphax Ait oubelli" userId="ecf726b1934da71b" providerId="LiveId" clId="{DBF02EF2-5AE0-440D-B6AD-B5ACDEE03AC8}" dt="2021-08-27T16:07:11.106" v="3970" actId="478"/>
          <ac:cxnSpMkLst>
            <pc:docMk/>
            <pc:sldMk cId="2290987220" sldId="405"/>
            <ac:cxnSpMk id="81" creationId="{A7EE46A4-A527-4939-B84C-F8A39A2C7F16}"/>
          </ac:cxnSpMkLst>
        </pc:cxnChg>
        <pc:cxnChg chg="del">
          <ac:chgData name="Syphax Ait oubelli" userId="ecf726b1934da71b" providerId="LiveId" clId="{DBF02EF2-5AE0-440D-B6AD-B5ACDEE03AC8}" dt="2021-08-27T16:07:11.106" v="3970" actId="478"/>
          <ac:cxnSpMkLst>
            <pc:docMk/>
            <pc:sldMk cId="2290987220" sldId="405"/>
            <ac:cxnSpMk id="82" creationId="{CFFCE582-5657-4A30-AD99-F5D54C0586FD}"/>
          </ac:cxnSpMkLst>
        </pc:cxnChg>
        <pc:cxnChg chg="del">
          <ac:chgData name="Syphax Ait oubelli" userId="ecf726b1934da71b" providerId="LiveId" clId="{DBF02EF2-5AE0-440D-B6AD-B5ACDEE03AC8}" dt="2021-08-27T16:07:11.106" v="3970" actId="478"/>
          <ac:cxnSpMkLst>
            <pc:docMk/>
            <pc:sldMk cId="2290987220" sldId="405"/>
            <ac:cxnSpMk id="83" creationId="{87DC9B58-18AC-454C-90AC-19639F12D81D}"/>
          </ac:cxnSpMkLst>
        </pc:cxnChg>
        <pc:cxnChg chg="del">
          <ac:chgData name="Syphax Ait oubelli" userId="ecf726b1934da71b" providerId="LiveId" clId="{DBF02EF2-5AE0-440D-B6AD-B5ACDEE03AC8}" dt="2021-08-27T16:07:11.106" v="3970" actId="478"/>
          <ac:cxnSpMkLst>
            <pc:docMk/>
            <pc:sldMk cId="2290987220" sldId="405"/>
            <ac:cxnSpMk id="84" creationId="{79F05178-73AC-4002-8A11-74DD24C76C47}"/>
          </ac:cxnSpMkLst>
        </pc:cxnChg>
        <pc:cxnChg chg="del">
          <ac:chgData name="Syphax Ait oubelli" userId="ecf726b1934da71b" providerId="LiveId" clId="{DBF02EF2-5AE0-440D-B6AD-B5ACDEE03AC8}" dt="2021-08-27T16:07:11.106" v="3970" actId="478"/>
          <ac:cxnSpMkLst>
            <pc:docMk/>
            <pc:sldMk cId="2290987220" sldId="405"/>
            <ac:cxnSpMk id="85" creationId="{C0BEB304-CE8F-4433-8D2E-3A6A973BAD8E}"/>
          </ac:cxnSpMkLst>
        </pc:cxnChg>
        <pc:cxnChg chg="del">
          <ac:chgData name="Syphax Ait oubelli" userId="ecf726b1934da71b" providerId="LiveId" clId="{DBF02EF2-5AE0-440D-B6AD-B5ACDEE03AC8}" dt="2021-08-27T16:07:11.106" v="3970" actId="478"/>
          <ac:cxnSpMkLst>
            <pc:docMk/>
            <pc:sldMk cId="2290987220" sldId="405"/>
            <ac:cxnSpMk id="86" creationId="{4FF1C5F2-2598-404D-A370-4EB575A8298F}"/>
          </ac:cxnSpMkLst>
        </pc:cxnChg>
        <pc:cxnChg chg="del">
          <ac:chgData name="Syphax Ait oubelli" userId="ecf726b1934da71b" providerId="LiveId" clId="{DBF02EF2-5AE0-440D-B6AD-B5ACDEE03AC8}" dt="2021-08-27T16:07:11.106" v="3970" actId="478"/>
          <ac:cxnSpMkLst>
            <pc:docMk/>
            <pc:sldMk cId="2290987220" sldId="405"/>
            <ac:cxnSpMk id="87" creationId="{7286FA24-9462-4639-B906-C0838D91248A}"/>
          </ac:cxnSpMkLst>
        </pc:cxnChg>
        <pc:cxnChg chg="del">
          <ac:chgData name="Syphax Ait oubelli" userId="ecf726b1934da71b" providerId="LiveId" clId="{DBF02EF2-5AE0-440D-B6AD-B5ACDEE03AC8}" dt="2021-08-27T16:07:11.106" v="3970" actId="478"/>
          <ac:cxnSpMkLst>
            <pc:docMk/>
            <pc:sldMk cId="2290987220" sldId="405"/>
            <ac:cxnSpMk id="88" creationId="{2561B730-72E5-4303-B9EF-B9620ADD699D}"/>
          </ac:cxnSpMkLst>
        </pc:cxnChg>
        <pc:cxnChg chg="del">
          <ac:chgData name="Syphax Ait oubelli" userId="ecf726b1934da71b" providerId="LiveId" clId="{DBF02EF2-5AE0-440D-B6AD-B5ACDEE03AC8}" dt="2021-08-27T16:07:11.106" v="3970" actId="478"/>
          <ac:cxnSpMkLst>
            <pc:docMk/>
            <pc:sldMk cId="2290987220" sldId="405"/>
            <ac:cxnSpMk id="89" creationId="{6593F95F-D66B-4BCF-BDA7-6575307BBBF5}"/>
          </ac:cxnSpMkLst>
        </pc:cxnChg>
        <pc:cxnChg chg="del">
          <ac:chgData name="Syphax Ait oubelli" userId="ecf726b1934da71b" providerId="LiveId" clId="{DBF02EF2-5AE0-440D-B6AD-B5ACDEE03AC8}" dt="2021-08-27T16:07:11.106" v="3970" actId="478"/>
          <ac:cxnSpMkLst>
            <pc:docMk/>
            <pc:sldMk cId="2290987220" sldId="405"/>
            <ac:cxnSpMk id="90" creationId="{351DF9ED-544C-4A1B-BA3F-D60B84B7AC70}"/>
          </ac:cxnSpMkLst>
        </pc:cxnChg>
        <pc:cxnChg chg="del">
          <ac:chgData name="Syphax Ait oubelli" userId="ecf726b1934da71b" providerId="LiveId" clId="{DBF02EF2-5AE0-440D-B6AD-B5ACDEE03AC8}" dt="2021-08-27T16:07:11.106" v="3970" actId="478"/>
          <ac:cxnSpMkLst>
            <pc:docMk/>
            <pc:sldMk cId="2290987220" sldId="405"/>
            <ac:cxnSpMk id="91" creationId="{B42CB3A6-E6F5-4FC0-BDEA-50F0A45427BE}"/>
          </ac:cxnSpMkLst>
        </pc:cxnChg>
        <pc:cxnChg chg="del mod">
          <ac:chgData name="Syphax Ait oubelli" userId="ecf726b1934da71b" providerId="LiveId" clId="{DBF02EF2-5AE0-440D-B6AD-B5ACDEE03AC8}" dt="2021-08-27T16:07:11.106" v="3970" actId="478"/>
          <ac:cxnSpMkLst>
            <pc:docMk/>
            <pc:sldMk cId="2290987220" sldId="405"/>
            <ac:cxnSpMk id="92" creationId="{327702C8-A8D0-4493-8A8E-94644FE10436}"/>
          </ac:cxnSpMkLst>
        </pc:cxnChg>
        <pc:cxnChg chg="del">
          <ac:chgData name="Syphax Ait oubelli" userId="ecf726b1934da71b" providerId="LiveId" clId="{DBF02EF2-5AE0-440D-B6AD-B5ACDEE03AC8}" dt="2021-08-27T16:07:11.106" v="3970" actId="478"/>
          <ac:cxnSpMkLst>
            <pc:docMk/>
            <pc:sldMk cId="2290987220" sldId="405"/>
            <ac:cxnSpMk id="93" creationId="{FC6E5735-BBDB-4F1D-B3F4-82093649FEC2}"/>
          </ac:cxnSpMkLst>
        </pc:cxnChg>
        <pc:cxnChg chg="del">
          <ac:chgData name="Syphax Ait oubelli" userId="ecf726b1934da71b" providerId="LiveId" clId="{DBF02EF2-5AE0-440D-B6AD-B5ACDEE03AC8}" dt="2021-08-27T16:07:11.106" v="3970" actId="478"/>
          <ac:cxnSpMkLst>
            <pc:docMk/>
            <pc:sldMk cId="2290987220" sldId="405"/>
            <ac:cxnSpMk id="94" creationId="{18422052-3D34-4331-AC63-54602F0F7422}"/>
          </ac:cxnSpMkLst>
        </pc:cxnChg>
        <pc:cxnChg chg="del">
          <ac:chgData name="Syphax Ait oubelli" userId="ecf726b1934da71b" providerId="LiveId" clId="{DBF02EF2-5AE0-440D-B6AD-B5ACDEE03AC8}" dt="2021-08-27T16:07:11.106" v="3970" actId="478"/>
          <ac:cxnSpMkLst>
            <pc:docMk/>
            <pc:sldMk cId="2290987220" sldId="405"/>
            <ac:cxnSpMk id="95" creationId="{EEC17D16-BFAC-4610-A3D2-EFD89F5CA02F}"/>
          </ac:cxnSpMkLst>
        </pc:cxnChg>
        <pc:cxnChg chg="del">
          <ac:chgData name="Syphax Ait oubelli" userId="ecf726b1934da71b" providerId="LiveId" clId="{DBF02EF2-5AE0-440D-B6AD-B5ACDEE03AC8}" dt="2021-08-27T16:07:11.106" v="3970" actId="478"/>
          <ac:cxnSpMkLst>
            <pc:docMk/>
            <pc:sldMk cId="2290987220" sldId="405"/>
            <ac:cxnSpMk id="96" creationId="{E1E88F50-FDE6-4EAC-A75A-3AA53B9AB12F}"/>
          </ac:cxnSpMkLst>
        </pc:cxnChg>
        <pc:cxnChg chg="del">
          <ac:chgData name="Syphax Ait oubelli" userId="ecf726b1934da71b" providerId="LiveId" clId="{DBF02EF2-5AE0-440D-B6AD-B5ACDEE03AC8}" dt="2021-08-27T16:07:11.106" v="3970" actId="478"/>
          <ac:cxnSpMkLst>
            <pc:docMk/>
            <pc:sldMk cId="2290987220" sldId="405"/>
            <ac:cxnSpMk id="97" creationId="{F24DB324-2A88-4F01-8E70-7500DD7EFCFD}"/>
          </ac:cxnSpMkLst>
        </pc:cxnChg>
        <pc:cxnChg chg="del">
          <ac:chgData name="Syphax Ait oubelli" userId="ecf726b1934da71b" providerId="LiveId" clId="{DBF02EF2-5AE0-440D-B6AD-B5ACDEE03AC8}" dt="2021-08-27T16:07:11.106" v="3970" actId="478"/>
          <ac:cxnSpMkLst>
            <pc:docMk/>
            <pc:sldMk cId="2290987220" sldId="405"/>
            <ac:cxnSpMk id="98" creationId="{916DAD9B-47D7-4C86-89D1-B6691D745960}"/>
          </ac:cxnSpMkLst>
        </pc:cxnChg>
        <pc:cxnChg chg="del">
          <ac:chgData name="Syphax Ait oubelli" userId="ecf726b1934da71b" providerId="LiveId" clId="{DBF02EF2-5AE0-440D-B6AD-B5ACDEE03AC8}" dt="2021-08-27T16:07:11.106" v="3970" actId="478"/>
          <ac:cxnSpMkLst>
            <pc:docMk/>
            <pc:sldMk cId="2290987220" sldId="405"/>
            <ac:cxnSpMk id="99" creationId="{6C2F74E6-9D45-457E-ADB9-F2C6BC5F5584}"/>
          </ac:cxnSpMkLst>
        </pc:cxnChg>
        <pc:cxnChg chg="add mod">
          <ac:chgData name="Syphax Ait oubelli" userId="ecf726b1934da71b" providerId="LiveId" clId="{DBF02EF2-5AE0-440D-B6AD-B5ACDEE03AC8}" dt="2021-08-27T16:11:57.831" v="4043" actId="14100"/>
          <ac:cxnSpMkLst>
            <pc:docMk/>
            <pc:sldMk cId="2290987220" sldId="405"/>
            <ac:cxnSpMk id="153" creationId="{88B7821A-BADB-41FC-8F37-F3F52C7B8C27}"/>
          </ac:cxnSpMkLst>
        </pc:cxnChg>
      </pc:sldChg>
      <pc:sldChg chg="add ord">
        <pc:chgData name="Syphax Ait oubelli" userId="ecf726b1934da71b" providerId="LiveId" clId="{DBF02EF2-5AE0-440D-B6AD-B5ACDEE03AC8}" dt="2021-08-27T16:14:13.471" v="4066"/>
        <pc:sldMkLst>
          <pc:docMk/>
          <pc:sldMk cId="3807208801" sldId="406"/>
        </pc:sldMkLst>
      </pc:sldChg>
      <pc:sldChg chg="modSp add mod">
        <pc:chgData name="Syphax Ait oubelli" userId="ecf726b1934da71b" providerId="LiveId" clId="{DBF02EF2-5AE0-440D-B6AD-B5ACDEE03AC8}" dt="2021-08-27T16:14:51.709" v="4069" actId="207"/>
        <pc:sldMkLst>
          <pc:docMk/>
          <pc:sldMk cId="2916031817" sldId="407"/>
        </pc:sldMkLst>
        <pc:spChg chg="mod">
          <ac:chgData name="Syphax Ait oubelli" userId="ecf726b1934da71b" providerId="LiveId" clId="{DBF02EF2-5AE0-440D-B6AD-B5ACDEE03AC8}" dt="2021-08-27T16:14:51.709" v="4069" actId="207"/>
          <ac:spMkLst>
            <pc:docMk/>
            <pc:sldMk cId="2916031817" sldId="407"/>
            <ac:spMk id="7" creationId="{D59E1FB0-9903-4F5E-B7EC-B11DAB940366}"/>
          </ac:spMkLst>
        </pc:spChg>
        <pc:spChg chg="mod">
          <ac:chgData name="Syphax Ait oubelli" userId="ecf726b1934da71b" providerId="LiveId" clId="{DBF02EF2-5AE0-440D-B6AD-B5ACDEE03AC8}" dt="2021-08-27T16:14:51.709" v="4069" actId="207"/>
          <ac:spMkLst>
            <pc:docMk/>
            <pc:sldMk cId="2916031817" sldId="407"/>
            <ac:spMk id="68" creationId="{E4D494FE-438C-4F3C-9D84-F3E3EA5FF01B}"/>
          </ac:spMkLst>
        </pc:spChg>
      </pc:sldChg>
      <pc:sldChg chg="modSp add mod ord">
        <pc:chgData name="Syphax Ait oubelli" userId="ecf726b1934da71b" providerId="LiveId" clId="{DBF02EF2-5AE0-440D-B6AD-B5ACDEE03AC8}" dt="2021-08-27T16:19:31.824" v="4074" actId="207"/>
        <pc:sldMkLst>
          <pc:docMk/>
          <pc:sldMk cId="3593839743" sldId="408"/>
        </pc:sldMkLst>
        <pc:spChg chg="mod">
          <ac:chgData name="Syphax Ait oubelli" userId="ecf726b1934da71b" providerId="LiveId" clId="{DBF02EF2-5AE0-440D-B6AD-B5ACDEE03AC8}" dt="2021-08-27T16:19:31.824" v="4074" actId="207"/>
          <ac:spMkLst>
            <pc:docMk/>
            <pc:sldMk cId="3593839743" sldId="408"/>
            <ac:spMk id="41" creationId="{6B2E0BA1-32CD-4D2C-BE79-ED6BA7C458D6}"/>
          </ac:spMkLst>
        </pc:spChg>
        <pc:spChg chg="mod">
          <ac:chgData name="Syphax Ait oubelli" userId="ecf726b1934da71b" providerId="LiveId" clId="{DBF02EF2-5AE0-440D-B6AD-B5ACDEE03AC8}" dt="2021-08-27T16:19:31.824" v="4074" actId="207"/>
          <ac:spMkLst>
            <pc:docMk/>
            <pc:sldMk cId="3593839743" sldId="408"/>
            <ac:spMk id="64" creationId="{5D49293E-1C21-480B-A99D-89FC82FB266E}"/>
          </ac:spMkLst>
        </pc:spChg>
      </pc:sldChg>
      <pc:sldChg chg="addSp modSp add mod ord">
        <pc:chgData name="Syphax Ait oubelli" userId="ecf726b1934da71b" providerId="LiveId" clId="{DBF02EF2-5AE0-440D-B6AD-B5ACDEE03AC8}" dt="2021-08-27T16:21:40.382" v="4094" actId="1076"/>
        <pc:sldMkLst>
          <pc:docMk/>
          <pc:sldMk cId="2877925589" sldId="409"/>
        </pc:sldMkLst>
        <pc:spChg chg="mod">
          <ac:chgData name="Syphax Ait oubelli" userId="ecf726b1934da71b" providerId="LiveId" clId="{DBF02EF2-5AE0-440D-B6AD-B5ACDEE03AC8}" dt="2021-08-27T16:20:38.969" v="4084" actId="207"/>
          <ac:spMkLst>
            <pc:docMk/>
            <pc:sldMk cId="2877925589" sldId="409"/>
            <ac:spMk id="4" creationId="{10C1B4DD-33B2-4079-ACAE-A9AFCA8787AC}"/>
          </ac:spMkLst>
        </pc:spChg>
        <pc:spChg chg="mod">
          <ac:chgData name="Syphax Ait oubelli" userId="ecf726b1934da71b" providerId="LiveId" clId="{DBF02EF2-5AE0-440D-B6AD-B5ACDEE03AC8}" dt="2021-08-27T16:20:53.556" v="4085" actId="692"/>
          <ac:spMkLst>
            <pc:docMk/>
            <pc:sldMk cId="2877925589" sldId="409"/>
            <ac:spMk id="7" creationId="{D59E1FB0-9903-4F5E-B7EC-B11DAB940366}"/>
          </ac:spMkLst>
        </pc:spChg>
        <pc:spChg chg="mod">
          <ac:chgData name="Syphax Ait oubelli" userId="ecf726b1934da71b" providerId="LiveId" clId="{DBF02EF2-5AE0-440D-B6AD-B5ACDEE03AC8}" dt="2021-08-27T16:20:53.556" v="4085" actId="692"/>
          <ac:spMkLst>
            <pc:docMk/>
            <pc:sldMk cId="2877925589" sldId="409"/>
            <ac:spMk id="10" creationId="{64A1804D-5EE1-45AB-8787-6B8AB96A3DF6}"/>
          </ac:spMkLst>
        </pc:spChg>
        <pc:spChg chg="mod">
          <ac:chgData name="Syphax Ait oubelli" userId="ecf726b1934da71b" providerId="LiveId" clId="{DBF02EF2-5AE0-440D-B6AD-B5ACDEE03AC8}" dt="2021-08-27T16:20:53.556" v="4085" actId="692"/>
          <ac:spMkLst>
            <pc:docMk/>
            <pc:sldMk cId="2877925589" sldId="409"/>
            <ac:spMk id="13" creationId="{4D360CD4-01F2-4912-A370-7F474CDD0DAB}"/>
          </ac:spMkLst>
        </pc:spChg>
        <pc:spChg chg="mod">
          <ac:chgData name="Syphax Ait oubelli" userId="ecf726b1934da71b" providerId="LiveId" clId="{DBF02EF2-5AE0-440D-B6AD-B5ACDEE03AC8}" dt="2021-08-27T16:20:53.556" v="4085" actId="692"/>
          <ac:spMkLst>
            <pc:docMk/>
            <pc:sldMk cId="2877925589" sldId="409"/>
            <ac:spMk id="16" creationId="{73A2B211-1E76-43B8-A842-644031212CA9}"/>
          </ac:spMkLst>
        </pc:spChg>
        <pc:spChg chg="mod">
          <ac:chgData name="Syphax Ait oubelli" userId="ecf726b1934da71b" providerId="LiveId" clId="{DBF02EF2-5AE0-440D-B6AD-B5ACDEE03AC8}" dt="2021-08-27T16:20:53.556" v="4085" actId="692"/>
          <ac:spMkLst>
            <pc:docMk/>
            <pc:sldMk cId="2877925589" sldId="409"/>
            <ac:spMk id="19" creationId="{F71A63FB-07F1-4F19-B1A3-EBF27B03FDC2}"/>
          </ac:spMkLst>
        </pc:spChg>
        <pc:spChg chg="mod">
          <ac:chgData name="Syphax Ait oubelli" userId="ecf726b1934da71b" providerId="LiveId" clId="{DBF02EF2-5AE0-440D-B6AD-B5ACDEE03AC8}" dt="2021-08-27T16:20:53.556" v="4085" actId="692"/>
          <ac:spMkLst>
            <pc:docMk/>
            <pc:sldMk cId="2877925589" sldId="409"/>
            <ac:spMk id="22" creationId="{0C3FE7D5-4E79-46C7-8C4C-6552ACA027E3}"/>
          </ac:spMkLst>
        </pc:spChg>
        <pc:spChg chg="mod">
          <ac:chgData name="Syphax Ait oubelli" userId="ecf726b1934da71b" providerId="LiveId" clId="{DBF02EF2-5AE0-440D-B6AD-B5ACDEE03AC8}" dt="2021-08-27T16:20:53.556" v="4085" actId="692"/>
          <ac:spMkLst>
            <pc:docMk/>
            <pc:sldMk cId="2877925589" sldId="409"/>
            <ac:spMk id="28" creationId="{15F0DA52-9D8D-4642-9762-65BDA6AFE2FA}"/>
          </ac:spMkLst>
        </pc:spChg>
        <pc:spChg chg="mod">
          <ac:chgData name="Syphax Ait oubelli" userId="ecf726b1934da71b" providerId="LiveId" clId="{DBF02EF2-5AE0-440D-B6AD-B5ACDEE03AC8}" dt="2021-08-27T16:20:38.969" v="4084" actId="207"/>
          <ac:spMkLst>
            <pc:docMk/>
            <pc:sldMk cId="2877925589" sldId="409"/>
            <ac:spMk id="29" creationId="{58F6974D-B5AB-4DF0-9263-144614FD5136}"/>
          </ac:spMkLst>
        </pc:spChg>
        <pc:spChg chg="mod">
          <ac:chgData name="Syphax Ait oubelli" userId="ecf726b1934da71b" providerId="LiveId" clId="{DBF02EF2-5AE0-440D-B6AD-B5ACDEE03AC8}" dt="2021-08-27T16:20:38.969" v="4084" actId="207"/>
          <ac:spMkLst>
            <pc:docMk/>
            <pc:sldMk cId="2877925589" sldId="409"/>
            <ac:spMk id="30" creationId="{C82C20F5-CCED-4075-868A-C298AB81DC25}"/>
          </ac:spMkLst>
        </pc:spChg>
        <pc:spChg chg="mod">
          <ac:chgData name="Syphax Ait oubelli" userId="ecf726b1934da71b" providerId="LiveId" clId="{DBF02EF2-5AE0-440D-B6AD-B5ACDEE03AC8}" dt="2021-08-27T16:20:53.556" v="4085" actId="692"/>
          <ac:spMkLst>
            <pc:docMk/>
            <pc:sldMk cId="2877925589" sldId="409"/>
            <ac:spMk id="31" creationId="{14AFC152-7112-443A-8C7A-2E80FB0E8E5A}"/>
          </ac:spMkLst>
        </pc:spChg>
        <pc:spChg chg="mod">
          <ac:chgData name="Syphax Ait oubelli" userId="ecf726b1934da71b" providerId="LiveId" clId="{DBF02EF2-5AE0-440D-B6AD-B5ACDEE03AC8}" dt="2021-08-27T16:20:38.969" v="4084" actId="207"/>
          <ac:spMkLst>
            <pc:docMk/>
            <pc:sldMk cId="2877925589" sldId="409"/>
            <ac:spMk id="32" creationId="{CA63CF28-5876-4133-8E7B-0D507AF1E70F}"/>
          </ac:spMkLst>
        </pc:spChg>
        <pc:spChg chg="mod">
          <ac:chgData name="Syphax Ait oubelli" userId="ecf726b1934da71b" providerId="LiveId" clId="{DBF02EF2-5AE0-440D-B6AD-B5ACDEE03AC8}" dt="2021-08-27T16:20:38.969" v="4084" actId="207"/>
          <ac:spMkLst>
            <pc:docMk/>
            <pc:sldMk cId="2877925589" sldId="409"/>
            <ac:spMk id="33" creationId="{3B47E5DD-49D4-4BBA-8C07-C601EF46FFF7}"/>
          </ac:spMkLst>
        </pc:spChg>
        <pc:spChg chg="mod">
          <ac:chgData name="Syphax Ait oubelli" userId="ecf726b1934da71b" providerId="LiveId" clId="{DBF02EF2-5AE0-440D-B6AD-B5ACDEE03AC8}" dt="2021-08-27T16:20:53.556" v="4085" actId="692"/>
          <ac:spMkLst>
            <pc:docMk/>
            <pc:sldMk cId="2877925589" sldId="409"/>
            <ac:spMk id="34" creationId="{F09FA5DB-C5D5-4113-BDD9-00327492FEB0}"/>
          </ac:spMkLst>
        </pc:spChg>
        <pc:spChg chg="mod">
          <ac:chgData name="Syphax Ait oubelli" userId="ecf726b1934da71b" providerId="LiveId" clId="{DBF02EF2-5AE0-440D-B6AD-B5ACDEE03AC8}" dt="2021-08-27T16:20:53.556" v="4085" actId="692"/>
          <ac:spMkLst>
            <pc:docMk/>
            <pc:sldMk cId="2877925589" sldId="409"/>
            <ac:spMk id="37" creationId="{C81227BE-41EF-4393-AC13-08A97F741AD1}"/>
          </ac:spMkLst>
        </pc:spChg>
        <pc:spChg chg="mod">
          <ac:chgData name="Syphax Ait oubelli" userId="ecf726b1934da71b" providerId="LiveId" clId="{DBF02EF2-5AE0-440D-B6AD-B5ACDEE03AC8}" dt="2021-08-27T16:20:53.556" v="4085" actId="692"/>
          <ac:spMkLst>
            <pc:docMk/>
            <pc:sldMk cId="2877925589" sldId="409"/>
            <ac:spMk id="40" creationId="{EF95D963-9C20-4B6A-8864-EBC33FF866EE}"/>
          </ac:spMkLst>
        </pc:spChg>
        <pc:spChg chg="mod">
          <ac:chgData name="Syphax Ait oubelli" userId="ecf726b1934da71b" providerId="LiveId" clId="{DBF02EF2-5AE0-440D-B6AD-B5ACDEE03AC8}" dt="2021-08-27T16:20:27.200" v="4082" actId="207"/>
          <ac:spMkLst>
            <pc:docMk/>
            <pc:sldMk cId="2877925589" sldId="409"/>
            <ac:spMk id="41" creationId="{6B2E0BA1-32CD-4D2C-BE79-ED6BA7C458D6}"/>
          </ac:spMkLst>
        </pc:spChg>
        <pc:spChg chg="mod">
          <ac:chgData name="Syphax Ait oubelli" userId="ecf726b1934da71b" providerId="LiveId" clId="{DBF02EF2-5AE0-440D-B6AD-B5ACDEE03AC8}" dt="2021-08-27T16:20:27.200" v="4082" actId="207"/>
          <ac:spMkLst>
            <pc:docMk/>
            <pc:sldMk cId="2877925589" sldId="409"/>
            <ac:spMk id="42" creationId="{DC2FBFD4-9BAF-4F0F-B0D2-37EB8CA99081}"/>
          </ac:spMkLst>
        </pc:spChg>
        <pc:spChg chg="mod">
          <ac:chgData name="Syphax Ait oubelli" userId="ecf726b1934da71b" providerId="LiveId" clId="{DBF02EF2-5AE0-440D-B6AD-B5ACDEE03AC8}" dt="2021-08-27T16:20:53.556" v="4085" actId="692"/>
          <ac:spMkLst>
            <pc:docMk/>
            <pc:sldMk cId="2877925589" sldId="409"/>
            <ac:spMk id="43" creationId="{A1622D04-8937-4436-8A83-B2DDB09AE7F2}"/>
          </ac:spMkLst>
        </pc:spChg>
        <pc:spChg chg="mod">
          <ac:chgData name="Syphax Ait oubelli" userId="ecf726b1934da71b" providerId="LiveId" clId="{DBF02EF2-5AE0-440D-B6AD-B5ACDEE03AC8}" dt="2021-08-27T16:20:27.200" v="4082" actId="207"/>
          <ac:spMkLst>
            <pc:docMk/>
            <pc:sldMk cId="2877925589" sldId="409"/>
            <ac:spMk id="44" creationId="{18DEE543-1B9E-4872-8313-51EC599556B4}"/>
          </ac:spMkLst>
        </pc:spChg>
        <pc:spChg chg="mod">
          <ac:chgData name="Syphax Ait oubelli" userId="ecf726b1934da71b" providerId="LiveId" clId="{DBF02EF2-5AE0-440D-B6AD-B5ACDEE03AC8}" dt="2021-08-27T16:20:27.200" v="4082" actId="207"/>
          <ac:spMkLst>
            <pc:docMk/>
            <pc:sldMk cId="2877925589" sldId="409"/>
            <ac:spMk id="45" creationId="{C802E9D9-86E1-4E44-ABE7-7D5089C479B6}"/>
          </ac:spMkLst>
        </pc:spChg>
        <pc:spChg chg="mod">
          <ac:chgData name="Syphax Ait oubelli" userId="ecf726b1934da71b" providerId="LiveId" clId="{DBF02EF2-5AE0-440D-B6AD-B5ACDEE03AC8}" dt="2021-08-27T16:20:53.556" v="4085" actId="692"/>
          <ac:spMkLst>
            <pc:docMk/>
            <pc:sldMk cId="2877925589" sldId="409"/>
            <ac:spMk id="46" creationId="{1785F098-5F9B-4E15-825A-EB70E4A37FD6}"/>
          </ac:spMkLst>
        </pc:spChg>
        <pc:spChg chg="mod">
          <ac:chgData name="Syphax Ait oubelli" userId="ecf726b1934da71b" providerId="LiveId" clId="{DBF02EF2-5AE0-440D-B6AD-B5ACDEE03AC8}" dt="2021-08-27T16:20:27.200" v="4082" actId="207"/>
          <ac:spMkLst>
            <pc:docMk/>
            <pc:sldMk cId="2877925589" sldId="409"/>
            <ac:spMk id="47" creationId="{20DCF8CE-8007-4EFB-A07D-6F5F69BE7A90}"/>
          </ac:spMkLst>
        </pc:spChg>
        <pc:spChg chg="mod">
          <ac:chgData name="Syphax Ait oubelli" userId="ecf726b1934da71b" providerId="LiveId" clId="{DBF02EF2-5AE0-440D-B6AD-B5ACDEE03AC8}" dt="2021-08-27T16:20:27.200" v="4082" actId="207"/>
          <ac:spMkLst>
            <pc:docMk/>
            <pc:sldMk cId="2877925589" sldId="409"/>
            <ac:spMk id="48" creationId="{E6E52269-FBD2-460C-983A-F57FD9EBF9D1}"/>
          </ac:spMkLst>
        </pc:spChg>
        <pc:spChg chg="mod">
          <ac:chgData name="Syphax Ait oubelli" userId="ecf726b1934da71b" providerId="LiveId" clId="{DBF02EF2-5AE0-440D-B6AD-B5ACDEE03AC8}" dt="2021-08-27T16:20:53.556" v="4085" actId="692"/>
          <ac:spMkLst>
            <pc:docMk/>
            <pc:sldMk cId="2877925589" sldId="409"/>
            <ac:spMk id="49" creationId="{8354BD48-71B1-47A2-964C-9406051523F7}"/>
          </ac:spMkLst>
        </pc:spChg>
        <pc:spChg chg="mod">
          <ac:chgData name="Syphax Ait oubelli" userId="ecf726b1934da71b" providerId="LiveId" clId="{DBF02EF2-5AE0-440D-B6AD-B5ACDEE03AC8}" dt="2021-08-27T16:20:27.200" v="4082" actId="207"/>
          <ac:spMkLst>
            <pc:docMk/>
            <pc:sldMk cId="2877925589" sldId="409"/>
            <ac:spMk id="50" creationId="{74461088-93AE-44CF-8527-A452B0E61588}"/>
          </ac:spMkLst>
        </pc:spChg>
        <pc:spChg chg="mod">
          <ac:chgData name="Syphax Ait oubelli" userId="ecf726b1934da71b" providerId="LiveId" clId="{DBF02EF2-5AE0-440D-B6AD-B5ACDEE03AC8}" dt="2021-08-27T16:20:27.200" v="4082" actId="207"/>
          <ac:spMkLst>
            <pc:docMk/>
            <pc:sldMk cId="2877925589" sldId="409"/>
            <ac:spMk id="51" creationId="{4C316A44-B2D3-4DE8-BE1F-759CADAB1A43}"/>
          </ac:spMkLst>
        </pc:spChg>
        <pc:spChg chg="mod">
          <ac:chgData name="Syphax Ait oubelli" userId="ecf726b1934da71b" providerId="LiveId" clId="{DBF02EF2-5AE0-440D-B6AD-B5ACDEE03AC8}" dt="2021-08-27T16:20:53.556" v="4085" actId="692"/>
          <ac:spMkLst>
            <pc:docMk/>
            <pc:sldMk cId="2877925589" sldId="409"/>
            <ac:spMk id="52" creationId="{9737E3C9-2649-4B93-B311-C140B3A0E59E}"/>
          </ac:spMkLst>
        </pc:spChg>
        <pc:spChg chg="mod">
          <ac:chgData name="Syphax Ait oubelli" userId="ecf726b1934da71b" providerId="LiveId" clId="{DBF02EF2-5AE0-440D-B6AD-B5ACDEE03AC8}" dt="2021-08-27T16:20:27.200" v="4082" actId="207"/>
          <ac:spMkLst>
            <pc:docMk/>
            <pc:sldMk cId="2877925589" sldId="409"/>
            <ac:spMk id="54" creationId="{AAC7EEAF-D656-47CE-8C3F-EA9EA2E249BE}"/>
          </ac:spMkLst>
        </pc:spChg>
        <pc:spChg chg="mod">
          <ac:chgData name="Syphax Ait oubelli" userId="ecf726b1934da71b" providerId="LiveId" clId="{DBF02EF2-5AE0-440D-B6AD-B5ACDEE03AC8}" dt="2021-08-27T16:20:53.556" v="4085" actId="692"/>
          <ac:spMkLst>
            <pc:docMk/>
            <pc:sldMk cId="2877925589" sldId="409"/>
            <ac:spMk id="55" creationId="{643D47E5-5F64-41FE-A755-10F5635F91AC}"/>
          </ac:spMkLst>
        </pc:spChg>
        <pc:spChg chg="mod">
          <ac:chgData name="Syphax Ait oubelli" userId="ecf726b1934da71b" providerId="LiveId" clId="{DBF02EF2-5AE0-440D-B6AD-B5ACDEE03AC8}" dt="2021-08-27T16:20:27.200" v="4082" actId="207"/>
          <ac:spMkLst>
            <pc:docMk/>
            <pc:sldMk cId="2877925589" sldId="409"/>
            <ac:spMk id="56" creationId="{6A6353A0-C998-4A1D-AB30-BE49BF2D4900}"/>
          </ac:spMkLst>
        </pc:spChg>
        <pc:spChg chg="mod">
          <ac:chgData name="Syphax Ait oubelli" userId="ecf726b1934da71b" providerId="LiveId" clId="{DBF02EF2-5AE0-440D-B6AD-B5ACDEE03AC8}" dt="2021-08-27T16:20:27.200" v="4082" actId="207"/>
          <ac:spMkLst>
            <pc:docMk/>
            <pc:sldMk cId="2877925589" sldId="409"/>
            <ac:spMk id="57" creationId="{12D10859-0B20-4EAD-BBEA-880230B1BE12}"/>
          </ac:spMkLst>
        </pc:spChg>
        <pc:spChg chg="mod">
          <ac:chgData name="Syphax Ait oubelli" userId="ecf726b1934da71b" providerId="LiveId" clId="{DBF02EF2-5AE0-440D-B6AD-B5ACDEE03AC8}" dt="2021-08-27T16:20:53.556" v="4085" actId="692"/>
          <ac:spMkLst>
            <pc:docMk/>
            <pc:sldMk cId="2877925589" sldId="409"/>
            <ac:spMk id="58" creationId="{8EC3A824-16BD-43D7-A9F7-7315256CBBBD}"/>
          </ac:spMkLst>
        </pc:spChg>
        <pc:spChg chg="mod">
          <ac:chgData name="Syphax Ait oubelli" userId="ecf726b1934da71b" providerId="LiveId" clId="{DBF02EF2-5AE0-440D-B6AD-B5ACDEE03AC8}" dt="2021-08-27T16:20:27.200" v="4082" actId="207"/>
          <ac:spMkLst>
            <pc:docMk/>
            <pc:sldMk cId="2877925589" sldId="409"/>
            <ac:spMk id="59" creationId="{04CB84BB-978B-4D95-A5F1-350DDD506149}"/>
          </ac:spMkLst>
        </pc:spChg>
        <pc:spChg chg="mod">
          <ac:chgData name="Syphax Ait oubelli" userId="ecf726b1934da71b" providerId="LiveId" clId="{DBF02EF2-5AE0-440D-B6AD-B5ACDEE03AC8}" dt="2021-08-27T16:20:27.200" v="4082" actId="207"/>
          <ac:spMkLst>
            <pc:docMk/>
            <pc:sldMk cId="2877925589" sldId="409"/>
            <ac:spMk id="60" creationId="{F860B6A2-256E-4958-984B-4CA7CFA9B2BE}"/>
          </ac:spMkLst>
        </pc:spChg>
        <pc:spChg chg="mod">
          <ac:chgData name="Syphax Ait oubelli" userId="ecf726b1934da71b" providerId="LiveId" clId="{DBF02EF2-5AE0-440D-B6AD-B5ACDEE03AC8}" dt="2021-08-27T16:20:53.556" v="4085" actId="692"/>
          <ac:spMkLst>
            <pc:docMk/>
            <pc:sldMk cId="2877925589" sldId="409"/>
            <ac:spMk id="61" creationId="{6F32346E-52DB-4C93-A3B2-14DA9B8443DA}"/>
          </ac:spMkLst>
        </pc:spChg>
        <pc:spChg chg="mod">
          <ac:chgData name="Syphax Ait oubelli" userId="ecf726b1934da71b" providerId="LiveId" clId="{DBF02EF2-5AE0-440D-B6AD-B5ACDEE03AC8}" dt="2021-08-27T16:20:27.200" v="4082" actId="207"/>
          <ac:spMkLst>
            <pc:docMk/>
            <pc:sldMk cId="2877925589" sldId="409"/>
            <ac:spMk id="62" creationId="{4BC7F5EF-FF71-48C9-AB81-CC664F482580}"/>
          </ac:spMkLst>
        </pc:spChg>
        <pc:spChg chg="mod">
          <ac:chgData name="Syphax Ait oubelli" userId="ecf726b1934da71b" providerId="LiveId" clId="{DBF02EF2-5AE0-440D-B6AD-B5ACDEE03AC8}" dt="2021-08-27T16:20:27.200" v="4082" actId="207"/>
          <ac:spMkLst>
            <pc:docMk/>
            <pc:sldMk cId="2877925589" sldId="409"/>
            <ac:spMk id="63" creationId="{D58C902F-7C73-40D5-BF07-FA0B0F51F345}"/>
          </ac:spMkLst>
        </pc:spChg>
        <pc:spChg chg="mod">
          <ac:chgData name="Syphax Ait oubelli" userId="ecf726b1934da71b" providerId="LiveId" clId="{DBF02EF2-5AE0-440D-B6AD-B5ACDEE03AC8}" dt="2021-08-27T16:20:53.556" v="4085" actId="692"/>
          <ac:spMkLst>
            <pc:docMk/>
            <pc:sldMk cId="2877925589" sldId="409"/>
            <ac:spMk id="64" creationId="{5D49293E-1C21-480B-A99D-89FC82FB266E}"/>
          </ac:spMkLst>
        </pc:spChg>
        <pc:spChg chg="mod">
          <ac:chgData name="Syphax Ait oubelli" userId="ecf726b1934da71b" providerId="LiveId" clId="{DBF02EF2-5AE0-440D-B6AD-B5ACDEE03AC8}" dt="2021-08-27T16:20:27.200" v="4082" actId="207"/>
          <ac:spMkLst>
            <pc:docMk/>
            <pc:sldMk cId="2877925589" sldId="409"/>
            <ac:spMk id="65" creationId="{D073125D-930A-468C-A077-0AF96E1EA3DA}"/>
          </ac:spMkLst>
        </pc:spChg>
        <pc:spChg chg="mod">
          <ac:chgData name="Syphax Ait oubelli" userId="ecf726b1934da71b" providerId="LiveId" clId="{DBF02EF2-5AE0-440D-B6AD-B5ACDEE03AC8}" dt="2021-08-27T16:20:27.200" v="4082" actId="207"/>
          <ac:spMkLst>
            <pc:docMk/>
            <pc:sldMk cId="2877925589" sldId="409"/>
            <ac:spMk id="66" creationId="{27F4EAC8-105D-4B47-B09A-4D389879EF31}"/>
          </ac:spMkLst>
        </pc:spChg>
        <pc:spChg chg="mod">
          <ac:chgData name="Syphax Ait oubelli" userId="ecf726b1934da71b" providerId="LiveId" clId="{DBF02EF2-5AE0-440D-B6AD-B5ACDEE03AC8}" dt="2021-08-27T16:20:27.200" v="4082" actId="207"/>
          <ac:spMkLst>
            <pc:docMk/>
            <pc:sldMk cId="2877925589" sldId="409"/>
            <ac:spMk id="67" creationId="{10B155FB-C0BF-4C70-B11E-BF4D7973C22D}"/>
          </ac:spMkLst>
        </pc:spChg>
        <pc:spChg chg="mod">
          <ac:chgData name="Syphax Ait oubelli" userId="ecf726b1934da71b" providerId="LiveId" clId="{DBF02EF2-5AE0-440D-B6AD-B5ACDEE03AC8}" dt="2021-08-27T16:20:27.200" v="4082" actId="207"/>
          <ac:spMkLst>
            <pc:docMk/>
            <pc:sldMk cId="2877925589" sldId="409"/>
            <ac:spMk id="68" creationId="{E4D494FE-438C-4F3C-9D84-F3E3EA5FF01B}"/>
          </ac:spMkLst>
        </pc:spChg>
        <pc:cxnChg chg="add mod">
          <ac:chgData name="Syphax Ait oubelli" userId="ecf726b1934da71b" providerId="LiveId" clId="{DBF02EF2-5AE0-440D-B6AD-B5ACDEE03AC8}" dt="2021-08-27T16:21:31.775" v="4090" actId="692"/>
          <ac:cxnSpMkLst>
            <pc:docMk/>
            <pc:sldMk cId="2877925589" sldId="409"/>
            <ac:cxnSpMk id="5" creationId="{FF557EF7-2BF3-43BF-9E03-65AF213FC1E7}"/>
          </ac:cxnSpMkLst>
        </pc:cxnChg>
        <pc:cxnChg chg="mod">
          <ac:chgData name="Syphax Ait oubelli" userId="ecf726b1934da71b" providerId="LiveId" clId="{DBF02EF2-5AE0-440D-B6AD-B5ACDEE03AC8}" dt="2021-08-27T16:20:23.949" v="4081" actId="692"/>
          <ac:cxnSpMkLst>
            <pc:docMk/>
            <pc:sldMk cId="2877925589" sldId="409"/>
            <ac:cxnSpMk id="69" creationId="{AF628DBC-C03A-4EBB-9DE7-93E36683CC15}"/>
          </ac:cxnSpMkLst>
        </pc:cxnChg>
        <pc:cxnChg chg="mod">
          <ac:chgData name="Syphax Ait oubelli" userId="ecf726b1934da71b" providerId="LiveId" clId="{DBF02EF2-5AE0-440D-B6AD-B5ACDEE03AC8}" dt="2021-08-27T16:20:23.949" v="4081" actId="692"/>
          <ac:cxnSpMkLst>
            <pc:docMk/>
            <pc:sldMk cId="2877925589" sldId="409"/>
            <ac:cxnSpMk id="70" creationId="{39A8207F-CA73-4A67-89B5-9A4C9B3666F3}"/>
          </ac:cxnSpMkLst>
        </pc:cxnChg>
        <pc:cxnChg chg="mod">
          <ac:chgData name="Syphax Ait oubelli" userId="ecf726b1934da71b" providerId="LiveId" clId="{DBF02EF2-5AE0-440D-B6AD-B5ACDEE03AC8}" dt="2021-08-27T16:20:23.949" v="4081" actId="692"/>
          <ac:cxnSpMkLst>
            <pc:docMk/>
            <pc:sldMk cId="2877925589" sldId="409"/>
            <ac:cxnSpMk id="71" creationId="{C8C21735-D23B-4CD8-A201-1CB9D7C384DA}"/>
          </ac:cxnSpMkLst>
        </pc:cxnChg>
        <pc:cxnChg chg="mod">
          <ac:chgData name="Syphax Ait oubelli" userId="ecf726b1934da71b" providerId="LiveId" clId="{DBF02EF2-5AE0-440D-B6AD-B5ACDEE03AC8}" dt="2021-08-27T16:20:23.949" v="4081" actId="692"/>
          <ac:cxnSpMkLst>
            <pc:docMk/>
            <pc:sldMk cId="2877925589" sldId="409"/>
            <ac:cxnSpMk id="72" creationId="{E9B5235E-9793-4EBE-A0ED-11D55CB798BA}"/>
          </ac:cxnSpMkLst>
        </pc:cxnChg>
        <pc:cxnChg chg="mod">
          <ac:chgData name="Syphax Ait oubelli" userId="ecf726b1934da71b" providerId="LiveId" clId="{DBF02EF2-5AE0-440D-B6AD-B5ACDEE03AC8}" dt="2021-08-27T16:20:23.949" v="4081" actId="692"/>
          <ac:cxnSpMkLst>
            <pc:docMk/>
            <pc:sldMk cId="2877925589" sldId="409"/>
            <ac:cxnSpMk id="73" creationId="{4A0C956C-8FE4-4CF7-A579-C44E5DAF11C3}"/>
          </ac:cxnSpMkLst>
        </pc:cxnChg>
        <pc:cxnChg chg="mod">
          <ac:chgData name="Syphax Ait oubelli" userId="ecf726b1934da71b" providerId="LiveId" clId="{DBF02EF2-5AE0-440D-B6AD-B5ACDEE03AC8}" dt="2021-08-27T16:20:23.949" v="4081" actId="692"/>
          <ac:cxnSpMkLst>
            <pc:docMk/>
            <pc:sldMk cId="2877925589" sldId="409"/>
            <ac:cxnSpMk id="74" creationId="{17343D4A-FD86-4AB9-AB77-1F9BEFAAD4E2}"/>
          </ac:cxnSpMkLst>
        </pc:cxnChg>
        <pc:cxnChg chg="mod">
          <ac:chgData name="Syphax Ait oubelli" userId="ecf726b1934da71b" providerId="LiveId" clId="{DBF02EF2-5AE0-440D-B6AD-B5ACDEE03AC8}" dt="2021-08-27T16:20:23.949" v="4081" actId="692"/>
          <ac:cxnSpMkLst>
            <pc:docMk/>
            <pc:sldMk cId="2877925589" sldId="409"/>
            <ac:cxnSpMk id="75" creationId="{A53AD7CB-C5F1-4ABC-8B5A-E4225FC3DB42}"/>
          </ac:cxnSpMkLst>
        </pc:cxnChg>
        <pc:cxnChg chg="mod">
          <ac:chgData name="Syphax Ait oubelli" userId="ecf726b1934da71b" providerId="LiveId" clId="{DBF02EF2-5AE0-440D-B6AD-B5ACDEE03AC8}" dt="2021-08-27T16:20:23.949" v="4081" actId="692"/>
          <ac:cxnSpMkLst>
            <pc:docMk/>
            <pc:sldMk cId="2877925589" sldId="409"/>
            <ac:cxnSpMk id="76" creationId="{B5261359-D171-4ED9-97DC-0C558B284CBA}"/>
          </ac:cxnSpMkLst>
        </pc:cxnChg>
        <pc:cxnChg chg="mod">
          <ac:chgData name="Syphax Ait oubelli" userId="ecf726b1934da71b" providerId="LiveId" clId="{DBF02EF2-5AE0-440D-B6AD-B5ACDEE03AC8}" dt="2021-08-27T16:20:23.949" v="4081" actId="692"/>
          <ac:cxnSpMkLst>
            <pc:docMk/>
            <pc:sldMk cId="2877925589" sldId="409"/>
            <ac:cxnSpMk id="77" creationId="{8628B1BC-5B34-4451-878E-63011EBC15C2}"/>
          </ac:cxnSpMkLst>
        </pc:cxnChg>
        <pc:cxnChg chg="mod">
          <ac:chgData name="Syphax Ait oubelli" userId="ecf726b1934da71b" providerId="LiveId" clId="{DBF02EF2-5AE0-440D-B6AD-B5ACDEE03AC8}" dt="2021-08-27T16:20:23.949" v="4081" actId="692"/>
          <ac:cxnSpMkLst>
            <pc:docMk/>
            <pc:sldMk cId="2877925589" sldId="409"/>
            <ac:cxnSpMk id="78" creationId="{6F67CE49-2692-4D91-AAF4-20263BC95634}"/>
          </ac:cxnSpMkLst>
        </pc:cxnChg>
        <pc:cxnChg chg="mod">
          <ac:chgData name="Syphax Ait oubelli" userId="ecf726b1934da71b" providerId="LiveId" clId="{DBF02EF2-5AE0-440D-B6AD-B5ACDEE03AC8}" dt="2021-08-27T16:20:23.949" v="4081" actId="692"/>
          <ac:cxnSpMkLst>
            <pc:docMk/>
            <pc:sldMk cId="2877925589" sldId="409"/>
            <ac:cxnSpMk id="81" creationId="{A7EE46A4-A527-4939-B84C-F8A39A2C7F16}"/>
          </ac:cxnSpMkLst>
        </pc:cxnChg>
        <pc:cxnChg chg="mod">
          <ac:chgData name="Syphax Ait oubelli" userId="ecf726b1934da71b" providerId="LiveId" clId="{DBF02EF2-5AE0-440D-B6AD-B5ACDEE03AC8}" dt="2021-08-27T16:20:23.949" v="4081" actId="692"/>
          <ac:cxnSpMkLst>
            <pc:docMk/>
            <pc:sldMk cId="2877925589" sldId="409"/>
            <ac:cxnSpMk id="82" creationId="{CFFCE582-5657-4A30-AD99-F5D54C0586FD}"/>
          </ac:cxnSpMkLst>
        </pc:cxnChg>
        <pc:cxnChg chg="mod">
          <ac:chgData name="Syphax Ait oubelli" userId="ecf726b1934da71b" providerId="LiveId" clId="{DBF02EF2-5AE0-440D-B6AD-B5ACDEE03AC8}" dt="2021-08-27T16:20:23.949" v="4081" actId="692"/>
          <ac:cxnSpMkLst>
            <pc:docMk/>
            <pc:sldMk cId="2877925589" sldId="409"/>
            <ac:cxnSpMk id="83" creationId="{87DC9B58-18AC-454C-90AC-19639F12D81D}"/>
          </ac:cxnSpMkLst>
        </pc:cxnChg>
        <pc:cxnChg chg="mod">
          <ac:chgData name="Syphax Ait oubelli" userId="ecf726b1934da71b" providerId="LiveId" clId="{DBF02EF2-5AE0-440D-B6AD-B5ACDEE03AC8}" dt="2021-08-27T16:20:23.949" v="4081" actId="692"/>
          <ac:cxnSpMkLst>
            <pc:docMk/>
            <pc:sldMk cId="2877925589" sldId="409"/>
            <ac:cxnSpMk id="84" creationId="{79F05178-73AC-4002-8A11-74DD24C76C47}"/>
          </ac:cxnSpMkLst>
        </pc:cxnChg>
        <pc:cxnChg chg="mod">
          <ac:chgData name="Syphax Ait oubelli" userId="ecf726b1934da71b" providerId="LiveId" clId="{DBF02EF2-5AE0-440D-B6AD-B5ACDEE03AC8}" dt="2021-08-27T16:20:23.949" v="4081" actId="692"/>
          <ac:cxnSpMkLst>
            <pc:docMk/>
            <pc:sldMk cId="2877925589" sldId="409"/>
            <ac:cxnSpMk id="85" creationId="{C0BEB304-CE8F-4433-8D2E-3A6A973BAD8E}"/>
          </ac:cxnSpMkLst>
        </pc:cxnChg>
        <pc:cxnChg chg="mod">
          <ac:chgData name="Syphax Ait oubelli" userId="ecf726b1934da71b" providerId="LiveId" clId="{DBF02EF2-5AE0-440D-B6AD-B5ACDEE03AC8}" dt="2021-08-27T16:20:23.949" v="4081" actId="692"/>
          <ac:cxnSpMkLst>
            <pc:docMk/>
            <pc:sldMk cId="2877925589" sldId="409"/>
            <ac:cxnSpMk id="86" creationId="{4FF1C5F2-2598-404D-A370-4EB575A8298F}"/>
          </ac:cxnSpMkLst>
        </pc:cxnChg>
        <pc:cxnChg chg="mod">
          <ac:chgData name="Syphax Ait oubelli" userId="ecf726b1934da71b" providerId="LiveId" clId="{DBF02EF2-5AE0-440D-B6AD-B5ACDEE03AC8}" dt="2021-08-27T16:20:23.949" v="4081" actId="692"/>
          <ac:cxnSpMkLst>
            <pc:docMk/>
            <pc:sldMk cId="2877925589" sldId="409"/>
            <ac:cxnSpMk id="87" creationId="{7286FA24-9462-4639-B906-C0838D91248A}"/>
          </ac:cxnSpMkLst>
        </pc:cxnChg>
        <pc:cxnChg chg="mod">
          <ac:chgData name="Syphax Ait oubelli" userId="ecf726b1934da71b" providerId="LiveId" clId="{DBF02EF2-5AE0-440D-B6AD-B5ACDEE03AC8}" dt="2021-08-27T16:20:23.949" v="4081" actId="692"/>
          <ac:cxnSpMkLst>
            <pc:docMk/>
            <pc:sldMk cId="2877925589" sldId="409"/>
            <ac:cxnSpMk id="88" creationId="{2561B730-72E5-4303-B9EF-B9620ADD699D}"/>
          </ac:cxnSpMkLst>
        </pc:cxnChg>
        <pc:cxnChg chg="mod">
          <ac:chgData name="Syphax Ait oubelli" userId="ecf726b1934da71b" providerId="LiveId" clId="{DBF02EF2-5AE0-440D-B6AD-B5ACDEE03AC8}" dt="2021-08-27T16:20:23.949" v="4081" actId="692"/>
          <ac:cxnSpMkLst>
            <pc:docMk/>
            <pc:sldMk cId="2877925589" sldId="409"/>
            <ac:cxnSpMk id="89" creationId="{6593F95F-D66B-4BCF-BDA7-6575307BBBF5}"/>
          </ac:cxnSpMkLst>
        </pc:cxnChg>
        <pc:cxnChg chg="mod">
          <ac:chgData name="Syphax Ait oubelli" userId="ecf726b1934da71b" providerId="LiveId" clId="{DBF02EF2-5AE0-440D-B6AD-B5ACDEE03AC8}" dt="2021-08-27T16:20:23.949" v="4081" actId="692"/>
          <ac:cxnSpMkLst>
            <pc:docMk/>
            <pc:sldMk cId="2877925589" sldId="409"/>
            <ac:cxnSpMk id="90" creationId="{351DF9ED-544C-4A1B-BA3F-D60B84B7AC70}"/>
          </ac:cxnSpMkLst>
        </pc:cxnChg>
        <pc:cxnChg chg="mod">
          <ac:chgData name="Syphax Ait oubelli" userId="ecf726b1934da71b" providerId="LiveId" clId="{DBF02EF2-5AE0-440D-B6AD-B5ACDEE03AC8}" dt="2021-08-27T16:20:23.949" v="4081" actId="692"/>
          <ac:cxnSpMkLst>
            <pc:docMk/>
            <pc:sldMk cId="2877925589" sldId="409"/>
            <ac:cxnSpMk id="91" creationId="{B42CB3A6-E6F5-4FC0-BDEA-50F0A45427BE}"/>
          </ac:cxnSpMkLst>
        </pc:cxnChg>
        <pc:cxnChg chg="mod">
          <ac:chgData name="Syphax Ait oubelli" userId="ecf726b1934da71b" providerId="LiveId" clId="{DBF02EF2-5AE0-440D-B6AD-B5ACDEE03AC8}" dt="2021-08-27T16:20:23.949" v="4081" actId="692"/>
          <ac:cxnSpMkLst>
            <pc:docMk/>
            <pc:sldMk cId="2877925589" sldId="409"/>
            <ac:cxnSpMk id="92" creationId="{327702C8-A8D0-4493-8A8E-94644FE10436}"/>
          </ac:cxnSpMkLst>
        </pc:cxnChg>
        <pc:cxnChg chg="mod">
          <ac:chgData name="Syphax Ait oubelli" userId="ecf726b1934da71b" providerId="LiveId" clId="{DBF02EF2-5AE0-440D-B6AD-B5ACDEE03AC8}" dt="2021-08-27T16:20:23.949" v="4081" actId="692"/>
          <ac:cxnSpMkLst>
            <pc:docMk/>
            <pc:sldMk cId="2877925589" sldId="409"/>
            <ac:cxnSpMk id="93" creationId="{FC6E5735-BBDB-4F1D-B3F4-82093649FEC2}"/>
          </ac:cxnSpMkLst>
        </pc:cxnChg>
        <pc:cxnChg chg="mod">
          <ac:chgData name="Syphax Ait oubelli" userId="ecf726b1934da71b" providerId="LiveId" clId="{DBF02EF2-5AE0-440D-B6AD-B5ACDEE03AC8}" dt="2021-08-27T16:20:23.949" v="4081" actId="692"/>
          <ac:cxnSpMkLst>
            <pc:docMk/>
            <pc:sldMk cId="2877925589" sldId="409"/>
            <ac:cxnSpMk id="94" creationId="{18422052-3D34-4331-AC63-54602F0F7422}"/>
          </ac:cxnSpMkLst>
        </pc:cxnChg>
        <pc:cxnChg chg="mod">
          <ac:chgData name="Syphax Ait oubelli" userId="ecf726b1934da71b" providerId="LiveId" clId="{DBF02EF2-5AE0-440D-B6AD-B5ACDEE03AC8}" dt="2021-08-27T16:20:23.949" v="4081" actId="692"/>
          <ac:cxnSpMkLst>
            <pc:docMk/>
            <pc:sldMk cId="2877925589" sldId="409"/>
            <ac:cxnSpMk id="95" creationId="{EEC17D16-BFAC-4610-A3D2-EFD89F5CA02F}"/>
          </ac:cxnSpMkLst>
        </pc:cxnChg>
        <pc:cxnChg chg="mod">
          <ac:chgData name="Syphax Ait oubelli" userId="ecf726b1934da71b" providerId="LiveId" clId="{DBF02EF2-5AE0-440D-B6AD-B5ACDEE03AC8}" dt="2021-08-27T16:20:23.949" v="4081" actId="692"/>
          <ac:cxnSpMkLst>
            <pc:docMk/>
            <pc:sldMk cId="2877925589" sldId="409"/>
            <ac:cxnSpMk id="96" creationId="{E1E88F50-FDE6-4EAC-A75A-3AA53B9AB12F}"/>
          </ac:cxnSpMkLst>
        </pc:cxnChg>
        <pc:cxnChg chg="mod">
          <ac:chgData name="Syphax Ait oubelli" userId="ecf726b1934da71b" providerId="LiveId" clId="{DBF02EF2-5AE0-440D-B6AD-B5ACDEE03AC8}" dt="2021-08-27T16:20:23.949" v="4081" actId="692"/>
          <ac:cxnSpMkLst>
            <pc:docMk/>
            <pc:sldMk cId="2877925589" sldId="409"/>
            <ac:cxnSpMk id="97" creationId="{F24DB324-2A88-4F01-8E70-7500DD7EFCFD}"/>
          </ac:cxnSpMkLst>
        </pc:cxnChg>
        <pc:cxnChg chg="mod">
          <ac:chgData name="Syphax Ait oubelli" userId="ecf726b1934da71b" providerId="LiveId" clId="{DBF02EF2-5AE0-440D-B6AD-B5ACDEE03AC8}" dt="2021-08-27T16:20:23.949" v="4081" actId="692"/>
          <ac:cxnSpMkLst>
            <pc:docMk/>
            <pc:sldMk cId="2877925589" sldId="409"/>
            <ac:cxnSpMk id="98" creationId="{916DAD9B-47D7-4C86-89D1-B6691D745960}"/>
          </ac:cxnSpMkLst>
        </pc:cxnChg>
        <pc:cxnChg chg="mod">
          <ac:chgData name="Syphax Ait oubelli" userId="ecf726b1934da71b" providerId="LiveId" clId="{DBF02EF2-5AE0-440D-B6AD-B5ACDEE03AC8}" dt="2021-08-27T16:20:23.949" v="4081" actId="692"/>
          <ac:cxnSpMkLst>
            <pc:docMk/>
            <pc:sldMk cId="2877925589" sldId="409"/>
            <ac:cxnSpMk id="99" creationId="{6C2F74E6-9D45-457E-ADB9-F2C6BC5F5584}"/>
          </ac:cxnSpMkLst>
        </pc:cxnChg>
        <pc:cxnChg chg="add mod">
          <ac:chgData name="Syphax Ait oubelli" userId="ecf726b1934da71b" providerId="LiveId" clId="{DBF02EF2-5AE0-440D-B6AD-B5ACDEE03AC8}" dt="2021-08-27T16:21:40.382" v="4094" actId="1076"/>
          <ac:cxnSpMkLst>
            <pc:docMk/>
            <pc:sldMk cId="2877925589" sldId="409"/>
            <ac:cxnSpMk id="101" creationId="{5C04003C-589F-4B23-894C-F733362E534F}"/>
          </ac:cxnSpMkLst>
        </pc:cxnChg>
      </pc:sldChg>
      <pc:sldChg chg="add del">
        <pc:chgData name="Syphax Ait oubelli" userId="ecf726b1934da71b" providerId="LiveId" clId="{DBF02EF2-5AE0-440D-B6AD-B5ACDEE03AC8}" dt="2021-08-27T16:19:49.809" v="4076" actId="2890"/>
        <pc:sldMkLst>
          <pc:docMk/>
          <pc:sldMk cId="4184001298" sldId="409"/>
        </pc:sldMkLst>
      </pc:sldChg>
      <pc:sldChg chg="modSp add mod ord">
        <pc:chgData name="Syphax Ait oubelli" userId="ecf726b1934da71b" providerId="LiveId" clId="{DBF02EF2-5AE0-440D-B6AD-B5ACDEE03AC8}" dt="2021-08-27T16:25:40.174" v="4105" actId="207"/>
        <pc:sldMkLst>
          <pc:docMk/>
          <pc:sldMk cId="679124062" sldId="410"/>
        </pc:sldMkLst>
        <pc:spChg chg="mod">
          <ac:chgData name="Syphax Ait oubelli" userId="ecf726b1934da71b" providerId="LiveId" clId="{DBF02EF2-5AE0-440D-B6AD-B5ACDEE03AC8}" dt="2021-08-27T16:25:40.174" v="4105" actId="207"/>
          <ac:spMkLst>
            <pc:docMk/>
            <pc:sldMk cId="679124062" sldId="410"/>
            <ac:spMk id="10" creationId="{64A1804D-5EE1-45AB-8787-6B8AB96A3DF6}"/>
          </ac:spMkLst>
        </pc:spChg>
        <pc:spChg chg="mod">
          <ac:chgData name="Syphax Ait oubelli" userId="ecf726b1934da71b" providerId="LiveId" clId="{DBF02EF2-5AE0-440D-B6AD-B5ACDEE03AC8}" dt="2021-08-27T16:25:40.174" v="4105" actId="207"/>
          <ac:spMkLst>
            <pc:docMk/>
            <pc:sldMk cId="679124062" sldId="410"/>
            <ac:spMk id="13" creationId="{4D360CD4-01F2-4912-A370-7F474CDD0DAB}"/>
          </ac:spMkLst>
        </pc:spChg>
        <pc:spChg chg="mod">
          <ac:chgData name="Syphax Ait oubelli" userId="ecf726b1934da71b" providerId="LiveId" clId="{DBF02EF2-5AE0-440D-B6AD-B5ACDEE03AC8}" dt="2021-08-27T16:25:40.174" v="4105" actId="207"/>
          <ac:spMkLst>
            <pc:docMk/>
            <pc:sldMk cId="679124062" sldId="410"/>
            <ac:spMk id="16" creationId="{73A2B211-1E76-43B8-A842-644031212CA9}"/>
          </ac:spMkLst>
        </pc:spChg>
        <pc:spChg chg="mod">
          <ac:chgData name="Syphax Ait oubelli" userId="ecf726b1934da71b" providerId="LiveId" clId="{DBF02EF2-5AE0-440D-B6AD-B5ACDEE03AC8}" dt="2021-08-27T16:25:40.174" v="4105" actId="207"/>
          <ac:spMkLst>
            <pc:docMk/>
            <pc:sldMk cId="679124062" sldId="410"/>
            <ac:spMk id="19" creationId="{F71A63FB-07F1-4F19-B1A3-EBF27B03FDC2}"/>
          </ac:spMkLst>
        </pc:spChg>
        <pc:spChg chg="mod">
          <ac:chgData name="Syphax Ait oubelli" userId="ecf726b1934da71b" providerId="LiveId" clId="{DBF02EF2-5AE0-440D-B6AD-B5ACDEE03AC8}" dt="2021-08-27T16:25:40.174" v="4105" actId="207"/>
          <ac:spMkLst>
            <pc:docMk/>
            <pc:sldMk cId="679124062" sldId="410"/>
            <ac:spMk id="22" creationId="{0C3FE7D5-4E79-46C7-8C4C-6552ACA027E3}"/>
          </ac:spMkLst>
        </pc:spChg>
        <pc:spChg chg="mod">
          <ac:chgData name="Syphax Ait oubelli" userId="ecf726b1934da71b" providerId="LiveId" clId="{DBF02EF2-5AE0-440D-B6AD-B5ACDEE03AC8}" dt="2021-08-27T16:25:40.174" v="4105" actId="207"/>
          <ac:spMkLst>
            <pc:docMk/>
            <pc:sldMk cId="679124062" sldId="410"/>
            <ac:spMk id="37" creationId="{C81227BE-41EF-4393-AC13-08A97F741AD1}"/>
          </ac:spMkLst>
        </pc:spChg>
        <pc:spChg chg="mod">
          <ac:chgData name="Syphax Ait oubelli" userId="ecf726b1934da71b" providerId="LiveId" clId="{DBF02EF2-5AE0-440D-B6AD-B5ACDEE03AC8}" dt="2021-08-27T16:25:11.780" v="4101" actId="207"/>
          <ac:spMkLst>
            <pc:docMk/>
            <pc:sldMk cId="679124062" sldId="410"/>
            <ac:spMk id="41" creationId="{6B2E0BA1-32CD-4D2C-BE79-ED6BA7C458D6}"/>
          </ac:spMkLst>
        </pc:spChg>
        <pc:spChg chg="mod">
          <ac:chgData name="Syphax Ait oubelli" userId="ecf726b1934da71b" providerId="LiveId" clId="{DBF02EF2-5AE0-440D-B6AD-B5ACDEE03AC8}" dt="2021-08-27T16:25:20.186" v="4103" actId="207"/>
          <ac:spMkLst>
            <pc:docMk/>
            <pc:sldMk cId="679124062" sldId="410"/>
            <ac:spMk id="47" creationId="{20DCF8CE-8007-4EFB-A07D-6F5F69BE7A90}"/>
          </ac:spMkLst>
        </pc:spChg>
        <pc:spChg chg="mod">
          <ac:chgData name="Syphax Ait oubelli" userId="ecf726b1934da71b" providerId="LiveId" clId="{DBF02EF2-5AE0-440D-B6AD-B5ACDEE03AC8}" dt="2021-08-27T16:25:11.780" v="4101" actId="207"/>
          <ac:spMkLst>
            <pc:docMk/>
            <pc:sldMk cId="679124062" sldId="410"/>
            <ac:spMk id="48" creationId="{E6E52269-FBD2-460C-983A-F57FD9EBF9D1}"/>
          </ac:spMkLst>
        </pc:spChg>
        <pc:spChg chg="mod">
          <ac:chgData name="Syphax Ait oubelli" userId="ecf726b1934da71b" providerId="LiveId" clId="{DBF02EF2-5AE0-440D-B6AD-B5ACDEE03AC8}" dt="2021-08-27T16:25:11.780" v="4101" actId="207"/>
          <ac:spMkLst>
            <pc:docMk/>
            <pc:sldMk cId="679124062" sldId="410"/>
            <ac:spMk id="50" creationId="{74461088-93AE-44CF-8527-A452B0E61588}"/>
          </ac:spMkLst>
        </pc:spChg>
        <pc:spChg chg="mod">
          <ac:chgData name="Syphax Ait oubelli" userId="ecf726b1934da71b" providerId="LiveId" clId="{DBF02EF2-5AE0-440D-B6AD-B5ACDEE03AC8}" dt="2021-08-27T16:25:20.186" v="4103" actId="207"/>
          <ac:spMkLst>
            <pc:docMk/>
            <pc:sldMk cId="679124062" sldId="410"/>
            <ac:spMk id="51" creationId="{4C316A44-B2D3-4DE8-BE1F-759CADAB1A43}"/>
          </ac:spMkLst>
        </pc:spChg>
        <pc:spChg chg="mod">
          <ac:chgData name="Syphax Ait oubelli" userId="ecf726b1934da71b" providerId="LiveId" clId="{DBF02EF2-5AE0-440D-B6AD-B5ACDEE03AC8}" dt="2021-08-27T16:25:40.174" v="4105" actId="207"/>
          <ac:spMkLst>
            <pc:docMk/>
            <pc:sldMk cId="679124062" sldId="410"/>
            <ac:spMk id="52" creationId="{9737E3C9-2649-4B93-B311-C140B3A0E59E}"/>
          </ac:spMkLst>
        </pc:spChg>
        <pc:spChg chg="mod">
          <ac:chgData name="Syphax Ait oubelli" userId="ecf726b1934da71b" providerId="LiveId" clId="{DBF02EF2-5AE0-440D-B6AD-B5ACDEE03AC8}" dt="2021-08-27T16:25:20.186" v="4103" actId="207"/>
          <ac:spMkLst>
            <pc:docMk/>
            <pc:sldMk cId="679124062" sldId="410"/>
            <ac:spMk id="57" creationId="{12D10859-0B20-4EAD-BBEA-880230B1BE12}"/>
          </ac:spMkLst>
        </pc:spChg>
        <pc:spChg chg="mod">
          <ac:chgData name="Syphax Ait oubelli" userId="ecf726b1934da71b" providerId="LiveId" clId="{DBF02EF2-5AE0-440D-B6AD-B5ACDEE03AC8}" dt="2021-08-27T16:25:20.186" v="4103" actId="207"/>
          <ac:spMkLst>
            <pc:docMk/>
            <pc:sldMk cId="679124062" sldId="410"/>
            <ac:spMk id="63" creationId="{D58C902F-7C73-40D5-BF07-FA0B0F51F345}"/>
          </ac:spMkLst>
        </pc:spChg>
        <pc:spChg chg="mod">
          <ac:chgData name="Syphax Ait oubelli" userId="ecf726b1934da71b" providerId="LiveId" clId="{DBF02EF2-5AE0-440D-B6AD-B5ACDEE03AC8}" dt="2021-08-27T16:25:20.186" v="4103" actId="207"/>
          <ac:spMkLst>
            <pc:docMk/>
            <pc:sldMk cId="679124062" sldId="410"/>
            <ac:spMk id="65" creationId="{D073125D-930A-468C-A077-0AF96E1EA3DA}"/>
          </ac:spMkLst>
        </pc:spChg>
        <pc:spChg chg="mod">
          <ac:chgData name="Syphax Ait oubelli" userId="ecf726b1934da71b" providerId="LiveId" clId="{DBF02EF2-5AE0-440D-B6AD-B5ACDEE03AC8}" dt="2021-08-27T16:25:20.186" v="4103" actId="207"/>
          <ac:spMkLst>
            <pc:docMk/>
            <pc:sldMk cId="679124062" sldId="410"/>
            <ac:spMk id="66" creationId="{27F4EAC8-105D-4B47-B09A-4D389879EF31}"/>
          </ac:spMkLst>
        </pc:spChg>
        <pc:spChg chg="mod">
          <ac:chgData name="Syphax Ait oubelli" userId="ecf726b1934da71b" providerId="LiveId" clId="{DBF02EF2-5AE0-440D-B6AD-B5ACDEE03AC8}" dt="2021-08-27T16:25:20.186" v="4103" actId="207"/>
          <ac:spMkLst>
            <pc:docMk/>
            <pc:sldMk cId="679124062" sldId="410"/>
            <ac:spMk id="67" creationId="{10B155FB-C0BF-4C70-B11E-BF4D7973C22D}"/>
          </ac:spMkLst>
        </pc:spChg>
      </pc:sldChg>
      <pc:sldChg chg="addSp delSp modSp add mod">
        <pc:chgData name="Syphax Ait oubelli" userId="ecf726b1934da71b" providerId="LiveId" clId="{DBF02EF2-5AE0-440D-B6AD-B5ACDEE03AC8}" dt="2021-08-27T21:14:15.923" v="5378" actId="207"/>
        <pc:sldMkLst>
          <pc:docMk/>
          <pc:sldMk cId="4071030118" sldId="411"/>
        </pc:sldMkLst>
        <pc:spChg chg="add mod">
          <ac:chgData name="Syphax Ait oubelli" userId="ecf726b1934da71b" providerId="LiveId" clId="{DBF02EF2-5AE0-440D-B6AD-B5ACDEE03AC8}" dt="2021-08-27T21:14:15.923" v="5378" actId="207"/>
          <ac:spMkLst>
            <pc:docMk/>
            <pc:sldMk cId="4071030118" sldId="411"/>
            <ac:spMk id="2" creationId="{8F7B6ECE-ECD4-4F51-9396-EF522DE1EB44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3" creationId="{CDF11141-7D34-471F-9116-08A32B0BFEDB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4" creationId="{10C1B4DD-33B2-4079-ACAE-A9AFCA8787AC}"/>
          </ac:spMkLst>
        </pc:spChg>
        <pc:spChg chg="add mod">
          <ac:chgData name="Syphax Ait oubelli" userId="ecf726b1934da71b" providerId="LiveId" clId="{DBF02EF2-5AE0-440D-B6AD-B5ACDEE03AC8}" dt="2021-08-27T16:37:36.518" v="4125" actId="14100"/>
          <ac:spMkLst>
            <pc:docMk/>
            <pc:sldMk cId="4071030118" sldId="411"/>
            <ac:spMk id="5" creationId="{B9EFD0E9-43C8-4978-8EDD-1CFA087137C1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7" creationId="{D59E1FB0-9903-4F5E-B7EC-B11DAB940366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10" creationId="{64A1804D-5EE1-45AB-8787-6B8AB96A3DF6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13" creationId="{4D360CD4-01F2-4912-A370-7F474CDD0DAB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16" creationId="{73A2B211-1E76-43B8-A842-644031212CA9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19" creationId="{F71A63FB-07F1-4F19-B1A3-EBF27B03FDC2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22" creationId="{0C3FE7D5-4E79-46C7-8C4C-6552ACA027E3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25" creationId="{06AF10B1-CB4F-4986-B34E-193E0BD469D9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28" creationId="{15F0DA52-9D8D-4642-9762-65BDA6AFE2FA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29" creationId="{58F6974D-B5AB-4DF0-9263-144614FD5136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30" creationId="{C82C20F5-CCED-4075-868A-C298AB81DC25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31" creationId="{14AFC152-7112-443A-8C7A-2E80FB0E8E5A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32" creationId="{CA63CF28-5876-4133-8E7B-0D507AF1E70F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33" creationId="{3B47E5DD-49D4-4BBA-8C07-C601EF46FFF7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34" creationId="{F09FA5DB-C5D5-4113-BDD9-00327492FEB0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36" creationId="{0BFC7959-0C48-4E10-8F34-479A8AAC4FB1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37" creationId="{C81227BE-41EF-4393-AC13-08A97F741AD1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39" creationId="{5C7F4633-4E44-4C0E-B586-9CCE2BB2DCAA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40" creationId="{EF95D963-9C20-4B6A-8864-EBC33FF866EE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41" creationId="{6B2E0BA1-32CD-4D2C-BE79-ED6BA7C458D6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42" creationId="{DC2FBFD4-9BAF-4F0F-B0D2-37EB8CA99081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43" creationId="{A1622D04-8937-4436-8A83-B2DDB09AE7F2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44" creationId="{18DEE543-1B9E-4872-8313-51EC599556B4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45" creationId="{C802E9D9-86E1-4E44-ABE7-7D5089C479B6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46" creationId="{1785F098-5F9B-4E15-825A-EB70E4A37FD6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47" creationId="{20DCF8CE-8007-4EFB-A07D-6F5F69BE7A90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48" creationId="{E6E52269-FBD2-460C-983A-F57FD9EBF9D1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49" creationId="{8354BD48-71B1-47A2-964C-9406051523F7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50" creationId="{74461088-93AE-44CF-8527-A452B0E61588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51" creationId="{4C316A44-B2D3-4DE8-BE1F-759CADAB1A43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52" creationId="{9737E3C9-2649-4B93-B311-C140B3A0E59E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53" creationId="{C497748A-C88E-4800-ABA9-2408F64D310E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54" creationId="{AAC7EEAF-D656-47CE-8C3F-EA9EA2E249BE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55" creationId="{643D47E5-5F64-41FE-A755-10F5635F91AC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56" creationId="{6A6353A0-C998-4A1D-AB30-BE49BF2D4900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57" creationId="{12D10859-0B20-4EAD-BBEA-880230B1BE12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58" creationId="{8EC3A824-16BD-43D7-A9F7-7315256CBBBD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59" creationId="{04CB84BB-978B-4D95-A5F1-350DDD506149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60" creationId="{F860B6A2-256E-4958-984B-4CA7CFA9B2BE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61" creationId="{6F32346E-52DB-4C93-A3B2-14DA9B8443DA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62" creationId="{4BC7F5EF-FF71-48C9-AB81-CC664F482580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63" creationId="{D58C902F-7C73-40D5-BF07-FA0B0F51F345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64" creationId="{5D49293E-1C21-480B-A99D-89FC82FB266E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65" creationId="{D073125D-930A-468C-A077-0AF96E1EA3DA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66" creationId="{27F4EAC8-105D-4B47-B09A-4D389879EF31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67" creationId="{10B155FB-C0BF-4C70-B11E-BF4D7973C22D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68" creationId="{E4D494FE-438C-4F3C-9D84-F3E3EA5FF01B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100" creationId="{7DD95F53-64BB-429E-9972-3C465EBBEC74}"/>
          </ac:spMkLst>
        </pc:spChg>
        <pc:spChg chg="add mod">
          <ac:chgData name="Syphax Ait oubelli" userId="ecf726b1934da71b" providerId="LiveId" clId="{DBF02EF2-5AE0-440D-B6AD-B5ACDEE03AC8}" dt="2021-08-27T16:37:32.835" v="4124" actId="14100"/>
          <ac:spMkLst>
            <pc:docMk/>
            <pc:sldMk cId="4071030118" sldId="411"/>
            <ac:spMk id="101" creationId="{654EBDBC-21D9-4C67-9F20-8CCA94292C77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103" creationId="{1E9F39FE-4FEB-4EB6-AA0E-9D24F0F2333D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105" creationId="{31EBB0A9-BDCE-467F-AD85-270B3B9D10B6}"/>
          </ac:spMkLst>
        </pc:spChg>
        <pc:spChg chg="add mod topLvl">
          <ac:chgData name="Syphax Ait oubelli" userId="ecf726b1934da71b" providerId="LiveId" clId="{DBF02EF2-5AE0-440D-B6AD-B5ACDEE03AC8}" dt="2021-08-27T16:43:52.713" v="4197" actId="164"/>
          <ac:spMkLst>
            <pc:docMk/>
            <pc:sldMk cId="4071030118" sldId="411"/>
            <ac:spMk id="106" creationId="{47F88B5C-902D-43E9-863B-D7FEF58AFE10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107" creationId="{9357A617-6EA0-4F21-BC0F-B29976640097}"/>
          </ac:spMkLst>
        </pc:spChg>
        <pc:spChg chg="add mod topLvl">
          <ac:chgData name="Syphax Ait oubelli" userId="ecf726b1934da71b" providerId="LiveId" clId="{DBF02EF2-5AE0-440D-B6AD-B5ACDEE03AC8}" dt="2021-08-27T16:43:52.713" v="4197" actId="164"/>
          <ac:spMkLst>
            <pc:docMk/>
            <pc:sldMk cId="4071030118" sldId="411"/>
            <ac:spMk id="108" creationId="{BFCCF76F-8734-43C2-A413-8B4EBD426D1F}"/>
          </ac:spMkLst>
        </pc:spChg>
        <pc:spChg chg="add mod topLvl">
          <ac:chgData name="Syphax Ait oubelli" userId="ecf726b1934da71b" providerId="LiveId" clId="{DBF02EF2-5AE0-440D-B6AD-B5ACDEE03AC8}" dt="2021-08-27T16:43:52.713" v="4197" actId="164"/>
          <ac:spMkLst>
            <pc:docMk/>
            <pc:sldMk cId="4071030118" sldId="411"/>
            <ac:spMk id="109" creationId="{78CDB6BB-74FE-41CE-AAAB-5CC89642DB71}"/>
          </ac:spMkLst>
        </pc:spChg>
        <pc:spChg chg="add mod topLvl">
          <ac:chgData name="Syphax Ait oubelli" userId="ecf726b1934da71b" providerId="LiveId" clId="{DBF02EF2-5AE0-440D-B6AD-B5ACDEE03AC8}" dt="2021-08-27T16:43:48.970" v="4196" actId="164"/>
          <ac:spMkLst>
            <pc:docMk/>
            <pc:sldMk cId="4071030118" sldId="411"/>
            <ac:spMk id="110" creationId="{05E24252-80BA-41D8-8D35-DC8DBEE0D1BB}"/>
          </ac:spMkLst>
        </pc:spChg>
        <pc:spChg chg="add mod topLvl">
          <ac:chgData name="Syphax Ait oubelli" userId="ecf726b1934da71b" providerId="LiveId" clId="{DBF02EF2-5AE0-440D-B6AD-B5ACDEE03AC8}" dt="2021-08-27T16:38:17.358" v="4134" actId="165"/>
          <ac:spMkLst>
            <pc:docMk/>
            <pc:sldMk cId="4071030118" sldId="411"/>
            <ac:spMk id="111" creationId="{A033C9FA-761D-4E19-B283-06C0532EC792}"/>
          </ac:spMkLst>
        </pc:spChg>
        <pc:spChg chg="add mod topLvl">
          <ac:chgData name="Syphax Ait oubelli" userId="ecf726b1934da71b" providerId="LiveId" clId="{DBF02EF2-5AE0-440D-B6AD-B5ACDEE03AC8}" dt="2021-08-27T16:38:17.358" v="4134" actId="165"/>
          <ac:spMkLst>
            <pc:docMk/>
            <pc:sldMk cId="4071030118" sldId="411"/>
            <ac:spMk id="112" creationId="{13FBED85-BD66-4885-B97C-12880D8D908B}"/>
          </ac:spMkLst>
        </pc:spChg>
        <pc:spChg chg="add mod topLvl">
          <ac:chgData name="Syphax Ait oubelli" userId="ecf726b1934da71b" providerId="LiveId" clId="{DBF02EF2-5AE0-440D-B6AD-B5ACDEE03AC8}" dt="2021-08-27T16:38:17.358" v="4134" actId="165"/>
          <ac:spMkLst>
            <pc:docMk/>
            <pc:sldMk cId="4071030118" sldId="411"/>
            <ac:spMk id="113" creationId="{BC695DBC-96FE-4EF8-A52E-B1DFF78846A2}"/>
          </ac:spMkLst>
        </pc:spChg>
        <pc:spChg chg="add mod topLvl">
          <ac:chgData name="Syphax Ait oubelli" userId="ecf726b1934da71b" providerId="LiveId" clId="{DBF02EF2-5AE0-440D-B6AD-B5ACDEE03AC8}" dt="2021-08-27T16:38:17.358" v="4134" actId="165"/>
          <ac:spMkLst>
            <pc:docMk/>
            <pc:sldMk cId="4071030118" sldId="411"/>
            <ac:spMk id="114" creationId="{E23BE280-0231-45F3-A904-37174D0B3C8C}"/>
          </ac:spMkLst>
        </pc:spChg>
        <pc:spChg chg="add mod topLvl">
          <ac:chgData name="Syphax Ait oubelli" userId="ecf726b1934da71b" providerId="LiveId" clId="{DBF02EF2-5AE0-440D-B6AD-B5ACDEE03AC8}" dt="2021-08-27T16:43:48.970" v="4196" actId="164"/>
          <ac:spMkLst>
            <pc:docMk/>
            <pc:sldMk cId="4071030118" sldId="411"/>
            <ac:spMk id="115" creationId="{454CD407-B297-4966-B165-8D64C6D7F0A1}"/>
          </ac:spMkLst>
        </pc:spChg>
        <pc:spChg chg="add mod topLvl">
          <ac:chgData name="Syphax Ait oubelli" userId="ecf726b1934da71b" providerId="LiveId" clId="{DBF02EF2-5AE0-440D-B6AD-B5ACDEE03AC8}" dt="2021-08-27T16:38:17.358" v="4134" actId="165"/>
          <ac:spMkLst>
            <pc:docMk/>
            <pc:sldMk cId="4071030118" sldId="411"/>
            <ac:spMk id="116" creationId="{7824F210-ADB3-4A9B-A665-CFFB1BD15242}"/>
          </ac:spMkLst>
        </pc:spChg>
        <pc:spChg chg="add mod topLvl">
          <ac:chgData name="Syphax Ait oubelli" userId="ecf726b1934da71b" providerId="LiveId" clId="{DBF02EF2-5AE0-440D-B6AD-B5ACDEE03AC8}" dt="2021-08-27T16:38:17.358" v="4134" actId="165"/>
          <ac:spMkLst>
            <pc:docMk/>
            <pc:sldMk cId="4071030118" sldId="411"/>
            <ac:spMk id="117" creationId="{7653C202-EBD6-4440-B9FA-935325BAA0AF}"/>
          </ac:spMkLst>
        </pc:spChg>
        <pc:spChg chg="add mod topLvl">
          <ac:chgData name="Syphax Ait oubelli" userId="ecf726b1934da71b" providerId="LiveId" clId="{DBF02EF2-5AE0-440D-B6AD-B5ACDEE03AC8}" dt="2021-08-27T16:38:17.358" v="4134" actId="165"/>
          <ac:spMkLst>
            <pc:docMk/>
            <pc:sldMk cId="4071030118" sldId="411"/>
            <ac:spMk id="118" creationId="{23FAD623-9F20-4C48-9B6E-BB9E74F7C4E5}"/>
          </ac:spMkLst>
        </pc:spChg>
        <pc:spChg chg="add mod topLvl">
          <ac:chgData name="Syphax Ait oubelli" userId="ecf726b1934da71b" providerId="LiveId" clId="{DBF02EF2-5AE0-440D-B6AD-B5ACDEE03AC8}" dt="2021-08-27T16:38:17.358" v="4134" actId="165"/>
          <ac:spMkLst>
            <pc:docMk/>
            <pc:sldMk cId="4071030118" sldId="411"/>
            <ac:spMk id="119" creationId="{C48F7E0B-32FF-42C1-A115-B1141595B23E}"/>
          </ac:spMkLst>
        </pc:spChg>
        <pc:spChg chg="add del mod">
          <ac:chgData name="Syphax Ait oubelli" userId="ecf726b1934da71b" providerId="LiveId" clId="{DBF02EF2-5AE0-440D-B6AD-B5ACDEE03AC8}" dt="2021-08-27T16:37:56.009" v="4128" actId="478"/>
          <ac:spMkLst>
            <pc:docMk/>
            <pc:sldMk cId="4071030118" sldId="411"/>
            <ac:spMk id="120" creationId="{8DE6533E-F746-44B9-A763-2CF5AABA4961}"/>
          </ac:spMkLst>
        </pc:spChg>
        <pc:spChg chg="add del mod">
          <ac:chgData name="Syphax Ait oubelli" userId="ecf726b1934da71b" providerId="LiveId" clId="{DBF02EF2-5AE0-440D-B6AD-B5ACDEE03AC8}" dt="2021-08-27T16:37:56.009" v="4128" actId="478"/>
          <ac:spMkLst>
            <pc:docMk/>
            <pc:sldMk cId="4071030118" sldId="411"/>
            <ac:spMk id="121" creationId="{EA0B7613-A12C-4111-94E3-D0A18028867B}"/>
          </ac:spMkLst>
        </pc:spChg>
        <pc:spChg chg="add del mod">
          <ac:chgData name="Syphax Ait oubelli" userId="ecf726b1934da71b" providerId="LiveId" clId="{DBF02EF2-5AE0-440D-B6AD-B5ACDEE03AC8}" dt="2021-08-27T16:37:56.009" v="4128" actId="478"/>
          <ac:spMkLst>
            <pc:docMk/>
            <pc:sldMk cId="4071030118" sldId="411"/>
            <ac:spMk id="122" creationId="{A8601FFE-032A-4AA7-A6A9-5BDB10C464D2}"/>
          </ac:spMkLst>
        </pc:spChg>
        <pc:spChg chg="add del mod">
          <ac:chgData name="Syphax Ait oubelli" userId="ecf726b1934da71b" providerId="LiveId" clId="{DBF02EF2-5AE0-440D-B6AD-B5ACDEE03AC8}" dt="2021-08-27T16:37:56.009" v="4128" actId="478"/>
          <ac:spMkLst>
            <pc:docMk/>
            <pc:sldMk cId="4071030118" sldId="411"/>
            <ac:spMk id="123" creationId="{9294C9C8-E212-4E5D-8296-30C6A8E86166}"/>
          </ac:spMkLst>
        </pc:spChg>
        <pc:spChg chg="add mod topLvl">
          <ac:chgData name="Syphax Ait oubelli" userId="ecf726b1934da71b" providerId="LiveId" clId="{DBF02EF2-5AE0-440D-B6AD-B5ACDEE03AC8}" dt="2021-08-27T16:38:17.358" v="4134" actId="165"/>
          <ac:spMkLst>
            <pc:docMk/>
            <pc:sldMk cId="4071030118" sldId="411"/>
            <ac:spMk id="124" creationId="{12D83CA7-5796-41C9-A8A8-58513593BCEF}"/>
          </ac:spMkLst>
        </pc:spChg>
        <pc:spChg chg="add mod topLvl">
          <ac:chgData name="Syphax Ait oubelli" userId="ecf726b1934da71b" providerId="LiveId" clId="{DBF02EF2-5AE0-440D-B6AD-B5ACDEE03AC8}" dt="2021-08-27T16:43:52.713" v="4197" actId="164"/>
          <ac:spMkLst>
            <pc:docMk/>
            <pc:sldMk cId="4071030118" sldId="411"/>
            <ac:spMk id="125" creationId="{B1A3BA64-0607-4BCD-BA5F-1AFCDD502D07}"/>
          </ac:spMkLst>
        </pc:spChg>
        <pc:spChg chg="add mod topLvl">
          <ac:chgData name="Syphax Ait oubelli" userId="ecf726b1934da71b" providerId="LiveId" clId="{DBF02EF2-5AE0-440D-B6AD-B5ACDEE03AC8}" dt="2021-08-27T16:43:48.970" v="4196" actId="164"/>
          <ac:spMkLst>
            <pc:docMk/>
            <pc:sldMk cId="4071030118" sldId="411"/>
            <ac:spMk id="126" creationId="{4D43F1E5-E23A-4C64-BA7C-0FFA3F6BA162}"/>
          </ac:spMkLst>
        </pc:spChg>
        <pc:spChg chg="add mod topLvl">
          <ac:chgData name="Syphax Ait oubelli" userId="ecf726b1934da71b" providerId="LiveId" clId="{DBF02EF2-5AE0-440D-B6AD-B5ACDEE03AC8}" dt="2021-08-27T16:38:17.358" v="4134" actId="165"/>
          <ac:spMkLst>
            <pc:docMk/>
            <pc:sldMk cId="4071030118" sldId="411"/>
            <ac:spMk id="127" creationId="{53F5A7E8-FC5F-48E2-9096-29D84CB68746}"/>
          </ac:spMkLst>
        </pc:spChg>
        <pc:spChg chg="add mod topLvl">
          <ac:chgData name="Syphax Ait oubelli" userId="ecf726b1934da71b" providerId="LiveId" clId="{DBF02EF2-5AE0-440D-B6AD-B5ACDEE03AC8}" dt="2021-08-27T16:38:17.358" v="4134" actId="165"/>
          <ac:spMkLst>
            <pc:docMk/>
            <pc:sldMk cId="4071030118" sldId="411"/>
            <ac:spMk id="128" creationId="{9FB618CA-AB57-4E03-99F6-B72798732FE2}"/>
          </ac:spMkLst>
        </pc:spChg>
        <pc:spChg chg="add mod topLvl">
          <ac:chgData name="Syphax Ait oubelli" userId="ecf726b1934da71b" providerId="LiveId" clId="{DBF02EF2-5AE0-440D-B6AD-B5ACDEE03AC8}" dt="2021-08-27T16:38:17.358" v="4134" actId="165"/>
          <ac:spMkLst>
            <pc:docMk/>
            <pc:sldMk cId="4071030118" sldId="411"/>
            <ac:spMk id="129" creationId="{CED5F08C-6E15-4A3C-A361-9CE65AAF9207}"/>
          </ac:spMkLst>
        </pc:spChg>
        <pc:spChg chg="add mod topLvl">
          <ac:chgData name="Syphax Ait oubelli" userId="ecf726b1934da71b" providerId="LiveId" clId="{DBF02EF2-5AE0-440D-B6AD-B5ACDEE03AC8}" dt="2021-08-27T16:38:17.358" v="4134" actId="165"/>
          <ac:spMkLst>
            <pc:docMk/>
            <pc:sldMk cId="4071030118" sldId="411"/>
            <ac:spMk id="130" creationId="{B490441E-ABE3-4B48-9073-47D018FA98F6}"/>
          </ac:spMkLst>
        </pc:spChg>
        <pc:spChg chg="add del mod">
          <ac:chgData name="Syphax Ait oubelli" userId="ecf726b1934da71b" providerId="LiveId" clId="{DBF02EF2-5AE0-440D-B6AD-B5ACDEE03AC8}" dt="2021-08-27T16:37:56.009" v="4128" actId="478"/>
          <ac:spMkLst>
            <pc:docMk/>
            <pc:sldMk cId="4071030118" sldId="411"/>
            <ac:spMk id="131" creationId="{E5C63438-663D-4606-9EB5-B3726C61D9DB}"/>
          </ac:spMkLst>
        </pc:spChg>
        <pc:grpChg chg="add del mod">
          <ac:chgData name="Syphax Ait oubelli" userId="ecf726b1934da71b" providerId="LiveId" clId="{DBF02EF2-5AE0-440D-B6AD-B5ACDEE03AC8}" dt="2021-08-27T16:38:17.358" v="4134" actId="165"/>
          <ac:grpSpMkLst>
            <pc:docMk/>
            <pc:sldMk cId="4071030118" sldId="411"/>
            <ac:grpSpMk id="6" creationId="{91C56238-A36B-45E6-8BD5-EEADF686E507}"/>
          </ac:grpSpMkLst>
        </pc:grpChg>
        <pc:grpChg chg="add mod">
          <ac:chgData name="Syphax Ait oubelli" userId="ecf726b1934da71b" providerId="LiveId" clId="{DBF02EF2-5AE0-440D-B6AD-B5ACDEE03AC8}" dt="2021-08-27T16:43:48.970" v="4196" actId="164"/>
          <ac:grpSpMkLst>
            <pc:docMk/>
            <pc:sldMk cId="4071030118" sldId="411"/>
            <ac:grpSpMk id="8" creationId="{805CD54A-4F54-442F-BB8B-12EF5FCE6BD1}"/>
          </ac:grpSpMkLst>
        </pc:grpChg>
        <pc:grpChg chg="add mod">
          <ac:chgData name="Syphax Ait oubelli" userId="ecf726b1934da71b" providerId="LiveId" clId="{DBF02EF2-5AE0-440D-B6AD-B5ACDEE03AC8}" dt="2021-08-27T16:43:52.713" v="4197" actId="164"/>
          <ac:grpSpMkLst>
            <pc:docMk/>
            <pc:sldMk cId="4071030118" sldId="411"/>
            <ac:grpSpMk id="9" creationId="{945F04D2-E780-4BC2-8640-7F4AC54F54E5}"/>
          </ac:grpSpMkLst>
        </pc:grpChg>
        <pc:picChg chg="del">
          <ac:chgData name="Syphax Ait oubelli" userId="ecf726b1934da71b" providerId="LiveId" clId="{DBF02EF2-5AE0-440D-B6AD-B5ACDEE03AC8}" dt="2021-08-27T16:37:10.059" v="4107" actId="478"/>
          <ac:picMkLst>
            <pc:docMk/>
            <pc:sldMk cId="4071030118" sldId="411"/>
            <ac:picMk id="35" creationId="{83D8891B-3442-48A7-B193-952F3897DB53}"/>
          </ac:picMkLst>
        </pc:picChg>
        <pc:picChg chg="del">
          <ac:chgData name="Syphax Ait oubelli" userId="ecf726b1934da71b" providerId="LiveId" clId="{DBF02EF2-5AE0-440D-B6AD-B5ACDEE03AC8}" dt="2021-08-27T16:37:10.059" v="4107" actId="478"/>
          <ac:picMkLst>
            <pc:docMk/>
            <pc:sldMk cId="4071030118" sldId="411"/>
            <ac:picMk id="38" creationId="{4F2AB9CB-50FA-446E-B689-951B68981309}"/>
          </ac:picMkLst>
        </pc:picChg>
        <pc:picChg chg="del">
          <ac:chgData name="Syphax Ait oubelli" userId="ecf726b1934da71b" providerId="LiveId" clId="{DBF02EF2-5AE0-440D-B6AD-B5ACDEE03AC8}" dt="2021-08-27T16:37:10.059" v="4107" actId="478"/>
          <ac:picMkLst>
            <pc:docMk/>
            <pc:sldMk cId="4071030118" sldId="411"/>
            <ac:picMk id="102" creationId="{4A1F1703-972A-4216-BD74-58F015469184}"/>
          </ac:picMkLst>
        </pc:picChg>
        <pc:picChg chg="del">
          <ac:chgData name="Syphax Ait oubelli" userId="ecf726b1934da71b" providerId="LiveId" clId="{DBF02EF2-5AE0-440D-B6AD-B5ACDEE03AC8}" dt="2021-08-27T16:37:10.059" v="4107" actId="478"/>
          <ac:picMkLst>
            <pc:docMk/>
            <pc:sldMk cId="4071030118" sldId="411"/>
            <ac:picMk id="104" creationId="{06C1DC4F-3735-4C72-9703-C1F3BE77EFE9}"/>
          </ac:picMkLst>
        </pc:picChg>
        <pc:cxnChg chg="del mod">
          <ac:chgData name="Syphax Ait oubelli" userId="ecf726b1934da71b" providerId="LiveId" clId="{DBF02EF2-5AE0-440D-B6AD-B5ACDEE03AC8}" dt="2021-08-27T16:37:10.059" v="4107" actId="478"/>
          <ac:cxnSpMkLst>
            <pc:docMk/>
            <pc:sldMk cId="4071030118" sldId="411"/>
            <ac:cxnSpMk id="69" creationId="{AF628DBC-C03A-4EBB-9DE7-93E36683CC15}"/>
          </ac:cxnSpMkLst>
        </pc:cxnChg>
        <pc:cxnChg chg="del mod">
          <ac:chgData name="Syphax Ait oubelli" userId="ecf726b1934da71b" providerId="LiveId" clId="{DBF02EF2-5AE0-440D-B6AD-B5ACDEE03AC8}" dt="2021-08-27T16:37:10.059" v="4107" actId="478"/>
          <ac:cxnSpMkLst>
            <pc:docMk/>
            <pc:sldMk cId="4071030118" sldId="411"/>
            <ac:cxnSpMk id="70" creationId="{39A8207F-CA73-4A67-89B5-9A4C9B3666F3}"/>
          </ac:cxnSpMkLst>
        </pc:cxnChg>
        <pc:cxnChg chg="del mod">
          <ac:chgData name="Syphax Ait oubelli" userId="ecf726b1934da71b" providerId="LiveId" clId="{DBF02EF2-5AE0-440D-B6AD-B5ACDEE03AC8}" dt="2021-08-27T16:37:10.059" v="4107" actId="478"/>
          <ac:cxnSpMkLst>
            <pc:docMk/>
            <pc:sldMk cId="4071030118" sldId="411"/>
            <ac:cxnSpMk id="71" creationId="{C8C21735-D23B-4CD8-A201-1CB9D7C384DA}"/>
          </ac:cxnSpMkLst>
        </pc:cxnChg>
        <pc:cxnChg chg="del mod">
          <ac:chgData name="Syphax Ait oubelli" userId="ecf726b1934da71b" providerId="LiveId" clId="{DBF02EF2-5AE0-440D-B6AD-B5ACDEE03AC8}" dt="2021-08-27T16:37:10.059" v="4107" actId="478"/>
          <ac:cxnSpMkLst>
            <pc:docMk/>
            <pc:sldMk cId="4071030118" sldId="411"/>
            <ac:cxnSpMk id="72" creationId="{E9B5235E-9793-4EBE-A0ED-11D55CB798BA}"/>
          </ac:cxnSpMkLst>
        </pc:cxnChg>
        <pc:cxnChg chg="del mod">
          <ac:chgData name="Syphax Ait oubelli" userId="ecf726b1934da71b" providerId="LiveId" clId="{DBF02EF2-5AE0-440D-B6AD-B5ACDEE03AC8}" dt="2021-08-27T16:37:10.059" v="4107" actId="478"/>
          <ac:cxnSpMkLst>
            <pc:docMk/>
            <pc:sldMk cId="4071030118" sldId="411"/>
            <ac:cxnSpMk id="73" creationId="{4A0C956C-8FE4-4CF7-A579-C44E5DAF11C3}"/>
          </ac:cxnSpMkLst>
        </pc:cxnChg>
        <pc:cxnChg chg="del mod">
          <ac:chgData name="Syphax Ait oubelli" userId="ecf726b1934da71b" providerId="LiveId" clId="{DBF02EF2-5AE0-440D-B6AD-B5ACDEE03AC8}" dt="2021-08-27T16:37:10.059" v="4107" actId="478"/>
          <ac:cxnSpMkLst>
            <pc:docMk/>
            <pc:sldMk cId="4071030118" sldId="411"/>
            <ac:cxnSpMk id="74" creationId="{17343D4A-FD86-4AB9-AB77-1F9BEFAAD4E2}"/>
          </ac:cxnSpMkLst>
        </pc:cxnChg>
        <pc:cxnChg chg="del">
          <ac:chgData name="Syphax Ait oubelli" userId="ecf726b1934da71b" providerId="LiveId" clId="{DBF02EF2-5AE0-440D-B6AD-B5ACDEE03AC8}" dt="2021-08-27T16:37:10.059" v="4107" actId="478"/>
          <ac:cxnSpMkLst>
            <pc:docMk/>
            <pc:sldMk cId="4071030118" sldId="411"/>
            <ac:cxnSpMk id="75" creationId="{A53AD7CB-C5F1-4ABC-8B5A-E4225FC3DB42}"/>
          </ac:cxnSpMkLst>
        </pc:cxnChg>
        <pc:cxnChg chg="del">
          <ac:chgData name="Syphax Ait oubelli" userId="ecf726b1934da71b" providerId="LiveId" clId="{DBF02EF2-5AE0-440D-B6AD-B5ACDEE03AC8}" dt="2021-08-27T16:37:10.059" v="4107" actId="478"/>
          <ac:cxnSpMkLst>
            <pc:docMk/>
            <pc:sldMk cId="4071030118" sldId="411"/>
            <ac:cxnSpMk id="76" creationId="{B5261359-D171-4ED9-97DC-0C558B284CBA}"/>
          </ac:cxnSpMkLst>
        </pc:cxnChg>
        <pc:cxnChg chg="del">
          <ac:chgData name="Syphax Ait oubelli" userId="ecf726b1934da71b" providerId="LiveId" clId="{DBF02EF2-5AE0-440D-B6AD-B5ACDEE03AC8}" dt="2021-08-27T16:37:10.059" v="4107" actId="478"/>
          <ac:cxnSpMkLst>
            <pc:docMk/>
            <pc:sldMk cId="4071030118" sldId="411"/>
            <ac:cxnSpMk id="77" creationId="{8628B1BC-5B34-4451-878E-63011EBC15C2}"/>
          </ac:cxnSpMkLst>
        </pc:cxnChg>
        <pc:cxnChg chg="del">
          <ac:chgData name="Syphax Ait oubelli" userId="ecf726b1934da71b" providerId="LiveId" clId="{DBF02EF2-5AE0-440D-B6AD-B5ACDEE03AC8}" dt="2021-08-27T16:37:10.059" v="4107" actId="478"/>
          <ac:cxnSpMkLst>
            <pc:docMk/>
            <pc:sldMk cId="4071030118" sldId="411"/>
            <ac:cxnSpMk id="78" creationId="{6F67CE49-2692-4D91-AAF4-20263BC95634}"/>
          </ac:cxnSpMkLst>
        </pc:cxnChg>
        <pc:cxnChg chg="del">
          <ac:chgData name="Syphax Ait oubelli" userId="ecf726b1934da71b" providerId="LiveId" clId="{DBF02EF2-5AE0-440D-B6AD-B5ACDEE03AC8}" dt="2021-08-27T16:37:10.059" v="4107" actId="478"/>
          <ac:cxnSpMkLst>
            <pc:docMk/>
            <pc:sldMk cId="4071030118" sldId="411"/>
            <ac:cxnSpMk id="79" creationId="{C09C5CD6-EF7C-4717-B4C8-1E54DE459D2C}"/>
          </ac:cxnSpMkLst>
        </pc:cxnChg>
        <pc:cxnChg chg="del">
          <ac:chgData name="Syphax Ait oubelli" userId="ecf726b1934da71b" providerId="LiveId" clId="{DBF02EF2-5AE0-440D-B6AD-B5ACDEE03AC8}" dt="2021-08-27T16:37:10.059" v="4107" actId="478"/>
          <ac:cxnSpMkLst>
            <pc:docMk/>
            <pc:sldMk cId="4071030118" sldId="411"/>
            <ac:cxnSpMk id="80" creationId="{635681D0-593B-4008-8DD7-0F07DA91540A}"/>
          </ac:cxnSpMkLst>
        </pc:cxnChg>
        <pc:cxnChg chg="del">
          <ac:chgData name="Syphax Ait oubelli" userId="ecf726b1934da71b" providerId="LiveId" clId="{DBF02EF2-5AE0-440D-B6AD-B5ACDEE03AC8}" dt="2021-08-27T16:37:10.059" v="4107" actId="478"/>
          <ac:cxnSpMkLst>
            <pc:docMk/>
            <pc:sldMk cId="4071030118" sldId="411"/>
            <ac:cxnSpMk id="81" creationId="{A7EE46A4-A527-4939-B84C-F8A39A2C7F16}"/>
          </ac:cxnSpMkLst>
        </pc:cxnChg>
        <pc:cxnChg chg="del">
          <ac:chgData name="Syphax Ait oubelli" userId="ecf726b1934da71b" providerId="LiveId" clId="{DBF02EF2-5AE0-440D-B6AD-B5ACDEE03AC8}" dt="2021-08-27T16:37:10.059" v="4107" actId="478"/>
          <ac:cxnSpMkLst>
            <pc:docMk/>
            <pc:sldMk cId="4071030118" sldId="411"/>
            <ac:cxnSpMk id="82" creationId="{CFFCE582-5657-4A30-AD99-F5D54C0586FD}"/>
          </ac:cxnSpMkLst>
        </pc:cxnChg>
        <pc:cxnChg chg="del">
          <ac:chgData name="Syphax Ait oubelli" userId="ecf726b1934da71b" providerId="LiveId" clId="{DBF02EF2-5AE0-440D-B6AD-B5ACDEE03AC8}" dt="2021-08-27T16:37:10.059" v="4107" actId="478"/>
          <ac:cxnSpMkLst>
            <pc:docMk/>
            <pc:sldMk cId="4071030118" sldId="411"/>
            <ac:cxnSpMk id="83" creationId="{87DC9B58-18AC-454C-90AC-19639F12D81D}"/>
          </ac:cxnSpMkLst>
        </pc:cxnChg>
        <pc:cxnChg chg="del">
          <ac:chgData name="Syphax Ait oubelli" userId="ecf726b1934da71b" providerId="LiveId" clId="{DBF02EF2-5AE0-440D-B6AD-B5ACDEE03AC8}" dt="2021-08-27T16:37:10.059" v="4107" actId="478"/>
          <ac:cxnSpMkLst>
            <pc:docMk/>
            <pc:sldMk cId="4071030118" sldId="411"/>
            <ac:cxnSpMk id="84" creationId="{79F05178-73AC-4002-8A11-74DD24C76C47}"/>
          </ac:cxnSpMkLst>
        </pc:cxnChg>
        <pc:cxnChg chg="del">
          <ac:chgData name="Syphax Ait oubelli" userId="ecf726b1934da71b" providerId="LiveId" clId="{DBF02EF2-5AE0-440D-B6AD-B5ACDEE03AC8}" dt="2021-08-27T16:37:10.059" v="4107" actId="478"/>
          <ac:cxnSpMkLst>
            <pc:docMk/>
            <pc:sldMk cId="4071030118" sldId="411"/>
            <ac:cxnSpMk id="85" creationId="{C0BEB304-CE8F-4433-8D2E-3A6A973BAD8E}"/>
          </ac:cxnSpMkLst>
        </pc:cxnChg>
        <pc:cxnChg chg="del">
          <ac:chgData name="Syphax Ait oubelli" userId="ecf726b1934da71b" providerId="LiveId" clId="{DBF02EF2-5AE0-440D-B6AD-B5ACDEE03AC8}" dt="2021-08-27T16:37:10.059" v="4107" actId="478"/>
          <ac:cxnSpMkLst>
            <pc:docMk/>
            <pc:sldMk cId="4071030118" sldId="411"/>
            <ac:cxnSpMk id="86" creationId="{4FF1C5F2-2598-404D-A370-4EB575A8298F}"/>
          </ac:cxnSpMkLst>
        </pc:cxnChg>
        <pc:cxnChg chg="del">
          <ac:chgData name="Syphax Ait oubelli" userId="ecf726b1934da71b" providerId="LiveId" clId="{DBF02EF2-5AE0-440D-B6AD-B5ACDEE03AC8}" dt="2021-08-27T16:37:10.059" v="4107" actId="478"/>
          <ac:cxnSpMkLst>
            <pc:docMk/>
            <pc:sldMk cId="4071030118" sldId="411"/>
            <ac:cxnSpMk id="87" creationId="{7286FA24-9462-4639-B906-C0838D91248A}"/>
          </ac:cxnSpMkLst>
        </pc:cxnChg>
        <pc:cxnChg chg="del">
          <ac:chgData name="Syphax Ait oubelli" userId="ecf726b1934da71b" providerId="LiveId" clId="{DBF02EF2-5AE0-440D-B6AD-B5ACDEE03AC8}" dt="2021-08-27T16:37:10.059" v="4107" actId="478"/>
          <ac:cxnSpMkLst>
            <pc:docMk/>
            <pc:sldMk cId="4071030118" sldId="411"/>
            <ac:cxnSpMk id="88" creationId="{2561B730-72E5-4303-B9EF-B9620ADD699D}"/>
          </ac:cxnSpMkLst>
        </pc:cxnChg>
        <pc:cxnChg chg="del">
          <ac:chgData name="Syphax Ait oubelli" userId="ecf726b1934da71b" providerId="LiveId" clId="{DBF02EF2-5AE0-440D-B6AD-B5ACDEE03AC8}" dt="2021-08-27T16:37:10.059" v="4107" actId="478"/>
          <ac:cxnSpMkLst>
            <pc:docMk/>
            <pc:sldMk cId="4071030118" sldId="411"/>
            <ac:cxnSpMk id="89" creationId="{6593F95F-D66B-4BCF-BDA7-6575307BBBF5}"/>
          </ac:cxnSpMkLst>
        </pc:cxnChg>
        <pc:cxnChg chg="del">
          <ac:chgData name="Syphax Ait oubelli" userId="ecf726b1934da71b" providerId="LiveId" clId="{DBF02EF2-5AE0-440D-B6AD-B5ACDEE03AC8}" dt="2021-08-27T16:37:10.059" v="4107" actId="478"/>
          <ac:cxnSpMkLst>
            <pc:docMk/>
            <pc:sldMk cId="4071030118" sldId="411"/>
            <ac:cxnSpMk id="90" creationId="{351DF9ED-544C-4A1B-BA3F-D60B84B7AC70}"/>
          </ac:cxnSpMkLst>
        </pc:cxnChg>
        <pc:cxnChg chg="del">
          <ac:chgData name="Syphax Ait oubelli" userId="ecf726b1934da71b" providerId="LiveId" clId="{DBF02EF2-5AE0-440D-B6AD-B5ACDEE03AC8}" dt="2021-08-27T16:37:10.059" v="4107" actId="478"/>
          <ac:cxnSpMkLst>
            <pc:docMk/>
            <pc:sldMk cId="4071030118" sldId="411"/>
            <ac:cxnSpMk id="91" creationId="{B42CB3A6-E6F5-4FC0-BDEA-50F0A45427BE}"/>
          </ac:cxnSpMkLst>
        </pc:cxnChg>
        <pc:cxnChg chg="del mod">
          <ac:chgData name="Syphax Ait oubelli" userId="ecf726b1934da71b" providerId="LiveId" clId="{DBF02EF2-5AE0-440D-B6AD-B5ACDEE03AC8}" dt="2021-08-27T16:37:10.059" v="4107" actId="478"/>
          <ac:cxnSpMkLst>
            <pc:docMk/>
            <pc:sldMk cId="4071030118" sldId="411"/>
            <ac:cxnSpMk id="92" creationId="{327702C8-A8D0-4493-8A8E-94644FE10436}"/>
          </ac:cxnSpMkLst>
        </pc:cxnChg>
        <pc:cxnChg chg="del">
          <ac:chgData name="Syphax Ait oubelli" userId="ecf726b1934da71b" providerId="LiveId" clId="{DBF02EF2-5AE0-440D-B6AD-B5ACDEE03AC8}" dt="2021-08-27T16:37:10.059" v="4107" actId="478"/>
          <ac:cxnSpMkLst>
            <pc:docMk/>
            <pc:sldMk cId="4071030118" sldId="411"/>
            <ac:cxnSpMk id="93" creationId="{FC6E5735-BBDB-4F1D-B3F4-82093649FEC2}"/>
          </ac:cxnSpMkLst>
        </pc:cxnChg>
        <pc:cxnChg chg="del">
          <ac:chgData name="Syphax Ait oubelli" userId="ecf726b1934da71b" providerId="LiveId" clId="{DBF02EF2-5AE0-440D-B6AD-B5ACDEE03AC8}" dt="2021-08-27T16:37:10.059" v="4107" actId="478"/>
          <ac:cxnSpMkLst>
            <pc:docMk/>
            <pc:sldMk cId="4071030118" sldId="411"/>
            <ac:cxnSpMk id="94" creationId="{18422052-3D34-4331-AC63-54602F0F7422}"/>
          </ac:cxnSpMkLst>
        </pc:cxnChg>
        <pc:cxnChg chg="del">
          <ac:chgData name="Syphax Ait oubelli" userId="ecf726b1934da71b" providerId="LiveId" clId="{DBF02EF2-5AE0-440D-B6AD-B5ACDEE03AC8}" dt="2021-08-27T16:37:10.059" v="4107" actId="478"/>
          <ac:cxnSpMkLst>
            <pc:docMk/>
            <pc:sldMk cId="4071030118" sldId="411"/>
            <ac:cxnSpMk id="95" creationId="{EEC17D16-BFAC-4610-A3D2-EFD89F5CA02F}"/>
          </ac:cxnSpMkLst>
        </pc:cxnChg>
        <pc:cxnChg chg="del">
          <ac:chgData name="Syphax Ait oubelli" userId="ecf726b1934da71b" providerId="LiveId" clId="{DBF02EF2-5AE0-440D-B6AD-B5ACDEE03AC8}" dt="2021-08-27T16:37:10.059" v="4107" actId="478"/>
          <ac:cxnSpMkLst>
            <pc:docMk/>
            <pc:sldMk cId="4071030118" sldId="411"/>
            <ac:cxnSpMk id="96" creationId="{E1E88F50-FDE6-4EAC-A75A-3AA53B9AB12F}"/>
          </ac:cxnSpMkLst>
        </pc:cxnChg>
        <pc:cxnChg chg="del">
          <ac:chgData name="Syphax Ait oubelli" userId="ecf726b1934da71b" providerId="LiveId" clId="{DBF02EF2-5AE0-440D-B6AD-B5ACDEE03AC8}" dt="2021-08-27T16:37:10.059" v="4107" actId="478"/>
          <ac:cxnSpMkLst>
            <pc:docMk/>
            <pc:sldMk cId="4071030118" sldId="411"/>
            <ac:cxnSpMk id="97" creationId="{F24DB324-2A88-4F01-8E70-7500DD7EFCFD}"/>
          </ac:cxnSpMkLst>
        </pc:cxnChg>
        <pc:cxnChg chg="del">
          <ac:chgData name="Syphax Ait oubelli" userId="ecf726b1934da71b" providerId="LiveId" clId="{DBF02EF2-5AE0-440D-B6AD-B5ACDEE03AC8}" dt="2021-08-27T16:37:10.059" v="4107" actId="478"/>
          <ac:cxnSpMkLst>
            <pc:docMk/>
            <pc:sldMk cId="4071030118" sldId="411"/>
            <ac:cxnSpMk id="98" creationId="{916DAD9B-47D7-4C86-89D1-B6691D745960}"/>
          </ac:cxnSpMkLst>
        </pc:cxnChg>
        <pc:cxnChg chg="del">
          <ac:chgData name="Syphax Ait oubelli" userId="ecf726b1934da71b" providerId="LiveId" clId="{DBF02EF2-5AE0-440D-B6AD-B5ACDEE03AC8}" dt="2021-08-27T16:37:10.059" v="4107" actId="478"/>
          <ac:cxnSpMkLst>
            <pc:docMk/>
            <pc:sldMk cId="4071030118" sldId="411"/>
            <ac:cxnSpMk id="99" creationId="{6C2F74E6-9D45-457E-ADB9-F2C6BC5F5584}"/>
          </ac:cxnSpMkLst>
        </pc:cxnChg>
      </pc:sldChg>
      <pc:sldChg chg="addSp modSp add mod">
        <pc:chgData name="Syphax Ait oubelli" userId="ecf726b1934da71b" providerId="LiveId" clId="{DBF02EF2-5AE0-440D-B6AD-B5ACDEE03AC8}" dt="2021-08-27T21:14:21.151" v="5379"/>
        <pc:sldMkLst>
          <pc:docMk/>
          <pc:sldMk cId="4197438526" sldId="412"/>
        </pc:sldMkLst>
        <pc:spChg chg="mod">
          <ac:chgData name="Syphax Ait oubelli" userId="ecf726b1934da71b" providerId="LiveId" clId="{DBF02EF2-5AE0-440D-B6AD-B5ACDEE03AC8}" dt="2021-08-27T21:14:21.151" v="5379"/>
          <ac:spMkLst>
            <pc:docMk/>
            <pc:sldMk cId="4197438526" sldId="412"/>
            <ac:spMk id="2" creationId="{8F7B6ECE-ECD4-4F51-9396-EF522DE1EB44}"/>
          </ac:spMkLst>
        </pc:spChg>
        <pc:spChg chg="mod">
          <ac:chgData name="Syphax Ait oubelli" userId="ecf726b1934da71b" providerId="LiveId" clId="{DBF02EF2-5AE0-440D-B6AD-B5ACDEE03AC8}" dt="2021-08-27T16:38:29.605" v="4136" actId="14100"/>
          <ac:spMkLst>
            <pc:docMk/>
            <pc:sldMk cId="4197438526" sldId="412"/>
            <ac:spMk id="5" creationId="{B9EFD0E9-43C8-4978-8EDD-1CFA087137C1}"/>
          </ac:spMkLst>
        </pc:spChg>
        <pc:spChg chg="mod">
          <ac:chgData name="Syphax Ait oubelli" userId="ecf726b1934da71b" providerId="LiveId" clId="{DBF02EF2-5AE0-440D-B6AD-B5ACDEE03AC8}" dt="2021-08-27T16:38:32.124" v="4137" actId="14100"/>
          <ac:spMkLst>
            <pc:docMk/>
            <pc:sldMk cId="4197438526" sldId="412"/>
            <ac:spMk id="101" creationId="{654EBDBC-21D9-4C67-9F20-8CCA94292C77}"/>
          </ac:spMkLst>
        </pc:spChg>
        <pc:spChg chg="mod">
          <ac:chgData name="Syphax Ait oubelli" userId="ecf726b1934da71b" providerId="LiveId" clId="{DBF02EF2-5AE0-440D-B6AD-B5ACDEE03AC8}" dt="2021-08-27T16:44:00.094" v="4199" actId="164"/>
          <ac:spMkLst>
            <pc:docMk/>
            <pc:sldMk cId="4197438526" sldId="412"/>
            <ac:spMk id="106" creationId="{47F88B5C-902D-43E9-863B-D7FEF58AFE10}"/>
          </ac:spMkLst>
        </pc:spChg>
        <pc:spChg chg="mod">
          <ac:chgData name="Syphax Ait oubelli" userId="ecf726b1934da71b" providerId="LiveId" clId="{DBF02EF2-5AE0-440D-B6AD-B5ACDEE03AC8}" dt="2021-08-27T16:44:00.094" v="4199" actId="164"/>
          <ac:spMkLst>
            <pc:docMk/>
            <pc:sldMk cId="4197438526" sldId="412"/>
            <ac:spMk id="108" creationId="{BFCCF76F-8734-43C2-A413-8B4EBD426D1F}"/>
          </ac:spMkLst>
        </pc:spChg>
        <pc:spChg chg="mod">
          <ac:chgData name="Syphax Ait oubelli" userId="ecf726b1934da71b" providerId="LiveId" clId="{DBF02EF2-5AE0-440D-B6AD-B5ACDEE03AC8}" dt="2021-08-27T16:44:00.094" v="4199" actId="164"/>
          <ac:spMkLst>
            <pc:docMk/>
            <pc:sldMk cId="4197438526" sldId="412"/>
            <ac:spMk id="109" creationId="{78CDB6BB-74FE-41CE-AAAB-5CC89642DB71}"/>
          </ac:spMkLst>
        </pc:spChg>
        <pc:spChg chg="mod">
          <ac:chgData name="Syphax Ait oubelli" userId="ecf726b1934da71b" providerId="LiveId" clId="{DBF02EF2-5AE0-440D-B6AD-B5ACDEE03AC8}" dt="2021-08-27T16:43:57.035" v="4198" actId="164"/>
          <ac:spMkLst>
            <pc:docMk/>
            <pc:sldMk cId="4197438526" sldId="412"/>
            <ac:spMk id="110" creationId="{05E24252-80BA-41D8-8D35-DC8DBEE0D1BB}"/>
          </ac:spMkLst>
        </pc:spChg>
        <pc:spChg chg="mod">
          <ac:chgData name="Syphax Ait oubelli" userId="ecf726b1934da71b" providerId="LiveId" clId="{DBF02EF2-5AE0-440D-B6AD-B5ACDEE03AC8}" dt="2021-08-27T16:43:57.035" v="4198" actId="164"/>
          <ac:spMkLst>
            <pc:docMk/>
            <pc:sldMk cId="4197438526" sldId="412"/>
            <ac:spMk id="115" creationId="{454CD407-B297-4966-B165-8D64C6D7F0A1}"/>
          </ac:spMkLst>
        </pc:spChg>
        <pc:spChg chg="mod">
          <ac:chgData name="Syphax Ait oubelli" userId="ecf726b1934da71b" providerId="LiveId" clId="{DBF02EF2-5AE0-440D-B6AD-B5ACDEE03AC8}" dt="2021-08-27T16:38:39.366" v="4139" actId="207"/>
          <ac:spMkLst>
            <pc:docMk/>
            <pc:sldMk cId="4197438526" sldId="412"/>
            <ac:spMk id="124" creationId="{12D83CA7-5796-41C9-A8A8-58513593BCEF}"/>
          </ac:spMkLst>
        </pc:spChg>
        <pc:spChg chg="mod">
          <ac:chgData name="Syphax Ait oubelli" userId="ecf726b1934da71b" providerId="LiveId" clId="{DBF02EF2-5AE0-440D-B6AD-B5ACDEE03AC8}" dt="2021-08-27T16:44:00.094" v="4199" actId="164"/>
          <ac:spMkLst>
            <pc:docMk/>
            <pc:sldMk cId="4197438526" sldId="412"/>
            <ac:spMk id="125" creationId="{B1A3BA64-0607-4BCD-BA5F-1AFCDD502D07}"/>
          </ac:spMkLst>
        </pc:spChg>
        <pc:spChg chg="mod">
          <ac:chgData name="Syphax Ait oubelli" userId="ecf726b1934da71b" providerId="LiveId" clId="{DBF02EF2-5AE0-440D-B6AD-B5ACDEE03AC8}" dt="2021-08-27T16:43:57.035" v="4198" actId="164"/>
          <ac:spMkLst>
            <pc:docMk/>
            <pc:sldMk cId="4197438526" sldId="412"/>
            <ac:spMk id="126" creationId="{4D43F1E5-E23A-4C64-BA7C-0FFA3F6BA162}"/>
          </ac:spMkLst>
        </pc:spChg>
        <pc:grpChg chg="add mod">
          <ac:chgData name="Syphax Ait oubelli" userId="ecf726b1934da71b" providerId="LiveId" clId="{DBF02EF2-5AE0-440D-B6AD-B5ACDEE03AC8}" dt="2021-08-27T16:43:57.035" v="4198" actId="164"/>
          <ac:grpSpMkLst>
            <pc:docMk/>
            <pc:sldMk cId="4197438526" sldId="412"/>
            <ac:grpSpMk id="3" creationId="{C9AFAE3D-6067-497F-8524-3732E4E45503}"/>
          </ac:grpSpMkLst>
        </pc:grpChg>
        <pc:grpChg chg="add mod">
          <ac:chgData name="Syphax Ait oubelli" userId="ecf726b1934da71b" providerId="LiveId" clId="{DBF02EF2-5AE0-440D-B6AD-B5ACDEE03AC8}" dt="2021-08-27T16:44:00.094" v="4199" actId="164"/>
          <ac:grpSpMkLst>
            <pc:docMk/>
            <pc:sldMk cId="4197438526" sldId="412"/>
            <ac:grpSpMk id="4" creationId="{9F6EF458-2878-40FB-AAD5-AD3E06E322FD}"/>
          </ac:grpSpMkLst>
        </pc:grpChg>
      </pc:sldChg>
      <pc:sldChg chg="addSp modSp add mod ord">
        <pc:chgData name="Syphax Ait oubelli" userId="ecf726b1934da71b" providerId="LiveId" clId="{DBF02EF2-5AE0-440D-B6AD-B5ACDEE03AC8}" dt="2021-08-27T21:14:24.790" v="5380"/>
        <pc:sldMkLst>
          <pc:docMk/>
          <pc:sldMk cId="511698399" sldId="413"/>
        </pc:sldMkLst>
        <pc:spChg chg="mod">
          <ac:chgData name="Syphax Ait oubelli" userId="ecf726b1934da71b" providerId="LiveId" clId="{DBF02EF2-5AE0-440D-B6AD-B5ACDEE03AC8}" dt="2021-08-27T21:14:24.790" v="5380"/>
          <ac:spMkLst>
            <pc:docMk/>
            <pc:sldMk cId="511698399" sldId="413"/>
            <ac:spMk id="2" creationId="{8F7B6ECE-ECD4-4F51-9396-EF522DE1EB44}"/>
          </ac:spMkLst>
        </pc:spChg>
        <pc:spChg chg="mod">
          <ac:chgData name="Syphax Ait oubelli" userId="ecf726b1934da71b" providerId="LiveId" clId="{DBF02EF2-5AE0-440D-B6AD-B5ACDEE03AC8}" dt="2021-08-27T16:38:50.449" v="4143" actId="14100"/>
          <ac:spMkLst>
            <pc:docMk/>
            <pc:sldMk cId="511698399" sldId="413"/>
            <ac:spMk id="5" creationId="{B9EFD0E9-43C8-4978-8EDD-1CFA087137C1}"/>
          </ac:spMkLst>
        </pc:spChg>
        <pc:spChg chg="mod">
          <ac:chgData name="Syphax Ait oubelli" userId="ecf726b1934da71b" providerId="LiveId" clId="{DBF02EF2-5AE0-440D-B6AD-B5ACDEE03AC8}" dt="2021-08-27T16:38:53.920" v="4144" actId="14100"/>
          <ac:spMkLst>
            <pc:docMk/>
            <pc:sldMk cId="511698399" sldId="413"/>
            <ac:spMk id="101" creationId="{654EBDBC-21D9-4C67-9F20-8CCA94292C77}"/>
          </ac:spMkLst>
        </pc:spChg>
        <pc:spChg chg="mod">
          <ac:chgData name="Syphax Ait oubelli" userId="ecf726b1934da71b" providerId="LiveId" clId="{DBF02EF2-5AE0-440D-B6AD-B5ACDEE03AC8}" dt="2021-08-27T16:44:12.210" v="4201"/>
          <ac:spMkLst>
            <pc:docMk/>
            <pc:sldMk cId="511698399" sldId="413"/>
            <ac:spMk id="106" creationId="{47F88B5C-902D-43E9-863B-D7FEF58AFE10}"/>
          </ac:spMkLst>
        </pc:spChg>
        <pc:spChg chg="mod">
          <ac:chgData name="Syphax Ait oubelli" userId="ecf726b1934da71b" providerId="LiveId" clId="{DBF02EF2-5AE0-440D-B6AD-B5ACDEE03AC8}" dt="2021-08-27T16:44:12.210" v="4201"/>
          <ac:spMkLst>
            <pc:docMk/>
            <pc:sldMk cId="511698399" sldId="413"/>
            <ac:spMk id="108" creationId="{BFCCF76F-8734-43C2-A413-8B4EBD426D1F}"/>
          </ac:spMkLst>
        </pc:spChg>
        <pc:spChg chg="mod">
          <ac:chgData name="Syphax Ait oubelli" userId="ecf726b1934da71b" providerId="LiveId" clId="{DBF02EF2-5AE0-440D-B6AD-B5ACDEE03AC8}" dt="2021-08-27T16:44:12.210" v="4201"/>
          <ac:spMkLst>
            <pc:docMk/>
            <pc:sldMk cId="511698399" sldId="413"/>
            <ac:spMk id="109" creationId="{78CDB6BB-74FE-41CE-AAAB-5CC89642DB71}"/>
          </ac:spMkLst>
        </pc:spChg>
        <pc:spChg chg="mod">
          <ac:chgData name="Syphax Ait oubelli" userId="ecf726b1934da71b" providerId="LiveId" clId="{DBF02EF2-5AE0-440D-B6AD-B5ACDEE03AC8}" dt="2021-08-27T16:44:09.509" v="4200"/>
          <ac:spMkLst>
            <pc:docMk/>
            <pc:sldMk cId="511698399" sldId="413"/>
            <ac:spMk id="110" creationId="{05E24252-80BA-41D8-8D35-DC8DBEE0D1BB}"/>
          </ac:spMkLst>
        </pc:spChg>
        <pc:spChg chg="mod">
          <ac:chgData name="Syphax Ait oubelli" userId="ecf726b1934da71b" providerId="LiveId" clId="{DBF02EF2-5AE0-440D-B6AD-B5ACDEE03AC8}" dt="2021-08-27T16:44:09.509" v="4200"/>
          <ac:spMkLst>
            <pc:docMk/>
            <pc:sldMk cId="511698399" sldId="413"/>
            <ac:spMk id="115" creationId="{454CD407-B297-4966-B165-8D64C6D7F0A1}"/>
          </ac:spMkLst>
        </pc:spChg>
        <pc:spChg chg="mod">
          <ac:chgData name="Syphax Ait oubelli" userId="ecf726b1934da71b" providerId="LiveId" clId="{DBF02EF2-5AE0-440D-B6AD-B5ACDEE03AC8}" dt="2021-08-27T16:44:12.210" v="4201"/>
          <ac:spMkLst>
            <pc:docMk/>
            <pc:sldMk cId="511698399" sldId="413"/>
            <ac:spMk id="125" creationId="{B1A3BA64-0607-4BCD-BA5F-1AFCDD502D07}"/>
          </ac:spMkLst>
        </pc:spChg>
        <pc:spChg chg="mod">
          <ac:chgData name="Syphax Ait oubelli" userId="ecf726b1934da71b" providerId="LiveId" clId="{DBF02EF2-5AE0-440D-B6AD-B5ACDEE03AC8}" dt="2021-08-27T16:44:09.509" v="4200"/>
          <ac:spMkLst>
            <pc:docMk/>
            <pc:sldMk cId="511698399" sldId="413"/>
            <ac:spMk id="126" creationId="{4D43F1E5-E23A-4C64-BA7C-0FFA3F6BA162}"/>
          </ac:spMkLst>
        </pc:spChg>
        <pc:grpChg chg="add mod">
          <ac:chgData name="Syphax Ait oubelli" userId="ecf726b1934da71b" providerId="LiveId" clId="{DBF02EF2-5AE0-440D-B6AD-B5ACDEE03AC8}" dt="2021-08-27T16:44:09.509" v="4200"/>
          <ac:grpSpMkLst>
            <pc:docMk/>
            <pc:sldMk cId="511698399" sldId="413"/>
            <ac:grpSpMk id="4" creationId="{DE568ED5-FFD1-4A7B-BB54-B54362395999}"/>
          </ac:grpSpMkLst>
        </pc:grpChg>
        <pc:grpChg chg="add mod">
          <ac:chgData name="Syphax Ait oubelli" userId="ecf726b1934da71b" providerId="LiveId" clId="{DBF02EF2-5AE0-440D-B6AD-B5ACDEE03AC8}" dt="2021-08-27T16:44:12.210" v="4201"/>
          <ac:grpSpMkLst>
            <pc:docMk/>
            <pc:sldMk cId="511698399" sldId="413"/>
            <ac:grpSpMk id="6" creationId="{95E8422F-52BF-47AD-9EA4-DA06B4B4DD82}"/>
          </ac:grpSpMkLst>
        </pc:grpChg>
        <pc:cxnChg chg="add mod">
          <ac:chgData name="Syphax Ait oubelli" userId="ecf726b1934da71b" providerId="LiveId" clId="{DBF02EF2-5AE0-440D-B6AD-B5ACDEE03AC8}" dt="2021-08-27T16:41:11.457" v="4173" actId="1076"/>
          <ac:cxnSpMkLst>
            <pc:docMk/>
            <pc:sldMk cId="511698399" sldId="413"/>
            <ac:cxnSpMk id="25" creationId="{E8CE4DA2-E76D-43B7-9C9A-1E0337C8AB45}"/>
          </ac:cxnSpMkLst>
        </pc:cxnChg>
        <pc:cxnChg chg="add mod">
          <ac:chgData name="Syphax Ait oubelli" userId="ecf726b1934da71b" providerId="LiveId" clId="{DBF02EF2-5AE0-440D-B6AD-B5ACDEE03AC8}" dt="2021-08-27T16:40:43.503" v="4170" actId="571"/>
          <ac:cxnSpMkLst>
            <pc:docMk/>
            <pc:sldMk cId="511698399" sldId="413"/>
            <ac:cxnSpMk id="27" creationId="{C74ED798-8584-4DEB-87EC-5B932B3B4499}"/>
          </ac:cxnSpMkLst>
        </pc:cxnChg>
        <pc:cxnChg chg="add mod">
          <ac:chgData name="Syphax Ait oubelli" userId="ecf726b1934da71b" providerId="LiveId" clId="{DBF02EF2-5AE0-440D-B6AD-B5ACDEE03AC8}" dt="2021-08-27T16:40:46.662" v="4171" actId="571"/>
          <ac:cxnSpMkLst>
            <pc:docMk/>
            <pc:sldMk cId="511698399" sldId="413"/>
            <ac:cxnSpMk id="28" creationId="{1AE06165-040A-4D73-9B0A-DF7C3305737E}"/>
          </ac:cxnSpMkLst>
        </pc:cxnChg>
        <pc:cxnChg chg="add mod">
          <ac:chgData name="Syphax Ait oubelli" userId="ecf726b1934da71b" providerId="LiveId" clId="{DBF02EF2-5AE0-440D-B6AD-B5ACDEE03AC8}" dt="2021-08-27T16:40:49.062" v="4172" actId="571"/>
          <ac:cxnSpMkLst>
            <pc:docMk/>
            <pc:sldMk cId="511698399" sldId="413"/>
            <ac:cxnSpMk id="29" creationId="{0EBDB261-AB15-450C-BFCF-0B184FAA0516}"/>
          </ac:cxnSpMkLst>
        </pc:cxnChg>
      </pc:sldChg>
      <pc:sldChg chg="addSp modSp add mod">
        <pc:chgData name="Syphax Ait oubelli" userId="ecf726b1934da71b" providerId="LiveId" clId="{DBF02EF2-5AE0-440D-B6AD-B5ACDEE03AC8}" dt="2021-08-27T21:14:28.523" v="5381"/>
        <pc:sldMkLst>
          <pc:docMk/>
          <pc:sldMk cId="4070211023" sldId="414"/>
        </pc:sldMkLst>
        <pc:spChg chg="mod">
          <ac:chgData name="Syphax Ait oubelli" userId="ecf726b1934da71b" providerId="LiveId" clId="{DBF02EF2-5AE0-440D-B6AD-B5ACDEE03AC8}" dt="2021-08-27T21:14:28.523" v="5381"/>
          <ac:spMkLst>
            <pc:docMk/>
            <pc:sldMk cId="4070211023" sldId="414"/>
            <ac:spMk id="2" creationId="{8F7B6ECE-ECD4-4F51-9396-EF522DE1EB44}"/>
          </ac:spMkLst>
        </pc:spChg>
        <pc:spChg chg="mod">
          <ac:chgData name="Syphax Ait oubelli" userId="ecf726b1934da71b" providerId="LiveId" clId="{DBF02EF2-5AE0-440D-B6AD-B5ACDEE03AC8}" dt="2021-08-27T16:39:00.060" v="4146" actId="14100"/>
          <ac:spMkLst>
            <pc:docMk/>
            <pc:sldMk cId="4070211023" sldId="414"/>
            <ac:spMk id="5" creationId="{B9EFD0E9-43C8-4978-8EDD-1CFA087137C1}"/>
          </ac:spMkLst>
        </pc:spChg>
        <pc:spChg chg="mod">
          <ac:chgData name="Syphax Ait oubelli" userId="ecf726b1934da71b" providerId="LiveId" clId="{DBF02EF2-5AE0-440D-B6AD-B5ACDEE03AC8}" dt="2021-08-27T16:39:02.038" v="4147" actId="14100"/>
          <ac:spMkLst>
            <pc:docMk/>
            <pc:sldMk cId="4070211023" sldId="414"/>
            <ac:spMk id="101" creationId="{654EBDBC-21D9-4C67-9F20-8CCA94292C77}"/>
          </ac:spMkLst>
        </pc:spChg>
        <pc:spChg chg="mod">
          <ac:chgData name="Syphax Ait oubelli" userId="ecf726b1934da71b" providerId="LiveId" clId="{DBF02EF2-5AE0-440D-B6AD-B5ACDEE03AC8}" dt="2021-08-27T16:44:18.125" v="4203"/>
          <ac:spMkLst>
            <pc:docMk/>
            <pc:sldMk cId="4070211023" sldId="414"/>
            <ac:spMk id="106" creationId="{47F88B5C-902D-43E9-863B-D7FEF58AFE10}"/>
          </ac:spMkLst>
        </pc:spChg>
        <pc:spChg chg="mod">
          <ac:chgData name="Syphax Ait oubelli" userId="ecf726b1934da71b" providerId="LiveId" clId="{DBF02EF2-5AE0-440D-B6AD-B5ACDEE03AC8}" dt="2021-08-27T16:44:18.125" v="4203"/>
          <ac:spMkLst>
            <pc:docMk/>
            <pc:sldMk cId="4070211023" sldId="414"/>
            <ac:spMk id="108" creationId="{BFCCF76F-8734-43C2-A413-8B4EBD426D1F}"/>
          </ac:spMkLst>
        </pc:spChg>
        <pc:spChg chg="mod">
          <ac:chgData name="Syphax Ait oubelli" userId="ecf726b1934da71b" providerId="LiveId" clId="{DBF02EF2-5AE0-440D-B6AD-B5ACDEE03AC8}" dt="2021-08-27T16:44:18.125" v="4203"/>
          <ac:spMkLst>
            <pc:docMk/>
            <pc:sldMk cId="4070211023" sldId="414"/>
            <ac:spMk id="109" creationId="{78CDB6BB-74FE-41CE-AAAB-5CC89642DB71}"/>
          </ac:spMkLst>
        </pc:spChg>
        <pc:spChg chg="mod">
          <ac:chgData name="Syphax Ait oubelli" userId="ecf726b1934da71b" providerId="LiveId" clId="{DBF02EF2-5AE0-440D-B6AD-B5ACDEE03AC8}" dt="2021-08-27T16:44:15.975" v="4202"/>
          <ac:spMkLst>
            <pc:docMk/>
            <pc:sldMk cId="4070211023" sldId="414"/>
            <ac:spMk id="110" creationId="{05E24252-80BA-41D8-8D35-DC8DBEE0D1BB}"/>
          </ac:spMkLst>
        </pc:spChg>
        <pc:spChg chg="mod">
          <ac:chgData name="Syphax Ait oubelli" userId="ecf726b1934da71b" providerId="LiveId" clId="{DBF02EF2-5AE0-440D-B6AD-B5ACDEE03AC8}" dt="2021-08-27T16:44:15.975" v="4202"/>
          <ac:spMkLst>
            <pc:docMk/>
            <pc:sldMk cId="4070211023" sldId="414"/>
            <ac:spMk id="115" creationId="{454CD407-B297-4966-B165-8D64C6D7F0A1}"/>
          </ac:spMkLst>
        </pc:spChg>
        <pc:spChg chg="mod">
          <ac:chgData name="Syphax Ait oubelli" userId="ecf726b1934da71b" providerId="LiveId" clId="{DBF02EF2-5AE0-440D-B6AD-B5ACDEE03AC8}" dt="2021-08-27T16:44:18.125" v="4203"/>
          <ac:spMkLst>
            <pc:docMk/>
            <pc:sldMk cId="4070211023" sldId="414"/>
            <ac:spMk id="125" creationId="{B1A3BA64-0607-4BCD-BA5F-1AFCDD502D07}"/>
          </ac:spMkLst>
        </pc:spChg>
        <pc:spChg chg="mod">
          <ac:chgData name="Syphax Ait oubelli" userId="ecf726b1934da71b" providerId="LiveId" clId="{DBF02EF2-5AE0-440D-B6AD-B5ACDEE03AC8}" dt="2021-08-27T16:44:15.975" v="4202"/>
          <ac:spMkLst>
            <pc:docMk/>
            <pc:sldMk cId="4070211023" sldId="414"/>
            <ac:spMk id="126" creationId="{4D43F1E5-E23A-4C64-BA7C-0FFA3F6BA162}"/>
          </ac:spMkLst>
        </pc:spChg>
        <pc:grpChg chg="add mod">
          <ac:chgData name="Syphax Ait oubelli" userId="ecf726b1934da71b" providerId="LiveId" clId="{DBF02EF2-5AE0-440D-B6AD-B5ACDEE03AC8}" dt="2021-08-27T16:43:03.907" v="4189" actId="164"/>
          <ac:grpSpMkLst>
            <pc:docMk/>
            <pc:sldMk cId="4070211023" sldId="414"/>
            <ac:grpSpMk id="3" creationId="{B8EC5B95-B926-4174-94C9-761927E2B601}"/>
          </ac:grpSpMkLst>
        </pc:grpChg>
        <pc:grpChg chg="add mod">
          <ac:chgData name="Syphax Ait oubelli" userId="ecf726b1934da71b" providerId="LiveId" clId="{DBF02EF2-5AE0-440D-B6AD-B5ACDEE03AC8}" dt="2021-08-27T16:44:15.975" v="4202"/>
          <ac:grpSpMkLst>
            <pc:docMk/>
            <pc:sldMk cId="4070211023" sldId="414"/>
            <ac:grpSpMk id="4" creationId="{C9DEB177-AAA1-416D-8DC7-385415AEA0C6}"/>
          </ac:grpSpMkLst>
        </pc:grpChg>
        <pc:grpChg chg="add mod">
          <ac:chgData name="Syphax Ait oubelli" userId="ecf726b1934da71b" providerId="LiveId" clId="{DBF02EF2-5AE0-440D-B6AD-B5ACDEE03AC8}" dt="2021-08-27T16:44:18.125" v="4203"/>
          <ac:grpSpMkLst>
            <pc:docMk/>
            <pc:sldMk cId="4070211023" sldId="414"/>
            <ac:grpSpMk id="6" creationId="{FC3CCF0E-E9E7-468C-A7A6-EE8906660098}"/>
          </ac:grpSpMkLst>
        </pc:grpChg>
        <pc:cxnChg chg="add mod">
          <ac:chgData name="Syphax Ait oubelli" userId="ecf726b1934da71b" providerId="LiveId" clId="{DBF02EF2-5AE0-440D-B6AD-B5ACDEE03AC8}" dt="2021-08-27T16:43:03.907" v="4189" actId="164"/>
          <ac:cxnSpMkLst>
            <pc:docMk/>
            <pc:sldMk cId="4070211023" sldId="414"/>
            <ac:cxnSpMk id="25" creationId="{EB306485-B543-45E4-8BE2-3E1968242042}"/>
          </ac:cxnSpMkLst>
        </pc:cxnChg>
        <pc:cxnChg chg="add mod">
          <ac:chgData name="Syphax Ait oubelli" userId="ecf726b1934da71b" providerId="LiveId" clId="{DBF02EF2-5AE0-440D-B6AD-B5ACDEE03AC8}" dt="2021-08-27T16:43:03.907" v="4189" actId="164"/>
          <ac:cxnSpMkLst>
            <pc:docMk/>
            <pc:sldMk cId="4070211023" sldId="414"/>
            <ac:cxnSpMk id="26" creationId="{D250658D-6192-44AE-A51F-02EBCC789A68}"/>
          </ac:cxnSpMkLst>
        </pc:cxnChg>
        <pc:cxnChg chg="add mod">
          <ac:chgData name="Syphax Ait oubelli" userId="ecf726b1934da71b" providerId="LiveId" clId="{DBF02EF2-5AE0-440D-B6AD-B5ACDEE03AC8}" dt="2021-08-27T16:43:03.907" v="4189" actId="164"/>
          <ac:cxnSpMkLst>
            <pc:docMk/>
            <pc:sldMk cId="4070211023" sldId="414"/>
            <ac:cxnSpMk id="27" creationId="{D16EEE79-0E48-4034-9BC3-03EED1E89637}"/>
          </ac:cxnSpMkLst>
        </pc:cxnChg>
      </pc:sldChg>
      <pc:sldChg chg="addSp modSp add mod">
        <pc:chgData name="Syphax Ait oubelli" userId="ecf726b1934da71b" providerId="LiveId" clId="{DBF02EF2-5AE0-440D-B6AD-B5ACDEE03AC8}" dt="2021-08-27T21:14:32.163" v="5382"/>
        <pc:sldMkLst>
          <pc:docMk/>
          <pc:sldMk cId="775378018" sldId="415"/>
        </pc:sldMkLst>
        <pc:spChg chg="mod">
          <ac:chgData name="Syphax Ait oubelli" userId="ecf726b1934da71b" providerId="LiveId" clId="{DBF02EF2-5AE0-440D-B6AD-B5ACDEE03AC8}" dt="2021-08-27T21:14:32.163" v="5382"/>
          <ac:spMkLst>
            <pc:docMk/>
            <pc:sldMk cId="775378018" sldId="415"/>
            <ac:spMk id="2" creationId="{8F7B6ECE-ECD4-4F51-9396-EF522DE1EB44}"/>
          </ac:spMkLst>
        </pc:spChg>
        <pc:spChg chg="mod">
          <ac:chgData name="Syphax Ait oubelli" userId="ecf726b1934da71b" providerId="LiveId" clId="{DBF02EF2-5AE0-440D-B6AD-B5ACDEE03AC8}" dt="2021-08-27T16:39:05.772" v="4149" actId="14100"/>
          <ac:spMkLst>
            <pc:docMk/>
            <pc:sldMk cId="775378018" sldId="415"/>
            <ac:spMk id="5" creationId="{B9EFD0E9-43C8-4978-8EDD-1CFA087137C1}"/>
          </ac:spMkLst>
        </pc:spChg>
        <pc:spChg chg="mod">
          <ac:chgData name="Syphax Ait oubelli" userId="ecf726b1934da71b" providerId="LiveId" clId="{DBF02EF2-5AE0-440D-B6AD-B5ACDEE03AC8}" dt="2021-08-27T16:39:08.645" v="4150" actId="14100"/>
          <ac:spMkLst>
            <pc:docMk/>
            <pc:sldMk cId="775378018" sldId="415"/>
            <ac:spMk id="101" creationId="{654EBDBC-21D9-4C67-9F20-8CCA94292C77}"/>
          </ac:spMkLst>
        </pc:spChg>
        <pc:spChg chg="mod">
          <ac:chgData name="Syphax Ait oubelli" userId="ecf726b1934da71b" providerId="LiveId" clId="{DBF02EF2-5AE0-440D-B6AD-B5ACDEE03AC8}" dt="2021-08-27T16:44:23.736" v="4205"/>
          <ac:spMkLst>
            <pc:docMk/>
            <pc:sldMk cId="775378018" sldId="415"/>
            <ac:spMk id="106" creationId="{47F88B5C-902D-43E9-863B-D7FEF58AFE10}"/>
          </ac:spMkLst>
        </pc:spChg>
        <pc:spChg chg="mod">
          <ac:chgData name="Syphax Ait oubelli" userId="ecf726b1934da71b" providerId="LiveId" clId="{DBF02EF2-5AE0-440D-B6AD-B5ACDEE03AC8}" dt="2021-08-27T16:44:23.736" v="4205"/>
          <ac:spMkLst>
            <pc:docMk/>
            <pc:sldMk cId="775378018" sldId="415"/>
            <ac:spMk id="108" creationId="{BFCCF76F-8734-43C2-A413-8B4EBD426D1F}"/>
          </ac:spMkLst>
        </pc:spChg>
        <pc:spChg chg="mod">
          <ac:chgData name="Syphax Ait oubelli" userId="ecf726b1934da71b" providerId="LiveId" clId="{DBF02EF2-5AE0-440D-B6AD-B5ACDEE03AC8}" dt="2021-08-27T16:44:23.736" v="4205"/>
          <ac:spMkLst>
            <pc:docMk/>
            <pc:sldMk cId="775378018" sldId="415"/>
            <ac:spMk id="109" creationId="{78CDB6BB-74FE-41CE-AAAB-5CC89642DB71}"/>
          </ac:spMkLst>
        </pc:spChg>
        <pc:spChg chg="mod">
          <ac:chgData name="Syphax Ait oubelli" userId="ecf726b1934da71b" providerId="LiveId" clId="{DBF02EF2-5AE0-440D-B6AD-B5ACDEE03AC8}" dt="2021-08-27T16:44:21.359" v="4204"/>
          <ac:spMkLst>
            <pc:docMk/>
            <pc:sldMk cId="775378018" sldId="415"/>
            <ac:spMk id="110" creationId="{05E24252-80BA-41D8-8D35-DC8DBEE0D1BB}"/>
          </ac:spMkLst>
        </pc:spChg>
        <pc:spChg chg="mod">
          <ac:chgData name="Syphax Ait oubelli" userId="ecf726b1934da71b" providerId="LiveId" clId="{DBF02EF2-5AE0-440D-B6AD-B5ACDEE03AC8}" dt="2021-08-27T16:40:14.362" v="4166" actId="207"/>
          <ac:spMkLst>
            <pc:docMk/>
            <pc:sldMk cId="775378018" sldId="415"/>
            <ac:spMk id="111" creationId="{A033C9FA-761D-4E19-B283-06C0532EC792}"/>
          </ac:spMkLst>
        </pc:spChg>
        <pc:spChg chg="mod">
          <ac:chgData name="Syphax Ait oubelli" userId="ecf726b1934da71b" providerId="LiveId" clId="{DBF02EF2-5AE0-440D-B6AD-B5ACDEE03AC8}" dt="2021-08-27T16:40:14.362" v="4166" actId="207"/>
          <ac:spMkLst>
            <pc:docMk/>
            <pc:sldMk cId="775378018" sldId="415"/>
            <ac:spMk id="112" creationId="{13FBED85-BD66-4885-B97C-12880D8D908B}"/>
          </ac:spMkLst>
        </pc:spChg>
        <pc:spChg chg="mod">
          <ac:chgData name="Syphax Ait oubelli" userId="ecf726b1934da71b" providerId="LiveId" clId="{DBF02EF2-5AE0-440D-B6AD-B5ACDEE03AC8}" dt="2021-08-27T16:40:14.362" v="4166" actId="207"/>
          <ac:spMkLst>
            <pc:docMk/>
            <pc:sldMk cId="775378018" sldId="415"/>
            <ac:spMk id="113" creationId="{BC695DBC-96FE-4EF8-A52E-B1DFF78846A2}"/>
          </ac:spMkLst>
        </pc:spChg>
        <pc:spChg chg="mod">
          <ac:chgData name="Syphax Ait oubelli" userId="ecf726b1934da71b" providerId="LiveId" clId="{DBF02EF2-5AE0-440D-B6AD-B5ACDEE03AC8}" dt="2021-08-27T16:40:14.362" v="4166" actId="207"/>
          <ac:spMkLst>
            <pc:docMk/>
            <pc:sldMk cId="775378018" sldId="415"/>
            <ac:spMk id="114" creationId="{E23BE280-0231-45F3-A904-37174D0B3C8C}"/>
          </ac:spMkLst>
        </pc:spChg>
        <pc:spChg chg="mod">
          <ac:chgData name="Syphax Ait oubelli" userId="ecf726b1934da71b" providerId="LiveId" clId="{DBF02EF2-5AE0-440D-B6AD-B5ACDEE03AC8}" dt="2021-08-27T16:44:21.359" v="4204"/>
          <ac:spMkLst>
            <pc:docMk/>
            <pc:sldMk cId="775378018" sldId="415"/>
            <ac:spMk id="115" creationId="{454CD407-B297-4966-B165-8D64C6D7F0A1}"/>
          </ac:spMkLst>
        </pc:spChg>
        <pc:spChg chg="mod">
          <ac:chgData name="Syphax Ait oubelli" userId="ecf726b1934da71b" providerId="LiveId" clId="{DBF02EF2-5AE0-440D-B6AD-B5ACDEE03AC8}" dt="2021-08-27T16:40:14.362" v="4166" actId="207"/>
          <ac:spMkLst>
            <pc:docMk/>
            <pc:sldMk cId="775378018" sldId="415"/>
            <ac:spMk id="116" creationId="{7824F210-ADB3-4A9B-A665-CFFB1BD15242}"/>
          </ac:spMkLst>
        </pc:spChg>
        <pc:spChg chg="mod">
          <ac:chgData name="Syphax Ait oubelli" userId="ecf726b1934da71b" providerId="LiveId" clId="{DBF02EF2-5AE0-440D-B6AD-B5ACDEE03AC8}" dt="2021-08-27T16:40:14.362" v="4166" actId="207"/>
          <ac:spMkLst>
            <pc:docMk/>
            <pc:sldMk cId="775378018" sldId="415"/>
            <ac:spMk id="117" creationId="{7653C202-EBD6-4440-B9FA-935325BAA0AF}"/>
          </ac:spMkLst>
        </pc:spChg>
        <pc:spChg chg="mod">
          <ac:chgData name="Syphax Ait oubelli" userId="ecf726b1934da71b" providerId="LiveId" clId="{DBF02EF2-5AE0-440D-B6AD-B5ACDEE03AC8}" dt="2021-08-27T16:40:14.362" v="4166" actId="207"/>
          <ac:spMkLst>
            <pc:docMk/>
            <pc:sldMk cId="775378018" sldId="415"/>
            <ac:spMk id="118" creationId="{23FAD623-9F20-4C48-9B6E-BB9E74F7C4E5}"/>
          </ac:spMkLst>
        </pc:spChg>
        <pc:spChg chg="mod">
          <ac:chgData name="Syphax Ait oubelli" userId="ecf726b1934da71b" providerId="LiveId" clId="{DBF02EF2-5AE0-440D-B6AD-B5ACDEE03AC8}" dt="2021-08-27T16:40:14.362" v="4166" actId="207"/>
          <ac:spMkLst>
            <pc:docMk/>
            <pc:sldMk cId="775378018" sldId="415"/>
            <ac:spMk id="119" creationId="{C48F7E0B-32FF-42C1-A115-B1141595B23E}"/>
          </ac:spMkLst>
        </pc:spChg>
        <pc:spChg chg="mod">
          <ac:chgData name="Syphax Ait oubelli" userId="ecf726b1934da71b" providerId="LiveId" clId="{DBF02EF2-5AE0-440D-B6AD-B5ACDEE03AC8}" dt="2021-08-27T16:44:23.736" v="4205"/>
          <ac:spMkLst>
            <pc:docMk/>
            <pc:sldMk cId="775378018" sldId="415"/>
            <ac:spMk id="125" creationId="{B1A3BA64-0607-4BCD-BA5F-1AFCDD502D07}"/>
          </ac:spMkLst>
        </pc:spChg>
        <pc:spChg chg="mod">
          <ac:chgData name="Syphax Ait oubelli" userId="ecf726b1934da71b" providerId="LiveId" clId="{DBF02EF2-5AE0-440D-B6AD-B5ACDEE03AC8}" dt="2021-08-27T16:44:21.359" v="4204"/>
          <ac:spMkLst>
            <pc:docMk/>
            <pc:sldMk cId="775378018" sldId="415"/>
            <ac:spMk id="126" creationId="{4D43F1E5-E23A-4C64-BA7C-0FFA3F6BA162}"/>
          </ac:spMkLst>
        </pc:spChg>
        <pc:spChg chg="mod">
          <ac:chgData name="Syphax Ait oubelli" userId="ecf726b1934da71b" providerId="LiveId" clId="{DBF02EF2-5AE0-440D-B6AD-B5ACDEE03AC8}" dt="2021-08-27T16:40:14.362" v="4166" actId="207"/>
          <ac:spMkLst>
            <pc:docMk/>
            <pc:sldMk cId="775378018" sldId="415"/>
            <ac:spMk id="127" creationId="{53F5A7E8-FC5F-48E2-9096-29D84CB68746}"/>
          </ac:spMkLst>
        </pc:spChg>
        <pc:spChg chg="mod">
          <ac:chgData name="Syphax Ait oubelli" userId="ecf726b1934da71b" providerId="LiveId" clId="{DBF02EF2-5AE0-440D-B6AD-B5ACDEE03AC8}" dt="2021-08-27T16:40:14.362" v="4166" actId="207"/>
          <ac:spMkLst>
            <pc:docMk/>
            <pc:sldMk cId="775378018" sldId="415"/>
            <ac:spMk id="128" creationId="{9FB618CA-AB57-4E03-99F6-B72798732FE2}"/>
          </ac:spMkLst>
        </pc:spChg>
        <pc:spChg chg="mod">
          <ac:chgData name="Syphax Ait oubelli" userId="ecf726b1934da71b" providerId="LiveId" clId="{DBF02EF2-5AE0-440D-B6AD-B5ACDEE03AC8}" dt="2021-08-27T16:40:14.362" v="4166" actId="207"/>
          <ac:spMkLst>
            <pc:docMk/>
            <pc:sldMk cId="775378018" sldId="415"/>
            <ac:spMk id="129" creationId="{CED5F08C-6E15-4A3C-A361-9CE65AAF9207}"/>
          </ac:spMkLst>
        </pc:spChg>
        <pc:spChg chg="mod">
          <ac:chgData name="Syphax Ait oubelli" userId="ecf726b1934da71b" providerId="LiveId" clId="{DBF02EF2-5AE0-440D-B6AD-B5ACDEE03AC8}" dt="2021-08-27T16:40:14.362" v="4166" actId="207"/>
          <ac:spMkLst>
            <pc:docMk/>
            <pc:sldMk cId="775378018" sldId="415"/>
            <ac:spMk id="130" creationId="{B490441E-ABE3-4B48-9073-47D018FA98F6}"/>
          </ac:spMkLst>
        </pc:spChg>
        <pc:grpChg chg="add mod">
          <ac:chgData name="Syphax Ait oubelli" userId="ecf726b1934da71b" providerId="LiveId" clId="{DBF02EF2-5AE0-440D-B6AD-B5ACDEE03AC8}" dt="2021-08-27T16:44:21.359" v="4204"/>
          <ac:grpSpMkLst>
            <pc:docMk/>
            <pc:sldMk cId="775378018" sldId="415"/>
            <ac:grpSpMk id="3" creationId="{31338C73-502A-41AE-A709-47C5BAC693B8}"/>
          </ac:grpSpMkLst>
        </pc:grpChg>
        <pc:grpChg chg="add mod">
          <ac:chgData name="Syphax Ait oubelli" userId="ecf726b1934da71b" providerId="LiveId" clId="{DBF02EF2-5AE0-440D-B6AD-B5ACDEE03AC8}" dt="2021-08-27T16:44:23.736" v="4205"/>
          <ac:grpSpMkLst>
            <pc:docMk/>
            <pc:sldMk cId="775378018" sldId="415"/>
            <ac:grpSpMk id="4" creationId="{CC908FC4-58AD-4192-8883-B093A2138425}"/>
          </ac:grpSpMkLst>
        </pc:grpChg>
        <pc:cxnChg chg="add mod">
          <ac:chgData name="Syphax Ait oubelli" userId="ecf726b1934da71b" providerId="LiveId" clId="{DBF02EF2-5AE0-440D-B6AD-B5ACDEE03AC8}" dt="2021-08-27T16:42:34.625" v="4183" actId="1076"/>
          <ac:cxnSpMkLst>
            <pc:docMk/>
            <pc:sldMk cId="775378018" sldId="415"/>
            <ac:cxnSpMk id="25" creationId="{D2295976-C3F1-4287-A8E4-4B62E2C30CF1}"/>
          </ac:cxnSpMkLst>
        </pc:cxnChg>
        <pc:cxnChg chg="add mod">
          <ac:chgData name="Syphax Ait oubelli" userId="ecf726b1934da71b" providerId="LiveId" clId="{DBF02EF2-5AE0-440D-B6AD-B5ACDEE03AC8}" dt="2021-08-27T16:42:37.664" v="4184" actId="571"/>
          <ac:cxnSpMkLst>
            <pc:docMk/>
            <pc:sldMk cId="775378018" sldId="415"/>
            <ac:cxnSpMk id="26" creationId="{AB52D8F9-8923-4C5F-BBA5-8CE16FC7808C}"/>
          </ac:cxnSpMkLst>
        </pc:cxnChg>
        <pc:cxnChg chg="add mod">
          <ac:chgData name="Syphax Ait oubelli" userId="ecf726b1934da71b" providerId="LiveId" clId="{DBF02EF2-5AE0-440D-B6AD-B5ACDEE03AC8}" dt="2021-08-27T16:42:39.967" v="4185" actId="571"/>
          <ac:cxnSpMkLst>
            <pc:docMk/>
            <pc:sldMk cId="775378018" sldId="415"/>
            <ac:cxnSpMk id="27" creationId="{1CD5A9A1-39C2-4803-9BF1-DD68D45B409B}"/>
          </ac:cxnSpMkLst>
        </pc:cxnChg>
        <pc:cxnChg chg="add mod">
          <ac:chgData name="Syphax Ait oubelli" userId="ecf726b1934da71b" providerId="LiveId" clId="{DBF02EF2-5AE0-440D-B6AD-B5ACDEE03AC8}" dt="2021-08-27T16:42:48.490" v="4186" actId="571"/>
          <ac:cxnSpMkLst>
            <pc:docMk/>
            <pc:sldMk cId="775378018" sldId="415"/>
            <ac:cxnSpMk id="28" creationId="{503CEF01-534F-4D95-979D-2373D553D56C}"/>
          </ac:cxnSpMkLst>
        </pc:cxnChg>
        <pc:cxnChg chg="add mod">
          <ac:chgData name="Syphax Ait oubelli" userId="ecf726b1934da71b" providerId="LiveId" clId="{DBF02EF2-5AE0-440D-B6AD-B5ACDEE03AC8}" dt="2021-08-27T16:42:48.490" v="4186" actId="571"/>
          <ac:cxnSpMkLst>
            <pc:docMk/>
            <pc:sldMk cId="775378018" sldId="415"/>
            <ac:cxnSpMk id="29" creationId="{A2BAC71F-801B-4DC0-B5AC-2DC2734340C2}"/>
          </ac:cxnSpMkLst>
        </pc:cxnChg>
        <pc:cxnChg chg="add mod">
          <ac:chgData name="Syphax Ait oubelli" userId="ecf726b1934da71b" providerId="LiveId" clId="{DBF02EF2-5AE0-440D-B6AD-B5ACDEE03AC8}" dt="2021-08-27T16:42:48.490" v="4186" actId="571"/>
          <ac:cxnSpMkLst>
            <pc:docMk/>
            <pc:sldMk cId="775378018" sldId="415"/>
            <ac:cxnSpMk id="30" creationId="{10019C32-3E81-4780-A783-934448DF5450}"/>
          </ac:cxnSpMkLst>
        </pc:cxnChg>
        <pc:cxnChg chg="add mod">
          <ac:chgData name="Syphax Ait oubelli" userId="ecf726b1934da71b" providerId="LiveId" clId="{DBF02EF2-5AE0-440D-B6AD-B5ACDEE03AC8}" dt="2021-08-27T16:42:50.389" v="4187" actId="571"/>
          <ac:cxnSpMkLst>
            <pc:docMk/>
            <pc:sldMk cId="775378018" sldId="415"/>
            <ac:cxnSpMk id="31" creationId="{7B3D16F7-1375-4D64-BEDB-D6426CE3B038}"/>
          </ac:cxnSpMkLst>
        </pc:cxnChg>
        <pc:cxnChg chg="add mod">
          <ac:chgData name="Syphax Ait oubelli" userId="ecf726b1934da71b" providerId="LiveId" clId="{DBF02EF2-5AE0-440D-B6AD-B5ACDEE03AC8}" dt="2021-08-27T16:42:50.389" v="4187" actId="571"/>
          <ac:cxnSpMkLst>
            <pc:docMk/>
            <pc:sldMk cId="775378018" sldId="415"/>
            <ac:cxnSpMk id="32" creationId="{4077B913-5175-4E04-B7AD-E8DFBC855E51}"/>
          </ac:cxnSpMkLst>
        </pc:cxnChg>
        <pc:cxnChg chg="add mod">
          <ac:chgData name="Syphax Ait oubelli" userId="ecf726b1934da71b" providerId="LiveId" clId="{DBF02EF2-5AE0-440D-B6AD-B5ACDEE03AC8}" dt="2021-08-27T16:42:50.389" v="4187" actId="571"/>
          <ac:cxnSpMkLst>
            <pc:docMk/>
            <pc:sldMk cId="775378018" sldId="415"/>
            <ac:cxnSpMk id="33" creationId="{4D09BD89-98F6-4DB9-8BAB-B7CD1744D3CB}"/>
          </ac:cxnSpMkLst>
        </pc:cxnChg>
        <pc:cxnChg chg="add mod">
          <ac:chgData name="Syphax Ait oubelli" userId="ecf726b1934da71b" providerId="LiveId" clId="{DBF02EF2-5AE0-440D-B6AD-B5ACDEE03AC8}" dt="2021-08-27T16:42:54.005" v="4188" actId="571"/>
          <ac:cxnSpMkLst>
            <pc:docMk/>
            <pc:sldMk cId="775378018" sldId="415"/>
            <ac:cxnSpMk id="34" creationId="{1D7AF77C-4726-4E6B-B691-86C71E3D324C}"/>
          </ac:cxnSpMkLst>
        </pc:cxnChg>
        <pc:cxnChg chg="add mod">
          <ac:chgData name="Syphax Ait oubelli" userId="ecf726b1934da71b" providerId="LiveId" clId="{DBF02EF2-5AE0-440D-B6AD-B5ACDEE03AC8}" dt="2021-08-27T16:42:54.005" v="4188" actId="571"/>
          <ac:cxnSpMkLst>
            <pc:docMk/>
            <pc:sldMk cId="775378018" sldId="415"/>
            <ac:cxnSpMk id="35" creationId="{8A560D69-18D9-4C0A-BBD2-628B42B07C18}"/>
          </ac:cxnSpMkLst>
        </pc:cxnChg>
        <pc:cxnChg chg="add mod">
          <ac:chgData name="Syphax Ait oubelli" userId="ecf726b1934da71b" providerId="LiveId" clId="{DBF02EF2-5AE0-440D-B6AD-B5ACDEE03AC8}" dt="2021-08-27T16:42:54.005" v="4188" actId="571"/>
          <ac:cxnSpMkLst>
            <pc:docMk/>
            <pc:sldMk cId="775378018" sldId="415"/>
            <ac:cxnSpMk id="36" creationId="{F8594F5A-53CE-4E0C-8AF2-A1FE47C8457D}"/>
          </ac:cxnSpMkLst>
        </pc:cxnChg>
        <pc:cxnChg chg="add mod">
          <ac:chgData name="Syphax Ait oubelli" userId="ecf726b1934da71b" providerId="LiveId" clId="{DBF02EF2-5AE0-440D-B6AD-B5ACDEE03AC8}" dt="2021-08-27T16:43:07.378" v="4191" actId="1076"/>
          <ac:cxnSpMkLst>
            <pc:docMk/>
            <pc:sldMk cId="775378018" sldId="415"/>
            <ac:cxnSpMk id="37" creationId="{A7B702E7-73D2-4B4F-8747-E1953CBE3FB8}"/>
          </ac:cxnSpMkLst>
        </pc:cxnChg>
        <pc:cxnChg chg="add mod">
          <ac:chgData name="Syphax Ait oubelli" userId="ecf726b1934da71b" providerId="LiveId" clId="{DBF02EF2-5AE0-440D-B6AD-B5ACDEE03AC8}" dt="2021-08-27T16:43:08.573" v="4192" actId="571"/>
          <ac:cxnSpMkLst>
            <pc:docMk/>
            <pc:sldMk cId="775378018" sldId="415"/>
            <ac:cxnSpMk id="38" creationId="{4E438BAB-BA76-48B0-9859-BF0674433978}"/>
          </ac:cxnSpMkLst>
        </pc:cxnChg>
        <pc:cxnChg chg="add mod">
          <ac:chgData name="Syphax Ait oubelli" userId="ecf726b1934da71b" providerId="LiveId" clId="{DBF02EF2-5AE0-440D-B6AD-B5ACDEE03AC8}" dt="2021-08-27T16:43:09.731" v="4193" actId="571"/>
          <ac:cxnSpMkLst>
            <pc:docMk/>
            <pc:sldMk cId="775378018" sldId="415"/>
            <ac:cxnSpMk id="39" creationId="{650FF109-09A5-4827-90E1-AA3850A6D6BF}"/>
          </ac:cxnSpMkLst>
        </pc:cxnChg>
        <pc:cxnChg chg="add mod">
          <ac:chgData name="Syphax Ait oubelli" userId="ecf726b1934da71b" providerId="LiveId" clId="{DBF02EF2-5AE0-440D-B6AD-B5ACDEE03AC8}" dt="2021-08-27T16:43:14.441" v="4194" actId="571"/>
          <ac:cxnSpMkLst>
            <pc:docMk/>
            <pc:sldMk cId="775378018" sldId="415"/>
            <ac:cxnSpMk id="40" creationId="{6A5BA280-65BC-4042-9BFA-8434A6C14BD4}"/>
          </ac:cxnSpMkLst>
        </pc:cxnChg>
        <pc:cxnChg chg="add mod">
          <ac:chgData name="Syphax Ait oubelli" userId="ecf726b1934da71b" providerId="LiveId" clId="{DBF02EF2-5AE0-440D-B6AD-B5ACDEE03AC8}" dt="2021-08-27T16:43:14.441" v="4194" actId="571"/>
          <ac:cxnSpMkLst>
            <pc:docMk/>
            <pc:sldMk cId="775378018" sldId="415"/>
            <ac:cxnSpMk id="41" creationId="{B924ED58-907C-4B8F-A4DA-88E765E188E5}"/>
          </ac:cxnSpMkLst>
        </pc:cxnChg>
        <pc:cxnChg chg="add mod">
          <ac:chgData name="Syphax Ait oubelli" userId="ecf726b1934da71b" providerId="LiveId" clId="{DBF02EF2-5AE0-440D-B6AD-B5ACDEE03AC8}" dt="2021-08-27T16:43:14.441" v="4194" actId="571"/>
          <ac:cxnSpMkLst>
            <pc:docMk/>
            <pc:sldMk cId="775378018" sldId="415"/>
            <ac:cxnSpMk id="42" creationId="{09B00D7F-D1E3-4D5C-ACF6-63DCD7FDF1AA}"/>
          </ac:cxnSpMkLst>
        </pc:cxnChg>
        <pc:cxnChg chg="add mod">
          <ac:chgData name="Syphax Ait oubelli" userId="ecf726b1934da71b" providerId="LiveId" clId="{DBF02EF2-5AE0-440D-B6AD-B5ACDEE03AC8}" dt="2021-08-27T16:43:18.590" v="4195" actId="571"/>
          <ac:cxnSpMkLst>
            <pc:docMk/>
            <pc:sldMk cId="775378018" sldId="415"/>
            <ac:cxnSpMk id="43" creationId="{C0625CC9-18D1-4A48-89DF-DD0057E94715}"/>
          </ac:cxnSpMkLst>
        </pc:cxnChg>
        <pc:cxnChg chg="add mod">
          <ac:chgData name="Syphax Ait oubelli" userId="ecf726b1934da71b" providerId="LiveId" clId="{DBF02EF2-5AE0-440D-B6AD-B5ACDEE03AC8}" dt="2021-08-27T16:43:18.590" v="4195" actId="571"/>
          <ac:cxnSpMkLst>
            <pc:docMk/>
            <pc:sldMk cId="775378018" sldId="415"/>
            <ac:cxnSpMk id="44" creationId="{F8ABB355-FAA9-4473-AA81-B769AB33E121}"/>
          </ac:cxnSpMkLst>
        </pc:cxnChg>
        <pc:cxnChg chg="add mod">
          <ac:chgData name="Syphax Ait oubelli" userId="ecf726b1934da71b" providerId="LiveId" clId="{DBF02EF2-5AE0-440D-B6AD-B5ACDEE03AC8}" dt="2021-08-27T16:43:18.590" v="4195" actId="571"/>
          <ac:cxnSpMkLst>
            <pc:docMk/>
            <pc:sldMk cId="775378018" sldId="415"/>
            <ac:cxnSpMk id="45" creationId="{AE0B1ECF-D188-41B3-A109-26BE05D1CD31}"/>
          </ac:cxnSpMkLst>
        </pc:cxnChg>
        <pc:cxnChg chg="add mod">
          <ac:chgData name="Syphax Ait oubelli" userId="ecf726b1934da71b" providerId="LiveId" clId="{DBF02EF2-5AE0-440D-B6AD-B5ACDEE03AC8}" dt="2021-08-27T16:43:18.590" v="4195" actId="571"/>
          <ac:cxnSpMkLst>
            <pc:docMk/>
            <pc:sldMk cId="775378018" sldId="415"/>
            <ac:cxnSpMk id="46" creationId="{B7D1BD33-36EF-40C8-A5C5-F89B5E242CE2}"/>
          </ac:cxnSpMkLst>
        </pc:cxnChg>
        <pc:cxnChg chg="add mod">
          <ac:chgData name="Syphax Ait oubelli" userId="ecf726b1934da71b" providerId="LiveId" clId="{DBF02EF2-5AE0-440D-B6AD-B5ACDEE03AC8}" dt="2021-08-27T16:43:18.590" v="4195" actId="571"/>
          <ac:cxnSpMkLst>
            <pc:docMk/>
            <pc:sldMk cId="775378018" sldId="415"/>
            <ac:cxnSpMk id="47" creationId="{7AC3BBB0-46A2-4F02-9BBF-D4400270485E}"/>
          </ac:cxnSpMkLst>
        </pc:cxnChg>
        <pc:cxnChg chg="add mod">
          <ac:chgData name="Syphax Ait oubelli" userId="ecf726b1934da71b" providerId="LiveId" clId="{DBF02EF2-5AE0-440D-B6AD-B5ACDEE03AC8}" dt="2021-08-27T16:43:18.590" v="4195" actId="571"/>
          <ac:cxnSpMkLst>
            <pc:docMk/>
            <pc:sldMk cId="775378018" sldId="415"/>
            <ac:cxnSpMk id="48" creationId="{E07125A4-2A65-42DF-98CF-25DC158ABF90}"/>
          </ac:cxnSpMkLst>
        </pc:cxnChg>
      </pc:sldChg>
      <pc:sldChg chg="addSp modSp add mod">
        <pc:chgData name="Syphax Ait oubelli" userId="ecf726b1934da71b" providerId="LiveId" clId="{DBF02EF2-5AE0-440D-B6AD-B5ACDEE03AC8}" dt="2021-08-27T21:14:35.932" v="5383"/>
        <pc:sldMkLst>
          <pc:docMk/>
          <pc:sldMk cId="3588351567" sldId="416"/>
        </pc:sldMkLst>
        <pc:spChg chg="mod">
          <ac:chgData name="Syphax Ait oubelli" userId="ecf726b1934da71b" providerId="LiveId" clId="{DBF02EF2-5AE0-440D-B6AD-B5ACDEE03AC8}" dt="2021-08-27T21:14:35.932" v="5383"/>
          <ac:spMkLst>
            <pc:docMk/>
            <pc:sldMk cId="3588351567" sldId="416"/>
            <ac:spMk id="2" creationId="{8F7B6ECE-ECD4-4F51-9396-EF522DE1EB44}"/>
          </ac:spMkLst>
        </pc:spChg>
        <pc:spChg chg="mod">
          <ac:chgData name="Syphax Ait oubelli" userId="ecf726b1934da71b" providerId="LiveId" clId="{DBF02EF2-5AE0-440D-B6AD-B5ACDEE03AC8}" dt="2021-08-27T16:39:13.506" v="4152" actId="14100"/>
          <ac:spMkLst>
            <pc:docMk/>
            <pc:sldMk cId="3588351567" sldId="416"/>
            <ac:spMk id="5" creationId="{B9EFD0E9-43C8-4978-8EDD-1CFA087137C1}"/>
          </ac:spMkLst>
        </pc:spChg>
        <pc:spChg chg="mod">
          <ac:chgData name="Syphax Ait oubelli" userId="ecf726b1934da71b" providerId="LiveId" clId="{DBF02EF2-5AE0-440D-B6AD-B5ACDEE03AC8}" dt="2021-08-27T16:39:20.833" v="4159" actId="1035"/>
          <ac:spMkLst>
            <pc:docMk/>
            <pc:sldMk cId="3588351567" sldId="416"/>
            <ac:spMk id="101" creationId="{654EBDBC-21D9-4C67-9F20-8CCA94292C77}"/>
          </ac:spMkLst>
        </pc:spChg>
        <pc:spChg chg="mod">
          <ac:chgData name="Syphax Ait oubelli" userId="ecf726b1934da71b" providerId="LiveId" clId="{DBF02EF2-5AE0-440D-B6AD-B5ACDEE03AC8}" dt="2021-08-27T16:44:42.478" v="4207"/>
          <ac:spMkLst>
            <pc:docMk/>
            <pc:sldMk cId="3588351567" sldId="416"/>
            <ac:spMk id="106" creationId="{47F88B5C-902D-43E9-863B-D7FEF58AFE10}"/>
          </ac:spMkLst>
        </pc:spChg>
        <pc:spChg chg="mod">
          <ac:chgData name="Syphax Ait oubelli" userId="ecf726b1934da71b" providerId="LiveId" clId="{DBF02EF2-5AE0-440D-B6AD-B5ACDEE03AC8}" dt="2021-08-27T16:44:42.478" v="4207"/>
          <ac:spMkLst>
            <pc:docMk/>
            <pc:sldMk cId="3588351567" sldId="416"/>
            <ac:spMk id="108" creationId="{BFCCF76F-8734-43C2-A413-8B4EBD426D1F}"/>
          </ac:spMkLst>
        </pc:spChg>
        <pc:spChg chg="mod">
          <ac:chgData name="Syphax Ait oubelli" userId="ecf726b1934da71b" providerId="LiveId" clId="{DBF02EF2-5AE0-440D-B6AD-B5ACDEE03AC8}" dt="2021-08-27T16:44:42.478" v="4207"/>
          <ac:spMkLst>
            <pc:docMk/>
            <pc:sldMk cId="3588351567" sldId="416"/>
            <ac:spMk id="109" creationId="{78CDB6BB-74FE-41CE-AAAB-5CC89642DB71}"/>
          </ac:spMkLst>
        </pc:spChg>
        <pc:spChg chg="mod">
          <ac:chgData name="Syphax Ait oubelli" userId="ecf726b1934da71b" providerId="LiveId" clId="{DBF02EF2-5AE0-440D-B6AD-B5ACDEE03AC8}" dt="2021-08-27T16:44:40.386" v="4206"/>
          <ac:spMkLst>
            <pc:docMk/>
            <pc:sldMk cId="3588351567" sldId="416"/>
            <ac:spMk id="110" creationId="{05E24252-80BA-41D8-8D35-DC8DBEE0D1BB}"/>
          </ac:spMkLst>
        </pc:spChg>
        <pc:spChg chg="mod">
          <ac:chgData name="Syphax Ait oubelli" userId="ecf726b1934da71b" providerId="LiveId" clId="{DBF02EF2-5AE0-440D-B6AD-B5ACDEE03AC8}" dt="2021-08-27T16:44:40.386" v="4206"/>
          <ac:spMkLst>
            <pc:docMk/>
            <pc:sldMk cId="3588351567" sldId="416"/>
            <ac:spMk id="115" creationId="{454CD407-B297-4966-B165-8D64C6D7F0A1}"/>
          </ac:spMkLst>
        </pc:spChg>
        <pc:spChg chg="mod">
          <ac:chgData name="Syphax Ait oubelli" userId="ecf726b1934da71b" providerId="LiveId" clId="{DBF02EF2-5AE0-440D-B6AD-B5ACDEE03AC8}" dt="2021-08-27T16:44:42.478" v="4207"/>
          <ac:spMkLst>
            <pc:docMk/>
            <pc:sldMk cId="3588351567" sldId="416"/>
            <ac:spMk id="125" creationId="{B1A3BA64-0607-4BCD-BA5F-1AFCDD502D07}"/>
          </ac:spMkLst>
        </pc:spChg>
        <pc:spChg chg="mod">
          <ac:chgData name="Syphax Ait oubelli" userId="ecf726b1934da71b" providerId="LiveId" clId="{DBF02EF2-5AE0-440D-B6AD-B5ACDEE03AC8}" dt="2021-08-27T16:44:40.386" v="4206"/>
          <ac:spMkLst>
            <pc:docMk/>
            <pc:sldMk cId="3588351567" sldId="416"/>
            <ac:spMk id="126" creationId="{4D43F1E5-E23A-4C64-BA7C-0FFA3F6BA162}"/>
          </ac:spMkLst>
        </pc:spChg>
        <pc:grpChg chg="add mod">
          <ac:chgData name="Syphax Ait oubelli" userId="ecf726b1934da71b" providerId="LiveId" clId="{DBF02EF2-5AE0-440D-B6AD-B5ACDEE03AC8}" dt="2021-08-27T16:44:40.386" v="4206"/>
          <ac:grpSpMkLst>
            <pc:docMk/>
            <pc:sldMk cId="3588351567" sldId="416"/>
            <ac:grpSpMk id="3" creationId="{278BFA21-C0BF-4831-B2A7-E02B750591D3}"/>
          </ac:grpSpMkLst>
        </pc:grpChg>
        <pc:grpChg chg="add mod">
          <ac:chgData name="Syphax Ait oubelli" userId="ecf726b1934da71b" providerId="LiveId" clId="{DBF02EF2-5AE0-440D-B6AD-B5ACDEE03AC8}" dt="2021-08-27T16:44:42.478" v="4207"/>
          <ac:grpSpMkLst>
            <pc:docMk/>
            <pc:sldMk cId="3588351567" sldId="416"/>
            <ac:grpSpMk id="4" creationId="{1E13CDCA-8F4A-4A22-B54B-DBD735F2AF3B}"/>
          </ac:grpSpMkLst>
        </pc:grpChg>
      </pc:sldChg>
      <pc:sldChg chg="addSp delSp modSp add del mod">
        <pc:chgData name="Syphax Ait oubelli" userId="ecf726b1934da71b" providerId="LiveId" clId="{DBF02EF2-5AE0-440D-B6AD-B5ACDEE03AC8}" dt="2021-08-27T20:09:44.336" v="4308" actId="47"/>
        <pc:sldMkLst>
          <pc:docMk/>
          <pc:sldMk cId="3108445319" sldId="417"/>
        </pc:sldMkLst>
        <pc:spChg chg="del">
          <ac:chgData name="Syphax Ait oubelli" userId="ecf726b1934da71b" providerId="LiveId" clId="{DBF02EF2-5AE0-440D-B6AD-B5ACDEE03AC8}" dt="2021-08-27T19:50:52.892" v="4209" actId="478"/>
          <ac:spMkLst>
            <pc:docMk/>
            <pc:sldMk cId="3108445319" sldId="417"/>
            <ac:spMk id="2" creationId="{8F7B6ECE-ECD4-4F51-9396-EF522DE1EB44}"/>
          </ac:spMkLst>
        </pc:spChg>
        <pc:spChg chg="del">
          <ac:chgData name="Syphax Ait oubelli" userId="ecf726b1934da71b" providerId="LiveId" clId="{DBF02EF2-5AE0-440D-B6AD-B5ACDEE03AC8}" dt="2021-08-27T19:50:52.892" v="4209" actId="478"/>
          <ac:spMkLst>
            <pc:docMk/>
            <pc:sldMk cId="3108445319" sldId="417"/>
            <ac:spMk id="5" creationId="{B9EFD0E9-43C8-4978-8EDD-1CFA087137C1}"/>
          </ac:spMkLst>
        </pc:spChg>
        <pc:spChg chg="add del mod">
          <ac:chgData name="Syphax Ait oubelli" userId="ecf726b1934da71b" providerId="LiveId" clId="{DBF02EF2-5AE0-440D-B6AD-B5ACDEE03AC8}" dt="2021-08-27T20:06:45.226" v="4306" actId="478"/>
          <ac:spMkLst>
            <pc:docMk/>
            <pc:sldMk cId="3108445319" sldId="417"/>
            <ac:spMk id="27" creationId="{646BD6CD-4CA2-420D-8B06-8E12929B09BF}"/>
          </ac:spMkLst>
        </pc:spChg>
        <pc:spChg chg="add del mod">
          <ac:chgData name="Syphax Ait oubelli" userId="ecf726b1934da71b" providerId="LiveId" clId="{DBF02EF2-5AE0-440D-B6AD-B5ACDEE03AC8}" dt="2021-08-27T19:53:52.803" v="4227" actId="478"/>
          <ac:spMkLst>
            <pc:docMk/>
            <pc:sldMk cId="3108445319" sldId="417"/>
            <ac:spMk id="30" creationId="{658513C8-95E7-4E2C-AB7C-103DEC6D3E22}"/>
          </ac:spMkLst>
        </pc:spChg>
        <pc:spChg chg="add del mod">
          <ac:chgData name="Syphax Ait oubelli" userId="ecf726b1934da71b" providerId="LiveId" clId="{DBF02EF2-5AE0-440D-B6AD-B5ACDEE03AC8}" dt="2021-08-27T19:53:52.803" v="4227" actId="478"/>
          <ac:spMkLst>
            <pc:docMk/>
            <pc:sldMk cId="3108445319" sldId="417"/>
            <ac:spMk id="31" creationId="{3EF0A15F-6457-4BE1-9B66-AB46C03B2DD3}"/>
          </ac:spMkLst>
        </pc:spChg>
        <pc:spChg chg="add del mod">
          <ac:chgData name="Syphax Ait oubelli" userId="ecf726b1934da71b" providerId="LiveId" clId="{DBF02EF2-5AE0-440D-B6AD-B5ACDEE03AC8}" dt="2021-08-27T19:53:52.803" v="4227" actId="478"/>
          <ac:spMkLst>
            <pc:docMk/>
            <pc:sldMk cId="3108445319" sldId="417"/>
            <ac:spMk id="32" creationId="{9451485D-3FD1-433D-B2D9-2D11ABA8D6A7}"/>
          </ac:spMkLst>
        </pc:spChg>
        <pc:spChg chg="add del mod">
          <ac:chgData name="Syphax Ait oubelli" userId="ecf726b1934da71b" providerId="LiveId" clId="{DBF02EF2-5AE0-440D-B6AD-B5ACDEE03AC8}" dt="2021-08-27T19:53:52.803" v="4227" actId="478"/>
          <ac:spMkLst>
            <pc:docMk/>
            <pc:sldMk cId="3108445319" sldId="417"/>
            <ac:spMk id="33" creationId="{CB4A38F5-4C07-421E-BADA-AF3587713BE3}"/>
          </ac:spMkLst>
        </pc:spChg>
        <pc:spChg chg="add del mod">
          <ac:chgData name="Syphax Ait oubelli" userId="ecf726b1934da71b" providerId="LiveId" clId="{DBF02EF2-5AE0-440D-B6AD-B5ACDEE03AC8}" dt="2021-08-27T19:53:52.803" v="4227" actId="478"/>
          <ac:spMkLst>
            <pc:docMk/>
            <pc:sldMk cId="3108445319" sldId="417"/>
            <ac:spMk id="34" creationId="{0403CECA-DE3A-4899-9A3C-9235A18EFC6D}"/>
          </ac:spMkLst>
        </pc:spChg>
        <pc:spChg chg="add del mod">
          <ac:chgData name="Syphax Ait oubelli" userId="ecf726b1934da71b" providerId="LiveId" clId="{DBF02EF2-5AE0-440D-B6AD-B5ACDEE03AC8}" dt="2021-08-27T19:53:52.803" v="4227" actId="478"/>
          <ac:spMkLst>
            <pc:docMk/>
            <pc:sldMk cId="3108445319" sldId="417"/>
            <ac:spMk id="35" creationId="{34AD12FE-AF2E-41D1-8D82-DB738D64F7CE}"/>
          </ac:spMkLst>
        </pc:spChg>
        <pc:spChg chg="add del mod">
          <ac:chgData name="Syphax Ait oubelli" userId="ecf726b1934da71b" providerId="LiveId" clId="{DBF02EF2-5AE0-440D-B6AD-B5ACDEE03AC8}" dt="2021-08-27T19:53:52.803" v="4227" actId="478"/>
          <ac:spMkLst>
            <pc:docMk/>
            <pc:sldMk cId="3108445319" sldId="417"/>
            <ac:spMk id="36" creationId="{0BCECB70-FFF1-41DF-A714-2EB308D5FF4A}"/>
          </ac:spMkLst>
        </pc:spChg>
        <pc:spChg chg="add del mod">
          <ac:chgData name="Syphax Ait oubelli" userId="ecf726b1934da71b" providerId="LiveId" clId="{DBF02EF2-5AE0-440D-B6AD-B5ACDEE03AC8}" dt="2021-08-27T19:53:52.803" v="4227" actId="478"/>
          <ac:spMkLst>
            <pc:docMk/>
            <pc:sldMk cId="3108445319" sldId="417"/>
            <ac:spMk id="37" creationId="{664A5A03-3942-4826-AFE4-04F412FA7ADE}"/>
          </ac:spMkLst>
        </pc:spChg>
        <pc:spChg chg="add mod">
          <ac:chgData name="Syphax Ait oubelli" userId="ecf726b1934da71b" providerId="LiveId" clId="{DBF02EF2-5AE0-440D-B6AD-B5ACDEE03AC8}" dt="2021-08-27T19:54:17.479" v="4244" actId="571"/>
          <ac:spMkLst>
            <pc:docMk/>
            <pc:sldMk cId="3108445319" sldId="417"/>
            <ac:spMk id="38" creationId="{A9DC9EDE-E787-4C49-A9B5-68DECAF6563D}"/>
          </ac:spMkLst>
        </pc:spChg>
        <pc:spChg chg="add mod">
          <ac:chgData name="Syphax Ait oubelli" userId="ecf726b1934da71b" providerId="LiveId" clId="{DBF02EF2-5AE0-440D-B6AD-B5ACDEE03AC8}" dt="2021-08-27T19:54:16.835" v="4243" actId="571"/>
          <ac:spMkLst>
            <pc:docMk/>
            <pc:sldMk cId="3108445319" sldId="417"/>
            <ac:spMk id="39" creationId="{05C774E6-174A-445B-ABAC-5A2656051DA2}"/>
          </ac:spMkLst>
        </pc:spChg>
        <pc:spChg chg="add mod">
          <ac:chgData name="Syphax Ait oubelli" userId="ecf726b1934da71b" providerId="LiveId" clId="{DBF02EF2-5AE0-440D-B6AD-B5ACDEE03AC8}" dt="2021-08-27T19:54:16.532" v="4242" actId="571"/>
          <ac:spMkLst>
            <pc:docMk/>
            <pc:sldMk cId="3108445319" sldId="417"/>
            <ac:spMk id="40" creationId="{74878BD2-3A76-4FA9-8B31-A4BC2BA582C2}"/>
          </ac:spMkLst>
        </pc:spChg>
        <pc:spChg chg="add mod">
          <ac:chgData name="Syphax Ait oubelli" userId="ecf726b1934da71b" providerId="LiveId" clId="{DBF02EF2-5AE0-440D-B6AD-B5ACDEE03AC8}" dt="2021-08-27T19:54:15.887" v="4241" actId="571"/>
          <ac:spMkLst>
            <pc:docMk/>
            <pc:sldMk cId="3108445319" sldId="417"/>
            <ac:spMk id="41" creationId="{B5DA4C4F-B041-423D-906C-73CAC9694950}"/>
          </ac:spMkLst>
        </pc:spChg>
        <pc:spChg chg="add mod">
          <ac:chgData name="Syphax Ait oubelli" userId="ecf726b1934da71b" providerId="LiveId" clId="{DBF02EF2-5AE0-440D-B6AD-B5ACDEE03AC8}" dt="2021-08-27T19:54:15.488" v="4240" actId="571"/>
          <ac:spMkLst>
            <pc:docMk/>
            <pc:sldMk cId="3108445319" sldId="417"/>
            <ac:spMk id="42" creationId="{B383D59F-AB3A-4A66-B27C-C39438D49BCD}"/>
          </ac:spMkLst>
        </pc:spChg>
        <pc:spChg chg="add mod">
          <ac:chgData name="Syphax Ait oubelli" userId="ecf726b1934da71b" providerId="LiveId" clId="{DBF02EF2-5AE0-440D-B6AD-B5ACDEE03AC8}" dt="2021-08-27T19:54:15.488" v="4240" actId="571"/>
          <ac:spMkLst>
            <pc:docMk/>
            <pc:sldMk cId="3108445319" sldId="417"/>
            <ac:spMk id="43" creationId="{97340D95-986F-44C8-903C-521DD27296AE}"/>
          </ac:spMkLst>
        </pc:spChg>
        <pc:spChg chg="add mod">
          <ac:chgData name="Syphax Ait oubelli" userId="ecf726b1934da71b" providerId="LiveId" clId="{DBF02EF2-5AE0-440D-B6AD-B5ACDEE03AC8}" dt="2021-08-27T19:54:15.488" v="4240" actId="571"/>
          <ac:spMkLst>
            <pc:docMk/>
            <pc:sldMk cId="3108445319" sldId="417"/>
            <ac:spMk id="44" creationId="{51372123-DD22-4970-81CE-922DE889BD10}"/>
          </ac:spMkLst>
        </pc:spChg>
        <pc:spChg chg="add mod">
          <ac:chgData name="Syphax Ait oubelli" userId="ecf726b1934da71b" providerId="LiveId" clId="{DBF02EF2-5AE0-440D-B6AD-B5ACDEE03AC8}" dt="2021-08-27T19:54:22.252" v="4247" actId="571"/>
          <ac:spMkLst>
            <pc:docMk/>
            <pc:sldMk cId="3108445319" sldId="417"/>
            <ac:spMk id="45" creationId="{E76E792A-76A5-4A78-B565-3A614979C89C}"/>
          </ac:spMkLst>
        </pc:spChg>
        <pc:spChg chg="add del mod">
          <ac:chgData name="Syphax Ait oubelli" userId="ecf726b1934da71b" providerId="LiveId" clId="{DBF02EF2-5AE0-440D-B6AD-B5ACDEE03AC8}" dt="2021-08-27T20:00:27.266" v="4285" actId="478"/>
          <ac:spMkLst>
            <pc:docMk/>
            <pc:sldMk cId="3108445319" sldId="417"/>
            <ac:spMk id="46" creationId="{0B0FFC9F-AA09-4085-9955-636B03590208}"/>
          </ac:spMkLst>
        </pc:spChg>
        <pc:spChg chg="add mod">
          <ac:chgData name="Syphax Ait oubelli" userId="ecf726b1934da71b" providerId="LiveId" clId="{DBF02EF2-5AE0-440D-B6AD-B5ACDEE03AC8}" dt="2021-08-27T19:54:33.428" v="4254" actId="571"/>
          <ac:spMkLst>
            <pc:docMk/>
            <pc:sldMk cId="3108445319" sldId="417"/>
            <ac:spMk id="47" creationId="{A10691C3-4DBE-4CD9-B912-2C1048CA63C4}"/>
          </ac:spMkLst>
        </pc:spChg>
        <pc:spChg chg="add mod">
          <ac:chgData name="Syphax Ait oubelli" userId="ecf726b1934da71b" providerId="LiveId" clId="{DBF02EF2-5AE0-440D-B6AD-B5ACDEE03AC8}" dt="2021-08-27T19:54:33.063" v="4253" actId="571"/>
          <ac:spMkLst>
            <pc:docMk/>
            <pc:sldMk cId="3108445319" sldId="417"/>
            <ac:spMk id="48" creationId="{23679BAD-905F-4D01-BEE7-9BC04A445F64}"/>
          </ac:spMkLst>
        </pc:spChg>
        <pc:spChg chg="add mod">
          <ac:chgData name="Syphax Ait oubelli" userId="ecf726b1934da71b" providerId="LiveId" clId="{DBF02EF2-5AE0-440D-B6AD-B5ACDEE03AC8}" dt="2021-08-27T19:54:32.445" v="4252" actId="571"/>
          <ac:spMkLst>
            <pc:docMk/>
            <pc:sldMk cId="3108445319" sldId="417"/>
            <ac:spMk id="49" creationId="{E1D39746-B945-46C8-9583-9447C57EE7DE}"/>
          </ac:spMkLst>
        </pc:spChg>
        <pc:spChg chg="add mod">
          <ac:chgData name="Syphax Ait oubelli" userId="ecf726b1934da71b" providerId="LiveId" clId="{DBF02EF2-5AE0-440D-B6AD-B5ACDEE03AC8}" dt="2021-08-27T19:54:32.445" v="4252" actId="571"/>
          <ac:spMkLst>
            <pc:docMk/>
            <pc:sldMk cId="3108445319" sldId="417"/>
            <ac:spMk id="50" creationId="{3C6FB021-9F61-471D-B2C8-AD442E8D9E08}"/>
          </ac:spMkLst>
        </pc:spChg>
        <pc:spChg chg="add mod">
          <ac:chgData name="Syphax Ait oubelli" userId="ecf726b1934da71b" providerId="LiveId" clId="{DBF02EF2-5AE0-440D-B6AD-B5ACDEE03AC8}" dt="2021-08-27T19:54:32.445" v="4252" actId="571"/>
          <ac:spMkLst>
            <pc:docMk/>
            <pc:sldMk cId="3108445319" sldId="417"/>
            <ac:spMk id="51" creationId="{51244746-E0F1-438E-BDD3-3EC7AB7EE0B8}"/>
          </ac:spMkLst>
        </pc:spChg>
        <pc:spChg chg="add mod">
          <ac:chgData name="Syphax Ait oubelli" userId="ecf726b1934da71b" providerId="LiveId" clId="{DBF02EF2-5AE0-440D-B6AD-B5ACDEE03AC8}" dt="2021-08-27T19:54:32.445" v="4252" actId="571"/>
          <ac:spMkLst>
            <pc:docMk/>
            <pc:sldMk cId="3108445319" sldId="417"/>
            <ac:spMk id="52" creationId="{1EBF23AD-EEE6-4BA3-BD7A-87A859CD3300}"/>
          </ac:spMkLst>
        </pc:spChg>
        <pc:spChg chg="add del mod">
          <ac:chgData name="Syphax Ait oubelli" userId="ecf726b1934da71b" providerId="LiveId" clId="{DBF02EF2-5AE0-440D-B6AD-B5ACDEE03AC8}" dt="2021-08-27T20:00:27.266" v="4285" actId="478"/>
          <ac:spMkLst>
            <pc:docMk/>
            <pc:sldMk cId="3108445319" sldId="417"/>
            <ac:spMk id="53" creationId="{83F0F07A-3FDC-4B79-A988-79986867AAA0}"/>
          </ac:spMkLst>
        </pc:spChg>
        <pc:spChg chg="add del mod">
          <ac:chgData name="Syphax Ait oubelli" userId="ecf726b1934da71b" providerId="LiveId" clId="{DBF02EF2-5AE0-440D-B6AD-B5ACDEE03AC8}" dt="2021-08-27T20:00:27.266" v="4285" actId="478"/>
          <ac:spMkLst>
            <pc:docMk/>
            <pc:sldMk cId="3108445319" sldId="417"/>
            <ac:spMk id="54" creationId="{1CB9159B-636F-4EAB-A918-968923482A1B}"/>
          </ac:spMkLst>
        </pc:spChg>
        <pc:spChg chg="add del mod">
          <ac:chgData name="Syphax Ait oubelli" userId="ecf726b1934da71b" providerId="LiveId" clId="{DBF02EF2-5AE0-440D-B6AD-B5ACDEE03AC8}" dt="2021-08-27T20:00:27.266" v="4285" actId="478"/>
          <ac:spMkLst>
            <pc:docMk/>
            <pc:sldMk cId="3108445319" sldId="417"/>
            <ac:spMk id="55" creationId="{8802893B-B6E3-4263-AC44-A1CF945AC7AE}"/>
          </ac:spMkLst>
        </pc:spChg>
        <pc:spChg chg="add del mod">
          <ac:chgData name="Syphax Ait oubelli" userId="ecf726b1934da71b" providerId="LiveId" clId="{DBF02EF2-5AE0-440D-B6AD-B5ACDEE03AC8}" dt="2021-08-27T20:00:27.266" v="4285" actId="478"/>
          <ac:spMkLst>
            <pc:docMk/>
            <pc:sldMk cId="3108445319" sldId="417"/>
            <ac:spMk id="56" creationId="{6983CA1F-D47E-4933-B27C-A3AD697295B5}"/>
          </ac:spMkLst>
        </pc:spChg>
        <pc:spChg chg="add del mod">
          <ac:chgData name="Syphax Ait oubelli" userId="ecf726b1934da71b" providerId="LiveId" clId="{DBF02EF2-5AE0-440D-B6AD-B5ACDEE03AC8}" dt="2021-08-27T20:00:27.266" v="4285" actId="478"/>
          <ac:spMkLst>
            <pc:docMk/>
            <pc:sldMk cId="3108445319" sldId="417"/>
            <ac:spMk id="57" creationId="{FB284474-A62F-4A9A-9C9C-F9B872311C36}"/>
          </ac:spMkLst>
        </pc:spChg>
        <pc:spChg chg="add del mod">
          <ac:chgData name="Syphax Ait oubelli" userId="ecf726b1934da71b" providerId="LiveId" clId="{DBF02EF2-5AE0-440D-B6AD-B5ACDEE03AC8}" dt="2021-08-27T20:00:27.266" v="4285" actId="478"/>
          <ac:spMkLst>
            <pc:docMk/>
            <pc:sldMk cId="3108445319" sldId="417"/>
            <ac:spMk id="58" creationId="{FEE40F91-A566-4C9A-819C-03D8474C610C}"/>
          </ac:spMkLst>
        </pc:spChg>
        <pc:spChg chg="add del mod">
          <ac:chgData name="Syphax Ait oubelli" userId="ecf726b1934da71b" providerId="LiveId" clId="{DBF02EF2-5AE0-440D-B6AD-B5ACDEE03AC8}" dt="2021-08-27T20:06:45.226" v="4306" actId="478"/>
          <ac:spMkLst>
            <pc:docMk/>
            <pc:sldMk cId="3108445319" sldId="417"/>
            <ac:spMk id="59" creationId="{417A49F1-3B3D-4309-B14E-958A173C9C67}"/>
          </ac:spMkLst>
        </pc:spChg>
        <pc:spChg chg="add del mod">
          <ac:chgData name="Syphax Ait oubelli" userId="ecf726b1934da71b" providerId="LiveId" clId="{DBF02EF2-5AE0-440D-B6AD-B5ACDEE03AC8}" dt="2021-08-27T20:06:45.226" v="4306" actId="478"/>
          <ac:spMkLst>
            <pc:docMk/>
            <pc:sldMk cId="3108445319" sldId="417"/>
            <ac:spMk id="60" creationId="{71AB7B8B-2739-4793-87E6-F52369DDEA30}"/>
          </ac:spMkLst>
        </pc:spChg>
        <pc:spChg chg="add del mod">
          <ac:chgData name="Syphax Ait oubelli" userId="ecf726b1934da71b" providerId="LiveId" clId="{DBF02EF2-5AE0-440D-B6AD-B5ACDEE03AC8}" dt="2021-08-27T20:06:45.226" v="4306" actId="478"/>
          <ac:spMkLst>
            <pc:docMk/>
            <pc:sldMk cId="3108445319" sldId="417"/>
            <ac:spMk id="61" creationId="{56CD2749-DF5A-4A11-898F-BBFF8A728282}"/>
          </ac:spMkLst>
        </pc:spChg>
        <pc:spChg chg="add del mod">
          <ac:chgData name="Syphax Ait oubelli" userId="ecf726b1934da71b" providerId="LiveId" clId="{DBF02EF2-5AE0-440D-B6AD-B5ACDEE03AC8}" dt="2021-08-27T20:06:45.226" v="4306" actId="478"/>
          <ac:spMkLst>
            <pc:docMk/>
            <pc:sldMk cId="3108445319" sldId="417"/>
            <ac:spMk id="62" creationId="{0657F94E-3187-4269-91D2-C7BA24BE263E}"/>
          </ac:spMkLst>
        </pc:spChg>
        <pc:spChg chg="add del mod">
          <ac:chgData name="Syphax Ait oubelli" userId="ecf726b1934da71b" providerId="LiveId" clId="{DBF02EF2-5AE0-440D-B6AD-B5ACDEE03AC8}" dt="2021-08-27T20:06:45.226" v="4306" actId="478"/>
          <ac:spMkLst>
            <pc:docMk/>
            <pc:sldMk cId="3108445319" sldId="417"/>
            <ac:spMk id="63" creationId="{F3CFBD2E-B828-46C9-9149-3C9EE9F243B5}"/>
          </ac:spMkLst>
        </pc:spChg>
        <pc:spChg chg="add del mod">
          <ac:chgData name="Syphax Ait oubelli" userId="ecf726b1934da71b" providerId="LiveId" clId="{DBF02EF2-5AE0-440D-B6AD-B5ACDEE03AC8}" dt="2021-08-27T20:06:45.226" v="4306" actId="478"/>
          <ac:spMkLst>
            <pc:docMk/>
            <pc:sldMk cId="3108445319" sldId="417"/>
            <ac:spMk id="64" creationId="{0C0184C9-B558-4FCE-B7B7-BBB6E48A9FE9}"/>
          </ac:spMkLst>
        </pc:spChg>
        <pc:spChg chg="add del mod">
          <ac:chgData name="Syphax Ait oubelli" userId="ecf726b1934da71b" providerId="LiveId" clId="{DBF02EF2-5AE0-440D-B6AD-B5ACDEE03AC8}" dt="2021-08-27T20:06:45.226" v="4306" actId="478"/>
          <ac:spMkLst>
            <pc:docMk/>
            <pc:sldMk cId="3108445319" sldId="417"/>
            <ac:spMk id="65" creationId="{AE3B4254-9FB9-48F4-9DBF-4B7290D1540B}"/>
          </ac:spMkLst>
        </pc:spChg>
        <pc:spChg chg="add del mod">
          <ac:chgData name="Syphax Ait oubelli" userId="ecf726b1934da71b" providerId="LiveId" clId="{DBF02EF2-5AE0-440D-B6AD-B5ACDEE03AC8}" dt="2021-08-27T20:06:45.226" v="4306" actId="478"/>
          <ac:spMkLst>
            <pc:docMk/>
            <pc:sldMk cId="3108445319" sldId="417"/>
            <ac:spMk id="66" creationId="{D890BE6F-FB7F-49E5-A28E-034F43DACA28}"/>
          </ac:spMkLst>
        </pc:spChg>
        <pc:spChg chg="add del mod">
          <ac:chgData name="Syphax Ait oubelli" userId="ecf726b1934da71b" providerId="LiveId" clId="{DBF02EF2-5AE0-440D-B6AD-B5ACDEE03AC8}" dt="2021-08-27T20:06:45.226" v="4306" actId="478"/>
          <ac:spMkLst>
            <pc:docMk/>
            <pc:sldMk cId="3108445319" sldId="417"/>
            <ac:spMk id="67" creationId="{B4DE734E-C84F-459D-81DF-01A6199EAEFB}"/>
          </ac:spMkLst>
        </pc:spChg>
        <pc:spChg chg="add del mod">
          <ac:chgData name="Syphax Ait oubelli" userId="ecf726b1934da71b" providerId="LiveId" clId="{DBF02EF2-5AE0-440D-B6AD-B5ACDEE03AC8}" dt="2021-08-27T20:06:45.226" v="4306" actId="478"/>
          <ac:spMkLst>
            <pc:docMk/>
            <pc:sldMk cId="3108445319" sldId="417"/>
            <ac:spMk id="68" creationId="{8379B372-A210-4E4A-B155-518BC2AC0D99}"/>
          </ac:spMkLst>
        </pc:spChg>
        <pc:spChg chg="add del mod">
          <ac:chgData name="Syphax Ait oubelli" userId="ecf726b1934da71b" providerId="LiveId" clId="{DBF02EF2-5AE0-440D-B6AD-B5ACDEE03AC8}" dt="2021-08-27T20:06:45.226" v="4306" actId="478"/>
          <ac:spMkLst>
            <pc:docMk/>
            <pc:sldMk cId="3108445319" sldId="417"/>
            <ac:spMk id="69" creationId="{DC0A98A3-6557-489A-A96D-D5ABBFD6206C}"/>
          </ac:spMkLst>
        </pc:spChg>
        <pc:spChg chg="add del mod">
          <ac:chgData name="Syphax Ait oubelli" userId="ecf726b1934da71b" providerId="LiveId" clId="{DBF02EF2-5AE0-440D-B6AD-B5ACDEE03AC8}" dt="2021-08-27T20:06:45.226" v="4306" actId="478"/>
          <ac:spMkLst>
            <pc:docMk/>
            <pc:sldMk cId="3108445319" sldId="417"/>
            <ac:spMk id="70" creationId="{774F7CA7-6FF3-4B1D-9A13-94D9E5124EFE}"/>
          </ac:spMkLst>
        </pc:spChg>
        <pc:spChg chg="add del mod">
          <ac:chgData name="Syphax Ait oubelli" userId="ecf726b1934da71b" providerId="LiveId" clId="{DBF02EF2-5AE0-440D-B6AD-B5ACDEE03AC8}" dt="2021-08-27T20:06:45.226" v="4306" actId="478"/>
          <ac:spMkLst>
            <pc:docMk/>
            <pc:sldMk cId="3108445319" sldId="417"/>
            <ac:spMk id="71" creationId="{E8E56EAB-9AE2-4084-920C-E5E53A8E2ED9}"/>
          </ac:spMkLst>
        </pc:spChg>
        <pc:spChg chg="add del mod">
          <ac:chgData name="Syphax Ait oubelli" userId="ecf726b1934da71b" providerId="LiveId" clId="{DBF02EF2-5AE0-440D-B6AD-B5ACDEE03AC8}" dt="2021-08-27T20:06:45.226" v="4306" actId="478"/>
          <ac:spMkLst>
            <pc:docMk/>
            <pc:sldMk cId="3108445319" sldId="417"/>
            <ac:spMk id="72" creationId="{FADEB99E-A3F9-4F89-AA9C-2AB39169581A}"/>
          </ac:spMkLst>
        </pc:spChg>
        <pc:spChg chg="add del mod">
          <ac:chgData name="Syphax Ait oubelli" userId="ecf726b1934da71b" providerId="LiveId" clId="{DBF02EF2-5AE0-440D-B6AD-B5ACDEE03AC8}" dt="2021-08-27T20:06:45.226" v="4306" actId="478"/>
          <ac:spMkLst>
            <pc:docMk/>
            <pc:sldMk cId="3108445319" sldId="417"/>
            <ac:spMk id="73" creationId="{5306CB28-189A-411F-A4C1-48B6346D0E3C}"/>
          </ac:spMkLst>
        </pc:spChg>
        <pc:spChg chg="add del mod">
          <ac:chgData name="Syphax Ait oubelli" userId="ecf726b1934da71b" providerId="LiveId" clId="{DBF02EF2-5AE0-440D-B6AD-B5ACDEE03AC8}" dt="2021-08-27T20:06:45.226" v="4306" actId="478"/>
          <ac:spMkLst>
            <pc:docMk/>
            <pc:sldMk cId="3108445319" sldId="417"/>
            <ac:spMk id="74" creationId="{E5420A87-7E7D-4F03-8759-E41345C3BAA6}"/>
          </ac:spMkLst>
        </pc:spChg>
        <pc:spChg chg="add del mod">
          <ac:chgData name="Syphax Ait oubelli" userId="ecf726b1934da71b" providerId="LiveId" clId="{DBF02EF2-5AE0-440D-B6AD-B5ACDEE03AC8}" dt="2021-08-27T20:06:45.226" v="4306" actId="478"/>
          <ac:spMkLst>
            <pc:docMk/>
            <pc:sldMk cId="3108445319" sldId="417"/>
            <ac:spMk id="75" creationId="{75E0E3E9-6996-432D-97F9-D5AAC3C26F23}"/>
          </ac:spMkLst>
        </pc:spChg>
        <pc:spChg chg="add del mod">
          <ac:chgData name="Syphax Ait oubelli" userId="ecf726b1934da71b" providerId="LiveId" clId="{DBF02EF2-5AE0-440D-B6AD-B5ACDEE03AC8}" dt="2021-08-27T20:06:45.226" v="4306" actId="478"/>
          <ac:spMkLst>
            <pc:docMk/>
            <pc:sldMk cId="3108445319" sldId="417"/>
            <ac:spMk id="76" creationId="{94593B5E-BF3C-4362-8F99-033CFE5F9049}"/>
          </ac:spMkLst>
        </pc:spChg>
        <pc:spChg chg="add del mod">
          <ac:chgData name="Syphax Ait oubelli" userId="ecf726b1934da71b" providerId="LiveId" clId="{DBF02EF2-5AE0-440D-B6AD-B5ACDEE03AC8}" dt="2021-08-27T20:06:45.226" v="4306" actId="478"/>
          <ac:spMkLst>
            <pc:docMk/>
            <pc:sldMk cId="3108445319" sldId="417"/>
            <ac:spMk id="77" creationId="{4BE39302-5666-4F92-8B64-7F470B9144B3}"/>
          </ac:spMkLst>
        </pc:spChg>
        <pc:spChg chg="add del mod">
          <ac:chgData name="Syphax Ait oubelli" userId="ecf726b1934da71b" providerId="LiveId" clId="{DBF02EF2-5AE0-440D-B6AD-B5ACDEE03AC8}" dt="2021-08-27T20:06:45.226" v="4306" actId="478"/>
          <ac:spMkLst>
            <pc:docMk/>
            <pc:sldMk cId="3108445319" sldId="417"/>
            <ac:spMk id="78" creationId="{8ED29D37-51D0-4922-A325-DFAC40DE6C8D}"/>
          </ac:spMkLst>
        </pc:spChg>
        <pc:spChg chg="add del mod">
          <ac:chgData name="Syphax Ait oubelli" userId="ecf726b1934da71b" providerId="LiveId" clId="{DBF02EF2-5AE0-440D-B6AD-B5ACDEE03AC8}" dt="2021-08-27T20:06:45.226" v="4306" actId="478"/>
          <ac:spMkLst>
            <pc:docMk/>
            <pc:sldMk cId="3108445319" sldId="417"/>
            <ac:spMk id="79" creationId="{25E83322-3AB5-40FB-B3E0-59E22B860EC6}"/>
          </ac:spMkLst>
        </pc:spChg>
        <pc:spChg chg="add del mod">
          <ac:chgData name="Syphax Ait oubelli" userId="ecf726b1934da71b" providerId="LiveId" clId="{DBF02EF2-5AE0-440D-B6AD-B5ACDEE03AC8}" dt="2021-08-27T20:06:45.226" v="4306" actId="478"/>
          <ac:spMkLst>
            <pc:docMk/>
            <pc:sldMk cId="3108445319" sldId="417"/>
            <ac:spMk id="80" creationId="{0CE6104E-5DBA-4FCE-807F-9DE22225FBAE}"/>
          </ac:spMkLst>
        </pc:spChg>
        <pc:spChg chg="add del mod">
          <ac:chgData name="Syphax Ait oubelli" userId="ecf726b1934da71b" providerId="LiveId" clId="{DBF02EF2-5AE0-440D-B6AD-B5ACDEE03AC8}" dt="2021-08-27T20:06:45.226" v="4306" actId="478"/>
          <ac:spMkLst>
            <pc:docMk/>
            <pc:sldMk cId="3108445319" sldId="417"/>
            <ac:spMk id="81" creationId="{8BF688AE-2401-4B09-AEB8-5FB03627BBAF}"/>
          </ac:spMkLst>
        </pc:spChg>
        <pc:spChg chg="del">
          <ac:chgData name="Syphax Ait oubelli" userId="ecf726b1934da71b" providerId="LiveId" clId="{DBF02EF2-5AE0-440D-B6AD-B5ACDEE03AC8}" dt="2021-08-27T19:50:52.892" v="4209" actId="478"/>
          <ac:spMkLst>
            <pc:docMk/>
            <pc:sldMk cId="3108445319" sldId="417"/>
            <ac:spMk id="101" creationId="{654EBDBC-21D9-4C67-9F20-8CCA94292C77}"/>
          </ac:spMkLst>
        </pc:spChg>
        <pc:spChg chg="del">
          <ac:chgData name="Syphax Ait oubelli" userId="ecf726b1934da71b" providerId="LiveId" clId="{DBF02EF2-5AE0-440D-B6AD-B5ACDEE03AC8}" dt="2021-08-27T19:50:52.892" v="4209" actId="478"/>
          <ac:spMkLst>
            <pc:docMk/>
            <pc:sldMk cId="3108445319" sldId="417"/>
            <ac:spMk id="111" creationId="{A033C9FA-761D-4E19-B283-06C0532EC792}"/>
          </ac:spMkLst>
        </pc:spChg>
        <pc:spChg chg="del">
          <ac:chgData name="Syphax Ait oubelli" userId="ecf726b1934da71b" providerId="LiveId" clId="{DBF02EF2-5AE0-440D-B6AD-B5ACDEE03AC8}" dt="2021-08-27T19:50:52.892" v="4209" actId="478"/>
          <ac:spMkLst>
            <pc:docMk/>
            <pc:sldMk cId="3108445319" sldId="417"/>
            <ac:spMk id="112" creationId="{13FBED85-BD66-4885-B97C-12880D8D908B}"/>
          </ac:spMkLst>
        </pc:spChg>
        <pc:spChg chg="del">
          <ac:chgData name="Syphax Ait oubelli" userId="ecf726b1934da71b" providerId="LiveId" clId="{DBF02EF2-5AE0-440D-B6AD-B5ACDEE03AC8}" dt="2021-08-27T19:50:52.892" v="4209" actId="478"/>
          <ac:spMkLst>
            <pc:docMk/>
            <pc:sldMk cId="3108445319" sldId="417"/>
            <ac:spMk id="113" creationId="{BC695DBC-96FE-4EF8-A52E-B1DFF78846A2}"/>
          </ac:spMkLst>
        </pc:spChg>
        <pc:spChg chg="del">
          <ac:chgData name="Syphax Ait oubelli" userId="ecf726b1934da71b" providerId="LiveId" clId="{DBF02EF2-5AE0-440D-B6AD-B5ACDEE03AC8}" dt="2021-08-27T19:50:52.892" v="4209" actId="478"/>
          <ac:spMkLst>
            <pc:docMk/>
            <pc:sldMk cId="3108445319" sldId="417"/>
            <ac:spMk id="114" creationId="{E23BE280-0231-45F3-A904-37174D0B3C8C}"/>
          </ac:spMkLst>
        </pc:spChg>
        <pc:spChg chg="del">
          <ac:chgData name="Syphax Ait oubelli" userId="ecf726b1934da71b" providerId="LiveId" clId="{DBF02EF2-5AE0-440D-B6AD-B5ACDEE03AC8}" dt="2021-08-27T19:50:52.892" v="4209" actId="478"/>
          <ac:spMkLst>
            <pc:docMk/>
            <pc:sldMk cId="3108445319" sldId="417"/>
            <ac:spMk id="116" creationId="{7824F210-ADB3-4A9B-A665-CFFB1BD15242}"/>
          </ac:spMkLst>
        </pc:spChg>
        <pc:spChg chg="del">
          <ac:chgData name="Syphax Ait oubelli" userId="ecf726b1934da71b" providerId="LiveId" clId="{DBF02EF2-5AE0-440D-B6AD-B5ACDEE03AC8}" dt="2021-08-27T19:50:52.892" v="4209" actId="478"/>
          <ac:spMkLst>
            <pc:docMk/>
            <pc:sldMk cId="3108445319" sldId="417"/>
            <ac:spMk id="117" creationId="{7653C202-EBD6-4440-B9FA-935325BAA0AF}"/>
          </ac:spMkLst>
        </pc:spChg>
        <pc:spChg chg="del">
          <ac:chgData name="Syphax Ait oubelli" userId="ecf726b1934da71b" providerId="LiveId" clId="{DBF02EF2-5AE0-440D-B6AD-B5ACDEE03AC8}" dt="2021-08-27T19:50:52.892" v="4209" actId="478"/>
          <ac:spMkLst>
            <pc:docMk/>
            <pc:sldMk cId="3108445319" sldId="417"/>
            <ac:spMk id="118" creationId="{23FAD623-9F20-4C48-9B6E-BB9E74F7C4E5}"/>
          </ac:spMkLst>
        </pc:spChg>
        <pc:spChg chg="del">
          <ac:chgData name="Syphax Ait oubelli" userId="ecf726b1934da71b" providerId="LiveId" clId="{DBF02EF2-5AE0-440D-B6AD-B5ACDEE03AC8}" dt="2021-08-27T19:50:52.892" v="4209" actId="478"/>
          <ac:spMkLst>
            <pc:docMk/>
            <pc:sldMk cId="3108445319" sldId="417"/>
            <ac:spMk id="119" creationId="{C48F7E0B-32FF-42C1-A115-B1141595B23E}"/>
          </ac:spMkLst>
        </pc:spChg>
        <pc:spChg chg="del">
          <ac:chgData name="Syphax Ait oubelli" userId="ecf726b1934da71b" providerId="LiveId" clId="{DBF02EF2-5AE0-440D-B6AD-B5ACDEE03AC8}" dt="2021-08-27T19:50:52.892" v="4209" actId="478"/>
          <ac:spMkLst>
            <pc:docMk/>
            <pc:sldMk cId="3108445319" sldId="417"/>
            <ac:spMk id="124" creationId="{12D83CA7-5796-41C9-A8A8-58513593BCEF}"/>
          </ac:spMkLst>
        </pc:spChg>
        <pc:spChg chg="del">
          <ac:chgData name="Syphax Ait oubelli" userId="ecf726b1934da71b" providerId="LiveId" clId="{DBF02EF2-5AE0-440D-B6AD-B5ACDEE03AC8}" dt="2021-08-27T19:50:52.892" v="4209" actId="478"/>
          <ac:spMkLst>
            <pc:docMk/>
            <pc:sldMk cId="3108445319" sldId="417"/>
            <ac:spMk id="127" creationId="{53F5A7E8-FC5F-48E2-9096-29D84CB68746}"/>
          </ac:spMkLst>
        </pc:spChg>
        <pc:spChg chg="del">
          <ac:chgData name="Syphax Ait oubelli" userId="ecf726b1934da71b" providerId="LiveId" clId="{DBF02EF2-5AE0-440D-B6AD-B5ACDEE03AC8}" dt="2021-08-27T19:50:52.892" v="4209" actId="478"/>
          <ac:spMkLst>
            <pc:docMk/>
            <pc:sldMk cId="3108445319" sldId="417"/>
            <ac:spMk id="128" creationId="{9FB618CA-AB57-4E03-99F6-B72798732FE2}"/>
          </ac:spMkLst>
        </pc:spChg>
        <pc:spChg chg="del">
          <ac:chgData name="Syphax Ait oubelli" userId="ecf726b1934da71b" providerId="LiveId" clId="{DBF02EF2-5AE0-440D-B6AD-B5ACDEE03AC8}" dt="2021-08-27T19:50:52.892" v="4209" actId="478"/>
          <ac:spMkLst>
            <pc:docMk/>
            <pc:sldMk cId="3108445319" sldId="417"/>
            <ac:spMk id="129" creationId="{CED5F08C-6E15-4A3C-A361-9CE65AAF9207}"/>
          </ac:spMkLst>
        </pc:spChg>
        <pc:spChg chg="del">
          <ac:chgData name="Syphax Ait oubelli" userId="ecf726b1934da71b" providerId="LiveId" clId="{DBF02EF2-5AE0-440D-B6AD-B5ACDEE03AC8}" dt="2021-08-27T19:50:52.892" v="4209" actId="478"/>
          <ac:spMkLst>
            <pc:docMk/>
            <pc:sldMk cId="3108445319" sldId="417"/>
            <ac:spMk id="130" creationId="{B490441E-ABE3-4B48-9073-47D018FA98F6}"/>
          </ac:spMkLst>
        </pc:spChg>
        <pc:grpChg chg="del">
          <ac:chgData name="Syphax Ait oubelli" userId="ecf726b1934da71b" providerId="LiveId" clId="{DBF02EF2-5AE0-440D-B6AD-B5ACDEE03AC8}" dt="2021-08-27T19:50:52.892" v="4209" actId="478"/>
          <ac:grpSpMkLst>
            <pc:docMk/>
            <pc:sldMk cId="3108445319" sldId="417"/>
            <ac:grpSpMk id="3" creationId="{278BFA21-C0BF-4831-B2A7-E02B750591D3}"/>
          </ac:grpSpMkLst>
        </pc:grpChg>
        <pc:grpChg chg="del">
          <ac:chgData name="Syphax Ait oubelli" userId="ecf726b1934da71b" providerId="LiveId" clId="{DBF02EF2-5AE0-440D-B6AD-B5ACDEE03AC8}" dt="2021-08-27T19:50:52.892" v="4209" actId="478"/>
          <ac:grpSpMkLst>
            <pc:docMk/>
            <pc:sldMk cId="3108445319" sldId="417"/>
            <ac:grpSpMk id="4" creationId="{1E13CDCA-8F4A-4A22-B54B-DBD735F2AF3B}"/>
          </ac:grpSpMkLst>
        </pc:grpChg>
        <pc:cxnChg chg="add mod">
          <ac:chgData name="Syphax Ait oubelli" userId="ecf726b1934da71b" providerId="LiveId" clId="{DBF02EF2-5AE0-440D-B6AD-B5ACDEE03AC8}" dt="2021-08-27T19:54:02.488" v="4233" actId="1076"/>
          <ac:cxnSpMkLst>
            <pc:docMk/>
            <pc:sldMk cId="3108445319" sldId="417"/>
            <ac:cxnSpMk id="28" creationId="{65B56B96-B005-4276-8AFA-14AF06F148BB}"/>
          </ac:cxnSpMkLst>
        </pc:cxnChg>
        <pc:cxnChg chg="add del mod">
          <ac:chgData name="Syphax Ait oubelli" userId="ecf726b1934da71b" providerId="LiveId" clId="{DBF02EF2-5AE0-440D-B6AD-B5ACDEE03AC8}" dt="2021-08-27T19:54:00.907" v="4232" actId="478"/>
          <ac:cxnSpMkLst>
            <pc:docMk/>
            <pc:sldMk cId="3108445319" sldId="417"/>
            <ac:cxnSpMk id="29" creationId="{72C1F3FC-CEA1-41D0-8D48-893C04EFBB70}"/>
          </ac:cxnSpMkLst>
        </pc:cxnChg>
      </pc:sldChg>
      <pc:sldChg chg="addSp delSp modSp add del mod ord">
        <pc:chgData name="Syphax Ait oubelli" userId="ecf726b1934da71b" providerId="LiveId" clId="{DBF02EF2-5AE0-440D-B6AD-B5ACDEE03AC8}" dt="2021-08-27T21:12:07.053" v="5357" actId="47"/>
        <pc:sldMkLst>
          <pc:docMk/>
          <pc:sldMk cId="1914817532" sldId="418"/>
        </pc:sldMkLst>
        <pc:spChg chg="del">
          <ac:chgData name="Syphax Ait oubelli" userId="ecf726b1934da71b" providerId="LiveId" clId="{DBF02EF2-5AE0-440D-B6AD-B5ACDEE03AC8}" dt="2021-08-27T20:10:02.090" v="4310" actId="478"/>
          <ac:spMkLst>
            <pc:docMk/>
            <pc:sldMk cId="1914817532" sldId="418"/>
            <ac:spMk id="3" creationId="{CDF11141-7D34-471F-9116-08A32B0BFEDB}"/>
          </ac:spMkLst>
        </pc:spChg>
        <pc:spChg chg="del">
          <ac:chgData name="Syphax Ait oubelli" userId="ecf726b1934da71b" providerId="LiveId" clId="{DBF02EF2-5AE0-440D-B6AD-B5ACDEE03AC8}" dt="2021-08-27T20:10:02.090" v="4310" actId="478"/>
          <ac:spMkLst>
            <pc:docMk/>
            <pc:sldMk cId="1914817532" sldId="418"/>
            <ac:spMk id="4" creationId="{10C1B4DD-33B2-4079-ACAE-A9AFCA8787AC}"/>
          </ac:spMkLst>
        </pc:spChg>
        <pc:spChg chg="del">
          <ac:chgData name="Syphax Ait oubelli" userId="ecf726b1934da71b" providerId="LiveId" clId="{DBF02EF2-5AE0-440D-B6AD-B5ACDEE03AC8}" dt="2021-08-27T20:10:02.090" v="4310" actId="478"/>
          <ac:spMkLst>
            <pc:docMk/>
            <pc:sldMk cId="1914817532" sldId="418"/>
            <ac:spMk id="7" creationId="{D59E1FB0-9903-4F5E-B7EC-B11DAB940366}"/>
          </ac:spMkLst>
        </pc:spChg>
        <pc:spChg chg="add mod">
          <ac:chgData name="Syphax Ait oubelli" userId="ecf726b1934da71b" providerId="LiveId" clId="{DBF02EF2-5AE0-440D-B6AD-B5ACDEE03AC8}" dt="2021-08-27T20:30:23.326" v="4547" actId="1076"/>
          <ac:spMkLst>
            <pc:docMk/>
            <pc:sldMk cId="1914817532" sldId="418"/>
            <ac:spMk id="8" creationId="{B1B6BA17-35C4-49E6-802D-89EACB255584}"/>
          </ac:spMkLst>
        </pc:spChg>
        <pc:spChg chg="del">
          <ac:chgData name="Syphax Ait oubelli" userId="ecf726b1934da71b" providerId="LiveId" clId="{DBF02EF2-5AE0-440D-B6AD-B5ACDEE03AC8}" dt="2021-08-27T20:10:02.090" v="4310" actId="478"/>
          <ac:spMkLst>
            <pc:docMk/>
            <pc:sldMk cId="1914817532" sldId="418"/>
            <ac:spMk id="10" creationId="{64A1804D-5EE1-45AB-8787-6B8AB96A3DF6}"/>
          </ac:spMkLst>
        </pc:spChg>
        <pc:spChg chg="del">
          <ac:chgData name="Syphax Ait oubelli" userId="ecf726b1934da71b" providerId="LiveId" clId="{DBF02EF2-5AE0-440D-B6AD-B5ACDEE03AC8}" dt="2021-08-27T20:10:02.090" v="4310" actId="478"/>
          <ac:spMkLst>
            <pc:docMk/>
            <pc:sldMk cId="1914817532" sldId="418"/>
            <ac:spMk id="13" creationId="{4D360CD4-01F2-4912-A370-7F474CDD0DAB}"/>
          </ac:spMkLst>
        </pc:spChg>
        <pc:spChg chg="del">
          <ac:chgData name="Syphax Ait oubelli" userId="ecf726b1934da71b" providerId="LiveId" clId="{DBF02EF2-5AE0-440D-B6AD-B5ACDEE03AC8}" dt="2021-08-27T20:10:02.090" v="4310" actId="478"/>
          <ac:spMkLst>
            <pc:docMk/>
            <pc:sldMk cId="1914817532" sldId="418"/>
            <ac:spMk id="16" creationId="{73A2B211-1E76-43B8-A842-644031212CA9}"/>
          </ac:spMkLst>
        </pc:spChg>
        <pc:spChg chg="del">
          <ac:chgData name="Syphax Ait oubelli" userId="ecf726b1934da71b" providerId="LiveId" clId="{DBF02EF2-5AE0-440D-B6AD-B5ACDEE03AC8}" dt="2021-08-27T20:10:02.090" v="4310" actId="478"/>
          <ac:spMkLst>
            <pc:docMk/>
            <pc:sldMk cId="1914817532" sldId="418"/>
            <ac:spMk id="19" creationId="{F71A63FB-07F1-4F19-B1A3-EBF27B03FDC2}"/>
          </ac:spMkLst>
        </pc:spChg>
        <pc:spChg chg="del">
          <ac:chgData name="Syphax Ait oubelli" userId="ecf726b1934da71b" providerId="LiveId" clId="{DBF02EF2-5AE0-440D-B6AD-B5ACDEE03AC8}" dt="2021-08-27T20:10:02.090" v="4310" actId="478"/>
          <ac:spMkLst>
            <pc:docMk/>
            <pc:sldMk cId="1914817532" sldId="418"/>
            <ac:spMk id="22" creationId="{0C3FE7D5-4E79-46C7-8C4C-6552ACA027E3}"/>
          </ac:spMkLst>
        </pc:spChg>
        <pc:spChg chg="del">
          <ac:chgData name="Syphax Ait oubelli" userId="ecf726b1934da71b" providerId="LiveId" clId="{DBF02EF2-5AE0-440D-B6AD-B5ACDEE03AC8}" dt="2021-08-27T20:10:02.090" v="4310" actId="478"/>
          <ac:spMkLst>
            <pc:docMk/>
            <pc:sldMk cId="1914817532" sldId="418"/>
            <ac:spMk id="25" creationId="{06AF10B1-CB4F-4986-B34E-193E0BD469D9}"/>
          </ac:spMkLst>
        </pc:spChg>
        <pc:spChg chg="del">
          <ac:chgData name="Syphax Ait oubelli" userId="ecf726b1934da71b" providerId="LiveId" clId="{DBF02EF2-5AE0-440D-B6AD-B5ACDEE03AC8}" dt="2021-08-27T20:10:02.090" v="4310" actId="478"/>
          <ac:spMkLst>
            <pc:docMk/>
            <pc:sldMk cId="1914817532" sldId="418"/>
            <ac:spMk id="28" creationId="{15F0DA52-9D8D-4642-9762-65BDA6AFE2FA}"/>
          </ac:spMkLst>
        </pc:spChg>
        <pc:spChg chg="del">
          <ac:chgData name="Syphax Ait oubelli" userId="ecf726b1934da71b" providerId="LiveId" clId="{DBF02EF2-5AE0-440D-B6AD-B5ACDEE03AC8}" dt="2021-08-27T20:10:02.090" v="4310" actId="478"/>
          <ac:spMkLst>
            <pc:docMk/>
            <pc:sldMk cId="1914817532" sldId="418"/>
            <ac:spMk id="29" creationId="{58F6974D-B5AB-4DF0-9263-144614FD5136}"/>
          </ac:spMkLst>
        </pc:spChg>
        <pc:spChg chg="del">
          <ac:chgData name="Syphax Ait oubelli" userId="ecf726b1934da71b" providerId="LiveId" clId="{DBF02EF2-5AE0-440D-B6AD-B5ACDEE03AC8}" dt="2021-08-27T20:10:02.090" v="4310" actId="478"/>
          <ac:spMkLst>
            <pc:docMk/>
            <pc:sldMk cId="1914817532" sldId="418"/>
            <ac:spMk id="30" creationId="{C82C20F5-CCED-4075-868A-C298AB81DC25}"/>
          </ac:spMkLst>
        </pc:spChg>
        <pc:spChg chg="del">
          <ac:chgData name="Syphax Ait oubelli" userId="ecf726b1934da71b" providerId="LiveId" clId="{DBF02EF2-5AE0-440D-B6AD-B5ACDEE03AC8}" dt="2021-08-27T20:10:02.090" v="4310" actId="478"/>
          <ac:spMkLst>
            <pc:docMk/>
            <pc:sldMk cId="1914817532" sldId="418"/>
            <ac:spMk id="31" creationId="{14AFC152-7112-443A-8C7A-2E80FB0E8E5A}"/>
          </ac:spMkLst>
        </pc:spChg>
        <pc:spChg chg="del">
          <ac:chgData name="Syphax Ait oubelli" userId="ecf726b1934da71b" providerId="LiveId" clId="{DBF02EF2-5AE0-440D-B6AD-B5ACDEE03AC8}" dt="2021-08-27T20:10:02.090" v="4310" actId="478"/>
          <ac:spMkLst>
            <pc:docMk/>
            <pc:sldMk cId="1914817532" sldId="418"/>
            <ac:spMk id="32" creationId="{CA63CF28-5876-4133-8E7B-0D507AF1E70F}"/>
          </ac:spMkLst>
        </pc:spChg>
        <pc:spChg chg="del">
          <ac:chgData name="Syphax Ait oubelli" userId="ecf726b1934da71b" providerId="LiveId" clId="{DBF02EF2-5AE0-440D-B6AD-B5ACDEE03AC8}" dt="2021-08-27T20:10:02.090" v="4310" actId="478"/>
          <ac:spMkLst>
            <pc:docMk/>
            <pc:sldMk cId="1914817532" sldId="418"/>
            <ac:spMk id="33" creationId="{3B47E5DD-49D4-4BBA-8C07-C601EF46FFF7}"/>
          </ac:spMkLst>
        </pc:spChg>
        <pc:spChg chg="del">
          <ac:chgData name="Syphax Ait oubelli" userId="ecf726b1934da71b" providerId="LiveId" clId="{DBF02EF2-5AE0-440D-B6AD-B5ACDEE03AC8}" dt="2021-08-27T20:10:02.090" v="4310" actId="478"/>
          <ac:spMkLst>
            <pc:docMk/>
            <pc:sldMk cId="1914817532" sldId="418"/>
            <ac:spMk id="34" creationId="{F09FA5DB-C5D5-4113-BDD9-00327492FEB0}"/>
          </ac:spMkLst>
        </pc:spChg>
        <pc:spChg chg="del">
          <ac:chgData name="Syphax Ait oubelli" userId="ecf726b1934da71b" providerId="LiveId" clId="{DBF02EF2-5AE0-440D-B6AD-B5ACDEE03AC8}" dt="2021-08-27T20:10:02.090" v="4310" actId="478"/>
          <ac:spMkLst>
            <pc:docMk/>
            <pc:sldMk cId="1914817532" sldId="418"/>
            <ac:spMk id="36" creationId="{0BFC7959-0C48-4E10-8F34-479A8AAC4FB1}"/>
          </ac:spMkLst>
        </pc:spChg>
        <pc:spChg chg="del">
          <ac:chgData name="Syphax Ait oubelli" userId="ecf726b1934da71b" providerId="LiveId" clId="{DBF02EF2-5AE0-440D-B6AD-B5ACDEE03AC8}" dt="2021-08-27T20:10:02.090" v="4310" actId="478"/>
          <ac:spMkLst>
            <pc:docMk/>
            <pc:sldMk cId="1914817532" sldId="418"/>
            <ac:spMk id="37" creationId="{C81227BE-41EF-4393-AC13-08A97F741AD1}"/>
          </ac:spMkLst>
        </pc:spChg>
        <pc:spChg chg="del">
          <ac:chgData name="Syphax Ait oubelli" userId="ecf726b1934da71b" providerId="LiveId" clId="{DBF02EF2-5AE0-440D-B6AD-B5ACDEE03AC8}" dt="2021-08-27T20:10:02.090" v="4310" actId="478"/>
          <ac:spMkLst>
            <pc:docMk/>
            <pc:sldMk cId="1914817532" sldId="418"/>
            <ac:spMk id="39" creationId="{5C7F4633-4E44-4C0E-B586-9CCE2BB2DCAA}"/>
          </ac:spMkLst>
        </pc:spChg>
        <pc:spChg chg="del">
          <ac:chgData name="Syphax Ait oubelli" userId="ecf726b1934da71b" providerId="LiveId" clId="{DBF02EF2-5AE0-440D-B6AD-B5ACDEE03AC8}" dt="2021-08-27T20:10:02.090" v="4310" actId="478"/>
          <ac:spMkLst>
            <pc:docMk/>
            <pc:sldMk cId="1914817532" sldId="418"/>
            <ac:spMk id="40" creationId="{EF95D963-9C20-4B6A-8864-EBC33FF866EE}"/>
          </ac:spMkLst>
        </pc:spChg>
        <pc:spChg chg="mod">
          <ac:chgData name="Syphax Ait oubelli" userId="ecf726b1934da71b" providerId="LiveId" clId="{DBF02EF2-5AE0-440D-B6AD-B5ACDEE03AC8}" dt="2021-08-27T20:13:10.558" v="4318" actId="1076"/>
          <ac:spMkLst>
            <pc:docMk/>
            <pc:sldMk cId="1914817532" sldId="418"/>
            <ac:spMk id="41" creationId="{6B2E0BA1-32CD-4D2C-BE79-ED6BA7C458D6}"/>
          </ac:spMkLst>
        </pc:spChg>
        <pc:spChg chg="add del mod">
          <ac:chgData name="Syphax Ait oubelli" userId="ecf726b1934da71b" providerId="LiveId" clId="{DBF02EF2-5AE0-440D-B6AD-B5ACDEE03AC8}" dt="2021-08-27T20:31:53.160" v="4562" actId="478"/>
          <ac:spMkLst>
            <pc:docMk/>
            <pc:sldMk cId="1914817532" sldId="418"/>
            <ac:spMk id="42" creationId="{DC2FBFD4-9BAF-4F0F-B0D2-37EB8CA99081}"/>
          </ac:spMkLst>
        </pc:spChg>
        <pc:spChg chg="del">
          <ac:chgData name="Syphax Ait oubelli" userId="ecf726b1934da71b" providerId="LiveId" clId="{DBF02EF2-5AE0-440D-B6AD-B5ACDEE03AC8}" dt="2021-08-27T20:10:02.090" v="4310" actId="478"/>
          <ac:spMkLst>
            <pc:docMk/>
            <pc:sldMk cId="1914817532" sldId="418"/>
            <ac:spMk id="43" creationId="{A1622D04-8937-4436-8A83-B2DDB09AE7F2}"/>
          </ac:spMkLst>
        </pc:spChg>
        <pc:spChg chg="add del mod">
          <ac:chgData name="Syphax Ait oubelli" userId="ecf726b1934da71b" providerId="LiveId" clId="{DBF02EF2-5AE0-440D-B6AD-B5ACDEE03AC8}" dt="2021-08-27T20:31:53.160" v="4562" actId="478"/>
          <ac:spMkLst>
            <pc:docMk/>
            <pc:sldMk cId="1914817532" sldId="418"/>
            <ac:spMk id="44" creationId="{18DEE543-1B9E-4872-8313-51EC599556B4}"/>
          </ac:spMkLst>
        </pc:spChg>
        <pc:spChg chg="add del mod">
          <ac:chgData name="Syphax Ait oubelli" userId="ecf726b1934da71b" providerId="LiveId" clId="{DBF02EF2-5AE0-440D-B6AD-B5ACDEE03AC8}" dt="2021-08-27T20:31:53.160" v="4562" actId="478"/>
          <ac:spMkLst>
            <pc:docMk/>
            <pc:sldMk cId="1914817532" sldId="418"/>
            <ac:spMk id="45" creationId="{C802E9D9-86E1-4E44-ABE7-7D5089C479B6}"/>
          </ac:spMkLst>
        </pc:spChg>
        <pc:spChg chg="del">
          <ac:chgData name="Syphax Ait oubelli" userId="ecf726b1934da71b" providerId="LiveId" clId="{DBF02EF2-5AE0-440D-B6AD-B5ACDEE03AC8}" dt="2021-08-27T20:10:02.090" v="4310" actId="478"/>
          <ac:spMkLst>
            <pc:docMk/>
            <pc:sldMk cId="1914817532" sldId="418"/>
            <ac:spMk id="46" creationId="{1785F098-5F9B-4E15-825A-EB70E4A37FD6}"/>
          </ac:spMkLst>
        </pc:spChg>
        <pc:spChg chg="add del mod">
          <ac:chgData name="Syphax Ait oubelli" userId="ecf726b1934da71b" providerId="LiveId" clId="{DBF02EF2-5AE0-440D-B6AD-B5ACDEE03AC8}" dt="2021-08-27T20:31:53.160" v="4562" actId="478"/>
          <ac:spMkLst>
            <pc:docMk/>
            <pc:sldMk cId="1914817532" sldId="418"/>
            <ac:spMk id="47" creationId="{20DCF8CE-8007-4EFB-A07D-6F5F69BE7A90}"/>
          </ac:spMkLst>
        </pc:spChg>
        <pc:spChg chg="add del mod">
          <ac:chgData name="Syphax Ait oubelli" userId="ecf726b1934da71b" providerId="LiveId" clId="{DBF02EF2-5AE0-440D-B6AD-B5ACDEE03AC8}" dt="2021-08-27T20:31:53.160" v="4562" actId="478"/>
          <ac:spMkLst>
            <pc:docMk/>
            <pc:sldMk cId="1914817532" sldId="418"/>
            <ac:spMk id="48" creationId="{E6E52269-FBD2-460C-983A-F57FD9EBF9D1}"/>
          </ac:spMkLst>
        </pc:spChg>
        <pc:spChg chg="del">
          <ac:chgData name="Syphax Ait oubelli" userId="ecf726b1934da71b" providerId="LiveId" clId="{DBF02EF2-5AE0-440D-B6AD-B5ACDEE03AC8}" dt="2021-08-27T20:10:02.090" v="4310" actId="478"/>
          <ac:spMkLst>
            <pc:docMk/>
            <pc:sldMk cId="1914817532" sldId="418"/>
            <ac:spMk id="49" creationId="{8354BD48-71B1-47A2-964C-9406051523F7}"/>
          </ac:spMkLst>
        </pc:spChg>
        <pc:spChg chg="add del mod">
          <ac:chgData name="Syphax Ait oubelli" userId="ecf726b1934da71b" providerId="LiveId" clId="{DBF02EF2-5AE0-440D-B6AD-B5ACDEE03AC8}" dt="2021-08-27T20:31:53.160" v="4562" actId="478"/>
          <ac:spMkLst>
            <pc:docMk/>
            <pc:sldMk cId="1914817532" sldId="418"/>
            <ac:spMk id="50" creationId="{74461088-93AE-44CF-8527-A452B0E61588}"/>
          </ac:spMkLst>
        </pc:spChg>
        <pc:spChg chg="add del mod">
          <ac:chgData name="Syphax Ait oubelli" userId="ecf726b1934da71b" providerId="LiveId" clId="{DBF02EF2-5AE0-440D-B6AD-B5ACDEE03AC8}" dt="2021-08-27T20:31:53.160" v="4562" actId="478"/>
          <ac:spMkLst>
            <pc:docMk/>
            <pc:sldMk cId="1914817532" sldId="418"/>
            <ac:spMk id="51" creationId="{4C316A44-B2D3-4DE8-BE1F-759CADAB1A43}"/>
          </ac:spMkLst>
        </pc:spChg>
        <pc:spChg chg="del">
          <ac:chgData name="Syphax Ait oubelli" userId="ecf726b1934da71b" providerId="LiveId" clId="{DBF02EF2-5AE0-440D-B6AD-B5ACDEE03AC8}" dt="2021-08-27T20:10:02.090" v="4310" actId="478"/>
          <ac:spMkLst>
            <pc:docMk/>
            <pc:sldMk cId="1914817532" sldId="418"/>
            <ac:spMk id="52" creationId="{9737E3C9-2649-4B93-B311-C140B3A0E59E}"/>
          </ac:spMkLst>
        </pc:spChg>
        <pc:spChg chg="add del mod">
          <ac:chgData name="Syphax Ait oubelli" userId="ecf726b1934da71b" providerId="LiveId" clId="{DBF02EF2-5AE0-440D-B6AD-B5ACDEE03AC8}" dt="2021-08-27T20:31:53.160" v="4562" actId="478"/>
          <ac:spMkLst>
            <pc:docMk/>
            <pc:sldMk cId="1914817532" sldId="418"/>
            <ac:spMk id="53" creationId="{C497748A-C88E-4800-ABA9-2408F64D310E}"/>
          </ac:spMkLst>
        </pc:spChg>
        <pc:spChg chg="add del mod">
          <ac:chgData name="Syphax Ait oubelli" userId="ecf726b1934da71b" providerId="LiveId" clId="{DBF02EF2-5AE0-440D-B6AD-B5ACDEE03AC8}" dt="2021-08-27T20:31:53.160" v="4562" actId="478"/>
          <ac:spMkLst>
            <pc:docMk/>
            <pc:sldMk cId="1914817532" sldId="418"/>
            <ac:spMk id="54" creationId="{AAC7EEAF-D656-47CE-8C3F-EA9EA2E249BE}"/>
          </ac:spMkLst>
        </pc:spChg>
        <pc:spChg chg="del">
          <ac:chgData name="Syphax Ait oubelli" userId="ecf726b1934da71b" providerId="LiveId" clId="{DBF02EF2-5AE0-440D-B6AD-B5ACDEE03AC8}" dt="2021-08-27T20:10:02.090" v="4310" actId="478"/>
          <ac:spMkLst>
            <pc:docMk/>
            <pc:sldMk cId="1914817532" sldId="418"/>
            <ac:spMk id="55" creationId="{643D47E5-5F64-41FE-A755-10F5635F91AC}"/>
          </ac:spMkLst>
        </pc:spChg>
        <pc:spChg chg="add del mod">
          <ac:chgData name="Syphax Ait oubelli" userId="ecf726b1934da71b" providerId="LiveId" clId="{DBF02EF2-5AE0-440D-B6AD-B5ACDEE03AC8}" dt="2021-08-27T20:31:53.160" v="4562" actId="478"/>
          <ac:spMkLst>
            <pc:docMk/>
            <pc:sldMk cId="1914817532" sldId="418"/>
            <ac:spMk id="56" creationId="{6A6353A0-C998-4A1D-AB30-BE49BF2D4900}"/>
          </ac:spMkLst>
        </pc:spChg>
        <pc:spChg chg="add del mod">
          <ac:chgData name="Syphax Ait oubelli" userId="ecf726b1934da71b" providerId="LiveId" clId="{DBF02EF2-5AE0-440D-B6AD-B5ACDEE03AC8}" dt="2021-08-27T20:31:53.160" v="4562" actId="478"/>
          <ac:spMkLst>
            <pc:docMk/>
            <pc:sldMk cId="1914817532" sldId="418"/>
            <ac:spMk id="57" creationId="{12D10859-0B20-4EAD-BBEA-880230B1BE12}"/>
          </ac:spMkLst>
        </pc:spChg>
        <pc:spChg chg="del">
          <ac:chgData name="Syphax Ait oubelli" userId="ecf726b1934da71b" providerId="LiveId" clId="{DBF02EF2-5AE0-440D-B6AD-B5ACDEE03AC8}" dt="2021-08-27T20:10:02.090" v="4310" actId="478"/>
          <ac:spMkLst>
            <pc:docMk/>
            <pc:sldMk cId="1914817532" sldId="418"/>
            <ac:spMk id="58" creationId="{8EC3A824-16BD-43D7-A9F7-7315256CBBBD}"/>
          </ac:spMkLst>
        </pc:spChg>
        <pc:spChg chg="add del mod">
          <ac:chgData name="Syphax Ait oubelli" userId="ecf726b1934da71b" providerId="LiveId" clId="{DBF02EF2-5AE0-440D-B6AD-B5ACDEE03AC8}" dt="2021-08-27T20:31:53.160" v="4562" actId="478"/>
          <ac:spMkLst>
            <pc:docMk/>
            <pc:sldMk cId="1914817532" sldId="418"/>
            <ac:spMk id="59" creationId="{04CB84BB-978B-4D95-A5F1-350DDD506149}"/>
          </ac:spMkLst>
        </pc:spChg>
        <pc:spChg chg="add del mod">
          <ac:chgData name="Syphax Ait oubelli" userId="ecf726b1934da71b" providerId="LiveId" clId="{DBF02EF2-5AE0-440D-B6AD-B5ACDEE03AC8}" dt="2021-08-27T20:31:53.160" v="4562" actId="478"/>
          <ac:spMkLst>
            <pc:docMk/>
            <pc:sldMk cId="1914817532" sldId="418"/>
            <ac:spMk id="60" creationId="{F860B6A2-256E-4958-984B-4CA7CFA9B2BE}"/>
          </ac:spMkLst>
        </pc:spChg>
        <pc:spChg chg="del">
          <ac:chgData name="Syphax Ait oubelli" userId="ecf726b1934da71b" providerId="LiveId" clId="{DBF02EF2-5AE0-440D-B6AD-B5ACDEE03AC8}" dt="2021-08-27T20:10:02.090" v="4310" actId="478"/>
          <ac:spMkLst>
            <pc:docMk/>
            <pc:sldMk cId="1914817532" sldId="418"/>
            <ac:spMk id="61" creationId="{6F32346E-52DB-4C93-A3B2-14DA9B8443DA}"/>
          </ac:spMkLst>
        </pc:spChg>
        <pc:spChg chg="add del mod">
          <ac:chgData name="Syphax Ait oubelli" userId="ecf726b1934da71b" providerId="LiveId" clId="{DBF02EF2-5AE0-440D-B6AD-B5ACDEE03AC8}" dt="2021-08-27T20:31:53.160" v="4562" actId="478"/>
          <ac:spMkLst>
            <pc:docMk/>
            <pc:sldMk cId="1914817532" sldId="418"/>
            <ac:spMk id="62" creationId="{4BC7F5EF-FF71-48C9-AB81-CC664F482580}"/>
          </ac:spMkLst>
        </pc:spChg>
        <pc:spChg chg="add del mod">
          <ac:chgData name="Syphax Ait oubelli" userId="ecf726b1934da71b" providerId="LiveId" clId="{DBF02EF2-5AE0-440D-B6AD-B5ACDEE03AC8}" dt="2021-08-27T20:31:53.160" v="4562" actId="478"/>
          <ac:spMkLst>
            <pc:docMk/>
            <pc:sldMk cId="1914817532" sldId="418"/>
            <ac:spMk id="63" creationId="{D58C902F-7C73-40D5-BF07-FA0B0F51F345}"/>
          </ac:spMkLst>
        </pc:spChg>
        <pc:spChg chg="del">
          <ac:chgData name="Syphax Ait oubelli" userId="ecf726b1934da71b" providerId="LiveId" clId="{DBF02EF2-5AE0-440D-B6AD-B5ACDEE03AC8}" dt="2021-08-27T20:10:02.090" v="4310" actId="478"/>
          <ac:spMkLst>
            <pc:docMk/>
            <pc:sldMk cId="1914817532" sldId="418"/>
            <ac:spMk id="64" creationId="{5D49293E-1C21-480B-A99D-89FC82FB266E}"/>
          </ac:spMkLst>
        </pc:spChg>
        <pc:spChg chg="add del mod">
          <ac:chgData name="Syphax Ait oubelli" userId="ecf726b1934da71b" providerId="LiveId" clId="{DBF02EF2-5AE0-440D-B6AD-B5ACDEE03AC8}" dt="2021-08-27T20:31:53.160" v="4562" actId="478"/>
          <ac:spMkLst>
            <pc:docMk/>
            <pc:sldMk cId="1914817532" sldId="418"/>
            <ac:spMk id="65" creationId="{D073125D-930A-468C-A077-0AF96E1EA3DA}"/>
          </ac:spMkLst>
        </pc:spChg>
        <pc:spChg chg="add del mod">
          <ac:chgData name="Syphax Ait oubelli" userId="ecf726b1934da71b" providerId="LiveId" clId="{DBF02EF2-5AE0-440D-B6AD-B5ACDEE03AC8}" dt="2021-08-27T20:31:53.160" v="4562" actId="478"/>
          <ac:spMkLst>
            <pc:docMk/>
            <pc:sldMk cId="1914817532" sldId="418"/>
            <ac:spMk id="66" creationId="{27F4EAC8-105D-4B47-B09A-4D389879EF31}"/>
          </ac:spMkLst>
        </pc:spChg>
        <pc:spChg chg="add del mod">
          <ac:chgData name="Syphax Ait oubelli" userId="ecf726b1934da71b" providerId="LiveId" clId="{DBF02EF2-5AE0-440D-B6AD-B5ACDEE03AC8}" dt="2021-08-27T20:31:53.160" v="4562" actId="478"/>
          <ac:spMkLst>
            <pc:docMk/>
            <pc:sldMk cId="1914817532" sldId="418"/>
            <ac:spMk id="67" creationId="{10B155FB-C0BF-4C70-B11E-BF4D7973C22D}"/>
          </ac:spMkLst>
        </pc:spChg>
        <pc:spChg chg="add del mod">
          <ac:chgData name="Syphax Ait oubelli" userId="ecf726b1934da71b" providerId="LiveId" clId="{DBF02EF2-5AE0-440D-B6AD-B5ACDEE03AC8}" dt="2021-08-27T20:31:53.160" v="4562" actId="478"/>
          <ac:spMkLst>
            <pc:docMk/>
            <pc:sldMk cId="1914817532" sldId="418"/>
            <ac:spMk id="68" creationId="{E4D494FE-438C-4F3C-9D84-F3E3EA5FF01B}"/>
          </ac:spMkLst>
        </pc:spChg>
        <pc:spChg chg="del">
          <ac:chgData name="Syphax Ait oubelli" userId="ecf726b1934da71b" providerId="LiveId" clId="{DBF02EF2-5AE0-440D-B6AD-B5ACDEE03AC8}" dt="2021-08-27T20:10:02.090" v="4310" actId="478"/>
          <ac:spMkLst>
            <pc:docMk/>
            <pc:sldMk cId="1914817532" sldId="418"/>
            <ac:spMk id="100" creationId="{7DD95F53-64BB-429E-9972-3C465EBBEC74}"/>
          </ac:spMkLst>
        </pc:spChg>
        <pc:spChg chg="del">
          <ac:chgData name="Syphax Ait oubelli" userId="ecf726b1934da71b" providerId="LiveId" clId="{DBF02EF2-5AE0-440D-B6AD-B5ACDEE03AC8}" dt="2021-08-27T20:09:54.066" v="4309" actId="478"/>
          <ac:spMkLst>
            <pc:docMk/>
            <pc:sldMk cId="1914817532" sldId="418"/>
            <ac:spMk id="103" creationId="{1E9F39FE-4FEB-4EB6-AA0E-9D24F0F2333D}"/>
          </ac:spMkLst>
        </pc:spChg>
        <pc:spChg chg="del">
          <ac:chgData name="Syphax Ait oubelli" userId="ecf726b1934da71b" providerId="LiveId" clId="{DBF02EF2-5AE0-440D-B6AD-B5ACDEE03AC8}" dt="2021-08-27T20:09:54.066" v="4309" actId="478"/>
          <ac:spMkLst>
            <pc:docMk/>
            <pc:sldMk cId="1914817532" sldId="418"/>
            <ac:spMk id="105" creationId="{31EBB0A9-BDCE-467F-AD85-270B3B9D10B6}"/>
          </ac:spMkLst>
        </pc:spChg>
        <pc:spChg chg="mod topLvl">
          <ac:chgData name="Syphax Ait oubelli" userId="ecf726b1934da71b" providerId="LiveId" clId="{DBF02EF2-5AE0-440D-B6AD-B5ACDEE03AC8}" dt="2021-08-27T20:30:28.352" v="4548" actId="1076"/>
          <ac:spMkLst>
            <pc:docMk/>
            <pc:sldMk cId="1914817532" sldId="418"/>
            <ac:spMk id="106" creationId="{83EC1FEA-A4AA-4164-8A3F-F3B46FE0C0B0}"/>
          </ac:spMkLst>
        </pc:spChg>
        <pc:spChg chg="del">
          <ac:chgData name="Syphax Ait oubelli" userId="ecf726b1934da71b" providerId="LiveId" clId="{DBF02EF2-5AE0-440D-B6AD-B5ACDEE03AC8}" dt="2021-08-27T20:09:54.066" v="4309" actId="478"/>
          <ac:spMkLst>
            <pc:docMk/>
            <pc:sldMk cId="1914817532" sldId="418"/>
            <ac:spMk id="107" creationId="{9357A617-6EA0-4F21-BC0F-B29976640097}"/>
          </ac:spMkLst>
        </pc:spChg>
        <pc:spChg chg="mod topLvl">
          <ac:chgData name="Syphax Ait oubelli" userId="ecf726b1934da71b" providerId="LiveId" clId="{DBF02EF2-5AE0-440D-B6AD-B5ACDEE03AC8}" dt="2021-08-27T20:30:28.352" v="4548" actId="1076"/>
          <ac:spMkLst>
            <pc:docMk/>
            <pc:sldMk cId="1914817532" sldId="418"/>
            <ac:spMk id="108" creationId="{60FBDB05-EB29-4790-BF6C-BC6A95838E9E}"/>
          </ac:spMkLst>
        </pc:spChg>
        <pc:spChg chg="mod topLvl">
          <ac:chgData name="Syphax Ait oubelli" userId="ecf726b1934da71b" providerId="LiveId" clId="{DBF02EF2-5AE0-440D-B6AD-B5ACDEE03AC8}" dt="2021-08-27T20:30:28.352" v="4548" actId="1076"/>
          <ac:spMkLst>
            <pc:docMk/>
            <pc:sldMk cId="1914817532" sldId="418"/>
            <ac:spMk id="109" creationId="{330AD4BE-0607-4137-B92B-EF5036A50040}"/>
          </ac:spMkLst>
        </pc:spChg>
        <pc:spChg chg="mod topLvl">
          <ac:chgData name="Syphax Ait oubelli" userId="ecf726b1934da71b" providerId="LiveId" clId="{DBF02EF2-5AE0-440D-B6AD-B5ACDEE03AC8}" dt="2021-08-27T20:30:28.352" v="4548" actId="1076"/>
          <ac:spMkLst>
            <pc:docMk/>
            <pc:sldMk cId="1914817532" sldId="418"/>
            <ac:spMk id="110" creationId="{9E11F84A-E1AD-4675-A576-37CF2DB2BE88}"/>
          </ac:spMkLst>
        </pc:spChg>
        <pc:spChg chg="mod topLvl">
          <ac:chgData name="Syphax Ait oubelli" userId="ecf726b1934da71b" providerId="LiveId" clId="{DBF02EF2-5AE0-440D-B6AD-B5ACDEE03AC8}" dt="2021-08-27T20:30:28.352" v="4548" actId="1076"/>
          <ac:spMkLst>
            <pc:docMk/>
            <pc:sldMk cId="1914817532" sldId="418"/>
            <ac:spMk id="111" creationId="{4416A485-9C82-48A9-BD9D-1D0ADB847775}"/>
          </ac:spMkLst>
        </pc:spChg>
        <pc:spChg chg="mod topLvl">
          <ac:chgData name="Syphax Ait oubelli" userId="ecf726b1934da71b" providerId="LiveId" clId="{DBF02EF2-5AE0-440D-B6AD-B5ACDEE03AC8}" dt="2021-08-27T20:30:28.352" v="4548" actId="1076"/>
          <ac:spMkLst>
            <pc:docMk/>
            <pc:sldMk cId="1914817532" sldId="418"/>
            <ac:spMk id="112" creationId="{B1D15971-5185-4C69-85A9-34473DCCA16A}"/>
          </ac:spMkLst>
        </pc:spChg>
        <pc:spChg chg="mod topLvl">
          <ac:chgData name="Syphax Ait oubelli" userId="ecf726b1934da71b" providerId="LiveId" clId="{DBF02EF2-5AE0-440D-B6AD-B5ACDEE03AC8}" dt="2021-08-27T20:30:28.352" v="4548" actId="1076"/>
          <ac:spMkLst>
            <pc:docMk/>
            <pc:sldMk cId="1914817532" sldId="418"/>
            <ac:spMk id="113" creationId="{2FECEED1-216D-48BE-AB69-6D5671E8CFF0}"/>
          </ac:spMkLst>
        </pc:spChg>
        <pc:spChg chg="mod topLvl">
          <ac:chgData name="Syphax Ait oubelli" userId="ecf726b1934da71b" providerId="LiveId" clId="{DBF02EF2-5AE0-440D-B6AD-B5ACDEE03AC8}" dt="2021-08-27T20:30:28.352" v="4548" actId="1076"/>
          <ac:spMkLst>
            <pc:docMk/>
            <pc:sldMk cId="1914817532" sldId="418"/>
            <ac:spMk id="114" creationId="{59CD2F60-4E6C-4AB7-A858-4243748BF28A}"/>
          </ac:spMkLst>
        </pc:spChg>
        <pc:spChg chg="mod topLvl">
          <ac:chgData name="Syphax Ait oubelli" userId="ecf726b1934da71b" providerId="LiveId" clId="{DBF02EF2-5AE0-440D-B6AD-B5ACDEE03AC8}" dt="2021-08-27T20:30:28.352" v="4548" actId="1076"/>
          <ac:spMkLst>
            <pc:docMk/>
            <pc:sldMk cId="1914817532" sldId="418"/>
            <ac:spMk id="115" creationId="{9B5739D4-BF66-4BCD-85BD-95EDCF00809E}"/>
          </ac:spMkLst>
        </pc:spChg>
        <pc:spChg chg="mod topLvl">
          <ac:chgData name="Syphax Ait oubelli" userId="ecf726b1934da71b" providerId="LiveId" clId="{DBF02EF2-5AE0-440D-B6AD-B5ACDEE03AC8}" dt="2021-08-27T20:30:28.352" v="4548" actId="1076"/>
          <ac:spMkLst>
            <pc:docMk/>
            <pc:sldMk cId="1914817532" sldId="418"/>
            <ac:spMk id="116" creationId="{C0339646-745E-4272-8114-C8178E2CBE8A}"/>
          </ac:spMkLst>
        </pc:spChg>
        <pc:spChg chg="mod topLvl">
          <ac:chgData name="Syphax Ait oubelli" userId="ecf726b1934da71b" providerId="LiveId" clId="{DBF02EF2-5AE0-440D-B6AD-B5ACDEE03AC8}" dt="2021-08-27T20:30:28.352" v="4548" actId="1076"/>
          <ac:spMkLst>
            <pc:docMk/>
            <pc:sldMk cId="1914817532" sldId="418"/>
            <ac:spMk id="117" creationId="{8CD5F533-F767-4951-84AF-09E141C4F907}"/>
          </ac:spMkLst>
        </pc:spChg>
        <pc:spChg chg="mod topLvl">
          <ac:chgData name="Syphax Ait oubelli" userId="ecf726b1934da71b" providerId="LiveId" clId="{DBF02EF2-5AE0-440D-B6AD-B5ACDEE03AC8}" dt="2021-08-27T20:30:28.352" v="4548" actId="1076"/>
          <ac:spMkLst>
            <pc:docMk/>
            <pc:sldMk cId="1914817532" sldId="418"/>
            <ac:spMk id="118" creationId="{B6E38175-4676-41B1-838E-46671EDA869A}"/>
          </ac:spMkLst>
        </pc:spChg>
        <pc:spChg chg="mod topLvl">
          <ac:chgData name="Syphax Ait oubelli" userId="ecf726b1934da71b" providerId="LiveId" clId="{DBF02EF2-5AE0-440D-B6AD-B5ACDEE03AC8}" dt="2021-08-27T20:30:28.352" v="4548" actId="1076"/>
          <ac:spMkLst>
            <pc:docMk/>
            <pc:sldMk cId="1914817532" sldId="418"/>
            <ac:spMk id="119" creationId="{6DA90CEE-DE75-49D1-904E-305DFB80E3DE}"/>
          </ac:spMkLst>
        </pc:spChg>
        <pc:spChg chg="mod topLvl">
          <ac:chgData name="Syphax Ait oubelli" userId="ecf726b1934da71b" providerId="LiveId" clId="{DBF02EF2-5AE0-440D-B6AD-B5ACDEE03AC8}" dt="2021-08-27T20:30:28.352" v="4548" actId="1076"/>
          <ac:spMkLst>
            <pc:docMk/>
            <pc:sldMk cId="1914817532" sldId="418"/>
            <ac:spMk id="120" creationId="{869D2E8C-0A25-4055-8879-B3C9BDD8E253}"/>
          </ac:spMkLst>
        </pc:spChg>
        <pc:spChg chg="mod topLvl">
          <ac:chgData name="Syphax Ait oubelli" userId="ecf726b1934da71b" providerId="LiveId" clId="{DBF02EF2-5AE0-440D-B6AD-B5ACDEE03AC8}" dt="2021-08-27T20:30:28.352" v="4548" actId="1076"/>
          <ac:spMkLst>
            <pc:docMk/>
            <pc:sldMk cId="1914817532" sldId="418"/>
            <ac:spMk id="121" creationId="{78F5FBB9-4649-47E2-BAB0-C3E08A71EE19}"/>
          </ac:spMkLst>
        </pc:spChg>
        <pc:spChg chg="mod topLvl">
          <ac:chgData name="Syphax Ait oubelli" userId="ecf726b1934da71b" providerId="LiveId" clId="{DBF02EF2-5AE0-440D-B6AD-B5ACDEE03AC8}" dt="2021-08-27T20:30:28.352" v="4548" actId="1076"/>
          <ac:spMkLst>
            <pc:docMk/>
            <pc:sldMk cId="1914817532" sldId="418"/>
            <ac:spMk id="122" creationId="{87932780-2698-4037-A404-95A1A307F1B6}"/>
          </ac:spMkLst>
        </pc:spChg>
        <pc:spChg chg="mod topLvl">
          <ac:chgData name="Syphax Ait oubelli" userId="ecf726b1934da71b" providerId="LiveId" clId="{DBF02EF2-5AE0-440D-B6AD-B5ACDEE03AC8}" dt="2021-08-27T20:30:28.352" v="4548" actId="1076"/>
          <ac:spMkLst>
            <pc:docMk/>
            <pc:sldMk cId="1914817532" sldId="418"/>
            <ac:spMk id="123" creationId="{6EB0550F-3A4F-42D7-9AD9-749698E73B52}"/>
          </ac:spMkLst>
        </pc:spChg>
        <pc:spChg chg="mod topLvl">
          <ac:chgData name="Syphax Ait oubelli" userId="ecf726b1934da71b" providerId="LiveId" clId="{DBF02EF2-5AE0-440D-B6AD-B5ACDEE03AC8}" dt="2021-08-27T20:30:28.352" v="4548" actId="1076"/>
          <ac:spMkLst>
            <pc:docMk/>
            <pc:sldMk cId="1914817532" sldId="418"/>
            <ac:spMk id="124" creationId="{7C552565-F814-440F-B810-69B985E86A5D}"/>
          </ac:spMkLst>
        </pc:spChg>
        <pc:spChg chg="mod topLvl">
          <ac:chgData name="Syphax Ait oubelli" userId="ecf726b1934da71b" providerId="LiveId" clId="{DBF02EF2-5AE0-440D-B6AD-B5ACDEE03AC8}" dt="2021-08-27T20:30:28.352" v="4548" actId="1076"/>
          <ac:spMkLst>
            <pc:docMk/>
            <pc:sldMk cId="1914817532" sldId="418"/>
            <ac:spMk id="125" creationId="{329B5B38-2E37-4E27-8B20-4316760C5618}"/>
          </ac:spMkLst>
        </pc:spChg>
        <pc:spChg chg="mod topLvl">
          <ac:chgData name="Syphax Ait oubelli" userId="ecf726b1934da71b" providerId="LiveId" clId="{DBF02EF2-5AE0-440D-B6AD-B5ACDEE03AC8}" dt="2021-08-27T20:30:28.352" v="4548" actId="1076"/>
          <ac:spMkLst>
            <pc:docMk/>
            <pc:sldMk cId="1914817532" sldId="418"/>
            <ac:spMk id="126" creationId="{2288AE35-5D51-4AF7-93D1-4E7E763AF388}"/>
          </ac:spMkLst>
        </pc:spChg>
        <pc:spChg chg="add mod topLvl">
          <ac:chgData name="Syphax Ait oubelli" userId="ecf726b1934da71b" providerId="LiveId" clId="{DBF02EF2-5AE0-440D-B6AD-B5ACDEE03AC8}" dt="2021-08-27T20:29:58.441" v="4531" actId="207"/>
          <ac:spMkLst>
            <pc:docMk/>
            <pc:sldMk cId="1914817532" sldId="418"/>
            <ac:spMk id="127" creationId="{F29E7C11-DAAD-43E0-B324-439CA708793D}"/>
          </ac:spMkLst>
        </pc:spChg>
        <pc:spChg chg="add mod topLvl">
          <ac:chgData name="Syphax Ait oubelli" userId="ecf726b1934da71b" providerId="LiveId" clId="{DBF02EF2-5AE0-440D-B6AD-B5ACDEE03AC8}" dt="2021-08-27T20:29:58.441" v="4531" actId="207"/>
          <ac:spMkLst>
            <pc:docMk/>
            <pc:sldMk cId="1914817532" sldId="418"/>
            <ac:spMk id="128" creationId="{C0E404C0-56D9-47F9-B610-F06512B6DB77}"/>
          </ac:spMkLst>
        </pc:spChg>
        <pc:spChg chg="add mod topLvl">
          <ac:chgData name="Syphax Ait oubelli" userId="ecf726b1934da71b" providerId="LiveId" clId="{DBF02EF2-5AE0-440D-B6AD-B5ACDEE03AC8}" dt="2021-08-27T20:29:58.441" v="4531" actId="207"/>
          <ac:spMkLst>
            <pc:docMk/>
            <pc:sldMk cId="1914817532" sldId="418"/>
            <ac:spMk id="129" creationId="{C1E5AC9B-8022-49EC-9DBE-CC528E1D9565}"/>
          </ac:spMkLst>
        </pc:spChg>
        <pc:spChg chg="add mod topLvl">
          <ac:chgData name="Syphax Ait oubelli" userId="ecf726b1934da71b" providerId="LiveId" clId="{DBF02EF2-5AE0-440D-B6AD-B5ACDEE03AC8}" dt="2021-08-27T20:29:58.441" v="4531" actId="207"/>
          <ac:spMkLst>
            <pc:docMk/>
            <pc:sldMk cId="1914817532" sldId="418"/>
            <ac:spMk id="130" creationId="{3673B0BD-24F2-474F-8136-0EF4E38C2AA4}"/>
          </ac:spMkLst>
        </pc:spChg>
        <pc:spChg chg="add mod topLvl">
          <ac:chgData name="Syphax Ait oubelli" userId="ecf726b1934da71b" providerId="LiveId" clId="{DBF02EF2-5AE0-440D-B6AD-B5ACDEE03AC8}" dt="2021-08-27T20:29:58.441" v="4531" actId="207"/>
          <ac:spMkLst>
            <pc:docMk/>
            <pc:sldMk cId="1914817532" sldId="418"/>
            <ac:spMk id="131" creationId="{D276E163-290F-49DC-B5C3-95F67705DFDC}"/>
          </ac:spMkLst>
        </pc:spChg>
        <pc:spChg chg="add mod topLvl">
          <ac:chgData name="Syphax Ait oubelli" userId="ecf726b1934da71b" providerId="LiveId" clId="{DBF02EF2-5AE0-440D-B6AD-B5ACDEE03AC8}" dt="2021-08-27T20:29:58.441" v="4531" actId="207"/>
          <ac:spMkLst>
            <pc:docMk/>
            <pc:sldMk cId="1914817532" sldId="418"/>
            <ac:spMk id="132" creationId="{9459E8C4-73F9-4A3B-B0C1-0CF87CD4195C}"/>
          </ac:spMkLst>
        </pc:spChg>
        <pc:spChg chg="add mod topLvl">
          <ac:chgData name="Syphax Ait oubelli" userId="ecf726b1934da71b" providerId="LiveId" clId="{DBF02EF2-5AE0-440D-B6AD-B5ACDEE03AC8}" dt="2021-08-27T20:29:58.441" v="4531" actId="207"/>
          <ac:spMkLst>
            <pc:docMk/>
            <pc:sldMk cId="1914817532" sldId="418"/>
            <ac:spMk id="133" creationId="{65A346DD-6C9F-4E41-B7BD-788AB3C0A727}"/>
          </ac:spMkLst>
        </pc:spChg>
        <pc:spChg chg="add mod topLvl">
          <ac:chgData name="Syphax Ait oubelli" userId="ecf726b1934da71b" providerId="LiveId" clId="{DBF02EF2-5AE0-440D-B6AD-B5ACDEE03AC8}" dt="2021-08-27T20:29:58.441" v="4531" actId="207"/>
          <ac:spMkLst>
            <pc:docMk/>
            <pc:sldMk cId="1914817532" sldId="418"/>
            <ac:spMk id="134" creationId="{632B31FE-6047-4C81-8A27-29C3E01BA1FC}"/>
          </ac:spMkLst>
        </pc:spChg>
        <pc:spChg chg="add mod topLvl">
          <ac:chgData name="Syphax Ait oubelli" userId="ecf726b1934da71b" providerId="LiveId" clId="{DBF02EF2-5AE0-440D-B6AD-B5ACDEE03AC8}" dt="2021-08-27T20:29:58.441" v="4531" actId="207"/>
          <ac:spMkLst>
            <pc:docMk/>
            <pc:sldMk cId="1914817532" sldId="418"/>
            <ac:spMk id="135" creationId="{73EE7D09-98B4-4548-949C-31F9791D8FC1}"/>
          </ac:spMkLst>
        </pc:spChg>
        <pc:spChg chg="add mod topLvl">
          <ac:chgData name="Syphax Ait oubelli" userId="ecf726b1934da71b" providerId="LiveId" clId="{DBF02EF2-5AE0-440D-B6AD-B5ACDEE03AC8}" dt="2021-08-27T20:29:58.441" v="4531" actId="207"/>
          <ac:spMkLst>
            <pc:docMk/>
            <pc:sldMk cId="1914817532" sldId="418"/>
            <ac:spMk id="136" creationId="{480A279E-5FF3-4B47-AF02-AEC3EAAD87FA}"/>
          </ac:spMkLst>
        </pc:spChg>
        <pc:spChg chg="add mod topLvl">
          <ac:chgData name="Syphax Ait oubelli" userId="ecf726b1934da71b" providerId="LiveId" clId="{DBF02EF2-5AE0-440D-B6AD-B5ACDEE03AC8}" dt="2021-08-27T20:29:58.441" v="4531" actId="207"/>
          <ac:spMkLst>
            <pc:docMk/>
            <pc:sldMk cId="1914817532" sldId="418"/>
            <ac:spMk id="137" creationId="{16F762A7-147C-4ED7-BCA0-A022BF28FEF8}"/>
          </ac:spMkLst>
        </pc:spChg>
        <pc:spChg chg="add mod topLvl">
          <ac:chgData name="Syphax Ait oubelli" userId="ecf726b1934da71b" providerId="LiveId" clId="{DBF02EF2-5AE0-440D-B6AD-B5ACDEE03AC8}" dt="2021-08-27T20:29:58.441" v="4531" actId="207"/>
          <ac:spMkLst>
            <pc:docMk/>
            <pc:sldMk cId="1914817532" sldId="418"/>
            <ac:spMk id="138" creationId="{4965AA35-40B0-4DF8-84B0-D48E019E472C}"/>
          </ac:spMkLst>
        </pc:spChg>
        <pc:spChg chg="add mod topLvl">
          <ac:chgData name="Syphax Ait oubelli" userId="ecf726b1934da71b" providerId="LiveId" clId="{DBF02EF2-5AE0-440D-B6AD-B5ACDEE03AC8}" dt="2021-08-27T20:29:58.441" v="4531" actId="207"/>
          <ac:spMkLst>
            <pc:docMk/>
            <pc:sldMk cId="1914817532" sldId="418"/>
            <ac:spMk id="139" creationId="{B36AEF54-40C4-48B2-AC83-8FFE5F8C9B2A}"/>
          </ac:spMkLst>
        </pc:spChg>
        <pc:spChg chg="add mod topLvl">
          <ac:chgData name="Syphax Ait oubelli" userId="ecf726b1934da71b" providerId="LiveId" clId="{DBF02EF2-5AE0-440D-B6AD-B5ACDEE03AC8}" dt="2021-08-27T20:29:58.441" v="4531" actId="207"/>
          <ac:spMkLst>
            <pc:docMk/>
            <pc:sldMk cId="1914817532" sldId="418"/>
            <ac:spMk id="140" creationId="{9EC33FCF-4C00-4EF1-BA0E-766BB9B5197B}"/>
          </ac:spMkLst>
        </pc:spChg>
        <pc:spChg chg="add mod topLvl">
          <ac:chgData name="Syphax Ait oubelli" userId="ecf726b1934da71b" providerId="LiveId" clId="{DBF02EF2-5AE0-440D-B6AD-B5ACDEE03AC8}" dt="2021-08-27T20:29:58.441" v="4531" actId="207"/>
          <ac:spMkLst>
            <pc:docMk/>
            <pc:sldMk cId="1914817532" sldId="418"/>
            <ac:spMk id="141" creationId="{836B83C6-5E86-476F-8386-CCBBE4E89D40}"/>
          </ac:spMkLst>
        </pc:spChg>
        <pc:spChg chg="add mod topLvl">
          <ac:chgData name="Syphax Ait oubelli" userId="ecf726b1934da71b" providerId="LiveId" clId="{DBF02EF2-5AE0-440D-B6AD-B5ACDEE03AC8}" dt="2021-08-27T20:29:58.441" v="4531" actId="207"/>
          <ac:spMkLst>
            <pc:docMk/>
            <pc:sldMk cId="1914817532" sldId="418"/>
            <ac:spMk id="142" creationId="{D411856E-8C37-4EFF-828C-CEC7BE4E5735}"/>
          </ac:spMkLst>
        </pc:spChg>
        <pc:spChg chg="add mod topLvl">
          <ac:chgData name="Syphax Ait oubelli" userId="ecf726b1934da71b" providerId="LiveId" clId="{DBF02EF2-5AE0-440D-B6AD-B5ACDEE03AC8}" dt="2021-08-27T20:29:58.441" v="4531" actId="207"/>
          <ac:spMkLst>
            <pc:docMk/>
            <pc:sldMk cId="1914817532" sldId="418"/>
            <ac:spMk id="143" creationId="{0085F201-8AD1-4EF4-8BF9-27A4AE606BD6}"/>
          </ac:spMkLst>
        </pc:spChg>
        <pc:spChg chg="add mod topLvl">
          <ac:chgData name="Syphax Ait oubelli" userId="ecf726b1934da71b" providerId="LiveId" clId="{DBF02EF2-5AE0-440D-B6AD-B5ACDEE03AC8}" dt="2021-08-27T20:29:58.441" v="4531" actId="207"/>
          <ac:spMkLst>
            <pc:docMk/>
            <pc:sldMk cId="1914817532" sldId="418"/>
            <ac:spMk id="144" creationId="{244597DC-630E-4410-9E23-D2F26E5B1E8C}"/>
          </ac:spMkLst>
        </pc:spChg>
        <pc:spChg chg="add mod topLvl">
          <ac:chgData name="Syphax Ait oubelli" userId="ecf726b1934da71b" providerId="LiveId" clId="{DBF02EF2-5AE0-440D-B6AD-B5ACDEE03AC8}" dt="2021-08-27T20:29:58.441" v="4531" actId="207"/>
          <ac:spMkLst>
            <pc:docMk/>
            <pc:sldMk cId="1914817532" sldId="418"/>
            <ac:spMk id="145" creationId="{64E966FF-70D0-41A3-B675-1F06DF02355F}"/>
          </ac:spMkLst>
        </pc:spChg>
        <pc:spChg chg="add del mod topLvl">
          <ac:chgData name="Syphax Ait oubelli" userId="ecf726b1934da71b" providerId="LiveId" clId="{DBF02EF2-5AE0-440D-B6AD-B5ACDEE03AC8}" dt="2021-08-27T20:26:33.036" v="4460" actId="478"/>
          <ac:spMkLst>
            <pc:docMk/>
            <pc:sldMk cId="1914817532" sldId="418"/>
            <ac:spMk id="146" creationId="{6E42D3E3-05F2-4361-9372-46DE2E8A3F9F}"/>
          </ac:spMkLst>
        </pc:spChg>
        <pc:spChg chg="add del">
          <ac:chgData name="Syphax Ait oubelli" userId="ecf726b1934da71b" providerId="LiveId" clId="{DBF02EF2-5AE0-440D-B6AD-B5ACDEE03AC8}" dt="2021-08-27T20:15:49.574" v="4422" actId="22"/>
          <ac:spMkLst>
            <pc:docMk/>
            <pc:sldMk cId="1914817532" sldId="418"/>
            <ac:spMk id="147" creationId="{8E4EF82F-F886-4505-909E-2FF02D8FA2C2}"/>
          </ac:spMkLst>
        </pc:spChg>
        <pc:spChg chg="add mod">
          <ac:chgData name="Syphax Ait oubelli" userId="ecf726b1934da71b" providerId="LiveId" clId="{DBF02EF2-5AE0-440D-B6AD-B5ACDEE03AC8}" dt="2021-08-27T20:16:51.853" v="4451" actId="1076"/>
          <ac:spMkLst>
            <pc:docMk/>
            <pc:sldMk cId="1914817532" sldId="418"/>
            <ac:spMk id="148" creationId="{13340A5C-C96B-42D4-8277-6B2DAFFE0680}"/>
          </ac:spMkLst>
        </pc:spChg>
        <pc:grpChg chg="add del mod">
          <ac:chgData name="Syphax Ait oubelli" userId="ecf726b1934da71b" providerId="LiveId" clId="{DBF02EF2-5AE0-440D-B6AD-B5ACDEE03AC8}" dt="2021-08-27T20:13:55.789" v="4333" actId="165"/>
          <ac:grpSpMkLst>
            <pc:docMk/>
            <pc:sldMk cId="1914817532" sldId="418"/>
            <ac:grpSpMk id="2" creationId="{0AD68DAA-4DCC-4BFF-85C7-01D3BABAE4E3}"/>
          </ac:grpSpMkLst>
        </pc:grpChg>
        <pc:grpChg chg="add del mod">
          <ac:chgData name="Syphax Ait oubelli" userId="ecf726b1934da71b" providerId="LiveId" clId="{DBF02EF2-5AE0-440D-B6AD-B5ACDEE03AC8}" dt="2021-08-27T20:26:26.471" v="4457" actId="165"/>
          <ac:grpSpMkLst>
            <pc:docMk/>
            <pc:sldMk cId="1914817532" sldId="418"/>
            <ac:grpSpMk id="6" creationId="{5D899FEE-56C3-4DF7-B9F8-8E3CFDE83DAC}"/>
          </ac:grpSpMkLst>
        </pc:grpChg>
        <pc:grpChg chg="add del mod">
          <ac:chgData name="Syphax Ait oubelli" userId="ecf726b1934da71b" providerId="LiveId" clId="{DBF02EF2-5AE0-440D-B6AD-B5ACDEE03AC8}" dt="2021-08-27T20:13:15.294" v="4320" actId="165"/>
          <ac:grpSpMkLst>
            <pc:docMk/>
            <pc:sldMk cId="1914817532" sldId="418"/>
            <ac:grpSpMk id="101" creationId="{F616DAE7-2F81-477D-BAC1-F1933F3DFB09}"/>
          </ac:grpSpMkLst>
        </pc:grpChg>
        <pc:picChg chg="del">
          <ac:chgData name="Syphax Ait oubelli" userId="ecf726b1934da71b" providerId="LiveId" clId="{DBF02EF2-5AE0-440D-B6AD-B5ACDEE03AC8}" dt="2021-08-27T20:10:02.090" v="4310" actId="478"/>
          <ac:picMkLst>
            <pc:docMk/>
            <pc:sldMk cId="1914817532" sldId="418"/>
            <ac:picMk id="35" creationId="{83D8891B-3442-48A7-B193-952F3897DB53}"/>
          </ac:picMkLst>
        </pc:picChg>
        <pc:picChg chg="del">
          <ac:chgData name="Syphax Ait oubelli" userId="ecf726b1934da71b" providerId="LiveId" clId="{DBF02EF2-5AE0-440D-B6AD-B5ACDEE03AC8}" dt="2021-08-27T20:10:02.090" v="4310" actId="478"/>
          <ac:picMkLst>
            <pc:docMk/>
            <pc:sldMk cId="1914817532" sldId="418"/>
            <ac:picMk id="38" creationId="{4F2AB9CB-50FA-446E-B689-951B68981309}"/>
          </ac:picMkLst>
        </pc:picChg>
        <pc:picChg chg="del">
          <ac:chgData name="Syphax Ait oubelli" userId="ecf726b1934da71b" providerId="LiveId" clId="{DBF02EF2-5AE0-440D-B6AD-B5ACDEE03AC8}" dt="2021-08-27T20:09:54.066" v="4309" actId="478"/>
          <ac:picMkLst>
            <pc:docMk/>
            <pc:sldMk cId="1914817532" sldId="418"/>
            <ac:picMk id="102" creationId="{4A1F1703-972A-4216-BD74-58F015469184}"/>
          </ac:picMkLst>
        </pc:picChg>
        <pc:picChg chg="del">
          <ac:chgData name="Syphax Ait oubelli" userId="ecf726b1934da71b" providerId="LiveId" clId="{DBF02EF2-5AE0-440D-B6AD-B5ACDEE03AC8}" dt="2021-08-27T20:09:54.066" v="4309" actId="478"/>
          <ac:picMkLst>
            <pc:docMk/>
            <pc:sldMk cId="1914817532" sldId="418"/>
            <ac:picMk id="104" creationId="{06C1DC4F-3735-4C72-9703-C1F3BE77EFE9}"/>
          </ac:picMkLst>
        </pc:picChg>
        <pc:cxnChg chg="add del mod">
          <ac:chgData name="Syphax Ait oubelli" userId="ecf726b1934da71b" providerId="LiveId" clId="{DBF02EF2-5AE0-440D-B6AD-B5ACDEE03AC8}" dt="2021-08-27T20:31:53.160" v="4562" actId="478"/>
          <ac:cxnSpMkLst>
            <pc:docMk/>
            <pc:sldMk cId="1914817532" sldId="418"/>
            <ac:cxnSpMk id="69" creationId="{AF628DBC-C03A-4EBB-9DE7-93E36683CC15}"/>
          </ac:cxnSpMkLst>
        </pc:cxnChg>
        <pc:cxnChg chg="add del mod">
          <ac:chgData name="Syphax Ait oubelli" userId="ecf726b1934da71b" providerId="LiveId" clId="{DBF02EF2-5AE0-440D-B6AD-B5ACDEE03AC8}" dt="2021-08-27T20:31:53.160" v="4562" actId="478"/>
          <ac:cxnSpMkLst>
            <pc:docMk/>
            <pc:sldMk cId="1914817532" sldId="418"/>
            <ac:cxnSpMk id="70" creationId="{39A8207F-CA73-4A67-89B5-9A4C9B3666F3}"/>
          </ac:cxnSpMkLst>
        </pc:cxnChg>
        <pc:cxnChg chg="add del mod">
          <ac:chgData name="Syphax Ait oubelli" userId="ecf726b1934da71b" providerId="LiveId" clId="{DBF02EF2-5AE0-440D-B6AD-B5ACDEE03AC8}" dt="2021-08-27T20:31:53.160" v="4562" actId="478"/>
          <ac:cxnSpMkLst>
            <pc:docMk/>
            <pc:sldMk cId="1914817532" sldId="418"/>
            <ac:cxnSpMk id="71" creationId="{C8C21735-D23B-4CD8-A201-1CB9D7C384DA}"/>
          </ac:cxnSpMkLst>
        </pc:cxnChg>
        <pc:cxnChg chg="add del mod">
          <ac:chgData name="Syphax Ait oubelli" userId="ecf726b1934da71b" providerId="LiveId" clId="{DBF02EF2-5AE0-440D-B6AD-B5ACDEE03AC8}" dt="2021-08-27T20:31:53.160" v="4562" actId="478"/>
          <ac:cxnSpMkLst>
            <pc:docMk/>
            <pc:sldMk cId="1914817532" sldId="418"/>
            <ac:cxnSpMk id="72" creationId="{E9B5235E-9793-4EBE-A0ED-11D55CB798BA}"/>
          </ac:cxnSpMkLst>
        </pc:cxnChg>
        <pc:cxnChg chg="add del mod">
          <ac:chgData name="Syphax Ait oubelli" userId="ecf726b1934da71b" providerId="LiveId" clId="{DBF02EF2-5AE0-440D-B6AD-B5ACDEE03AC8}" dt="2021-08-27T20:31:53.160" v="4562" actId="478"/>
          <ac:cxnSpMkLst>
            <pc:docMk/>
            <pc:sldMk cId="1914817532" sldId="418"/>
            <ac:cxnSpMk id="73" creationId="{4A0C956C-8FE4-4CF7-A579-C44E5DAF11C3}"/>
          </ac:cxnSpMkLst>
        </pc:cxnChg>
        <pc:cxnChg chg="add del mod">
          <ac:chgData name="Syphax Ait oubelli" userId="ecf726b1934da71b" providerId="LiveId" clId="{DBF02EF2-5AE0-440D-B6AD-B5ACDEE03AC8}" dt="2021-08-27T20:31:53.160" v="4562" actId="478"/>
          <ac:cxnSpMkLst>
            <pc:docMk/>
            <pc:sldMk cId="1914817532" sldId="418"/>
            <ac:cxnSpMk id="74" creationId="{17343D4A-FD86-4AB9-AB77-1F9BEFAAD4E2}"/>
          </ac:cxnSpMkLst>
        </pc:cxnChg>
        <pc:cxnChg chg="add del mod">
          <ac:chgData name="Syphax Ait oubelli" userId="ecf726b1934da71b" providerId="LiveId" clId="{DBF02EF2-5AE0-440D-B6AD-B5ACDEE03AC8}" dt="2021-08-27T20:31:53.160" v="4562" actId="478"/>
          <ac:cxnSpMkLst>
            <pc:docMk/>
            <pc:sldMk cId="1914817532" sldId="418"/>
            <ac:cxnSpMk id="75" creationId="{A53AD7CB-C5F1-4ABC-8B5A-E4225FC3DB42}"/>
          </ac:cxnSpMkLst>
        </pc:cxnChg>
        <pc:cxnChg chg="add del mod">
          <ac:chgData name="Syphax Ait oubelli" userId="ecf726b1934da71b" providerId="LiveId" clId="{DBF02EF2-5AE0-440D-B6AD-B5ACDEE03AC8}" dt="2021-08-27T20:31:53.160" v="4562" actId="478"/>
          <ac:cxnSpMkLst>
            <pc:docMk/>
            <pc:sldMk cId="1914817532" sldId="418"/>
            <ac:cxnSpMk id="76" creationId="{B5261359-D171-4ED9-97DC-0C558B284CBA}"/>
          </ac:cxnSpMkLst>
        </pc:cxnChg>
        <pc:cxnChg chg="add del mod">
          <ac:chgData name="Syphax Ait oubelli" userId="ecf726b1934da71b" providerId="LiveId" clId="{DBF02EF2-5AE0-440D-B6AD-B5ACDEE03AC8}" dt="2021-08-27T20:31:53.160" v="4562" actId="478"/>
          <ac:cxnSpMkLst>
            <pc:docMk/>
            <pc:sldMk cId="1914817532" sldId="418"/>
            <ac:cxnSpMk id="77" creationId="{8628B1BC-5B34-4451-878E-63011EBC15C2}"/>
          </ac:cxnSpMkLst>
        </pc:cxnChg>
        <pc:cxnChg chg="add del mod">
          <ac:chgData name="Syphax Ait oubelli" userId="ecf726b1934da71b" providerId="LiveId" clId="{DBF02EF2-5AE0-440D-B6AD-B5ACDEE03AC8}" dt="2021-08-27T20:31:53.160" v="4562" actId="478"/>
          <ac:cxnSpMkLst>
            <pc:docMk/>
            <pc:sldMk cId="1914817532" sldId="418"/>
            <ac:cxnSpMk id="78" creationId="{6F67CE49-2692-4D91-AAF4-20263BC95634}"/>
          </ac:cxnSpMkLst>
        </pc:cxnChg>
        <pc:cxnChg chg="add del mod">
          <ac:chgData name="Syphax Ait oubelli" userId="ecf726b1934da71b" providerId="LiveId" clId="{DBF02EF2-5AE0-440D-B6AD-B5ACDEE03AC8}" dt="2021-08-27T20:31:53.160" v="4562" actId="478"/>
          <ac:cxnSpMkLst>
            <pc:docMk/>
            <pc:sldMk cId="1914817532" sldId="418"/>
            <ac:cxnSpMk id="79" creationId="{C09C5CD6-EF7C-4717-B4C8-1E54DE459D2C}"/>
          </ac:cxnSpMkLst>
        </pc:cxnChg>
        <pc:cxnChg chg="add del mod">
          <ac:chgData name="Syphax Ait oubelli" userId="ecf726b1934da71b" providerId="LiveId" clId="{DBF02EF2-5AE0-440D-B6AD-B5ACDEE03AC8}" dt="2021-08-27T20:31:53.160" v="4562" actId="478"/>
          <ac:cxnSpMkLst>
            <pc:docMk/>
            <pc:sldMk cId="1914817532" sldId="418"/>
            <ac:cxnSpMk id="80" creationId="{635681D0-593B-4008-8DD7-0F07DA91540A}"/>
          </ac:cxnSpMkLst>
        </pc:cxnChg>
        <pc:cxnChg chg="add del mod">
          <ac:chgData name="Syphax Ait oubelli" userId="ecf726b1934da71b" providerId="LiveId" clId="{DBF02EF2-5AE0-440D-B6AD-B5ACDEE03AC8}" dt="2021-08-27T20:31:53.160" v="4562" actId="478"/>
          <ac:cxnSpMkLst>
            <pc:docMk/>
            <pc:sldMk cId="1914817532" sldId="418"/>
            <ac:cxnSpMk id="81" creationId="{A7EE46A4-A527-4939-B84C-F8A39A2C7F16}"/>
          </ac:cxnSpMkLst>
        </pc:cxnChg>
        <pc:cxnChg chg="add del mod">
          <ac:chgData name="Syphax Ait oubelli" userId="ecf726b1934da71b" providerId="LiveId" clId="{DBF02EF2-5AE0-440D-B6AD-B5ACDEE03AC8}" dt="2021-08-27T20:31:53.160" v="4562" actId="478"/>
          <ac:cxnSpMkLst>
            <pc:docMk/>
            <pc:sldMk cId="1914817532" sldId="418"/>
            <ac:cxnSpMk id="82" creationId="{CFFCE582-5657-4A30-AD99-F5D54C0586FD}"/>
          </ac:cxnSpMkLst>
        </pc:cxnChg>
        <pc:cxnChg chg="add del mod">
          <ac:chgData name="Syphax Ait oubelli" userId="ecf726b1934da71b" providerId="LiveId" clId="{DBF02EF2-5AE0-440D-B6AD-B5ACDEE03AC8}" dt="2021-08-27T20:31:53.160" v="4562" actId="478"/>
          <ac:cxnSpMkLst>
            <pc:docMk/>
            <pc:sldMk cId="1914817532" sldId="418"/>
            <ac:cxnSpMk id="83" creationId="{87DC9B58-18AC-454C-90AC-19639F12D81D}"/>
          </ac:cxnSpMkLst>
        </pc:cxnChg>
        <pc:cxnChg chg="add del mod">
          <ac:chgData name="Syphax Ait oubelli" userId="ecf726b1934da71b" providerId="LiveId" clId="{DBF02EF2-5AE0-440D-B6AD-B5ACDEE03AC8}" dt="2021-08-27T20:31:53.160" v="4562" actId="478"/>
          <ac:cxnSpMkLst>
            <pc:docMk/>
            <pc:sldMk cId="1914817532" sldId="418"/>
            <ac:cxnSpMk id="84" creationId="{79F05178-73AC-4002-8A11-74DD24C76C47}"/>
          </ac:cxnSpMkLst>
        </pc:cxnChg>
        <pc:cxnChg chg="add del mod">
          <ac:chgData name="Syphax Ait oubelli" userId="ecf726b1934da71b" providerId="LiveId" clId="{DBF02EF2-5AE0-440D-B6AD-B5ACDEE03AC8}" dt="2021-08-27T20:31:53.160" v="4562" actId="478"/>
          <ac:cxnSpMkLst>
            <pc:docMk/>
            <pc:sldMk cId="1914817532" sldId="418"/>
            <ac:cxnSpMk id="85" creationId="{C0BEB304-CE8F-4433-8D2E-3A6A973BAD8E}"/>
          </ac:cxnSpMkLst>
        </pc:cxnChg>
        <pc:cxnChg chg="add del mod">
          <ac:chgData name="Syphax Ait oubelli" userId="ecf726b1934da71b" providerId="LiveId" clId="{DBF02EF2-5AE0-440D-B6AD-B5ACDEE03AC8}" dt="2021-08-27T20:31:53.160" v="4562" actId="478"/>
          <ac:cxnSpMkLst>
            <pc:docMk/>
            <pc:sldMk cId="1914817532" sldId="418"/>
            <ac:cxnSpMk id="86" creationId="{4FF1C5F2-2598-404D-A370-4EB575A8298F}"/>
          </ac:cxnSpMkLst>
        </pc:cxnChg>
        <pc:cxnChg chg="add del mod">
          <ac:chgData name="Syphax Ait oubelli" userId="ecf726b1934da71b" providerId="LiveId" clId="{DBF02EF2-5AE0-440D-B6AD-B5ACDEE03AC8}" dt="2021-08-27T20:31:53.160" v="4562" actId="478"/>
          <ac:cxnSpMkLst>
            <pc:docMk/>
            <pc:sldMk cId="1914817532" sldId="418"/>
            <ac:cxnSpMk id="87" creationId="{7286FA24-9462-4639-B906-C0838D91248A}"/>
          </ac:cxnSpMkLst>
        </pc:cxnChg>
        <pc:cxnChg chg="add del mod">
          <ac:chgData name="Syphax Ait oubelli" userId="ecf726b1934da71b" providerId="LiveId" clId="{DBF02EF2-5AE0-440D-B6AD-B5ACDEE03AC8}" dt="2021-08-27T20:31:53.160" v="4562" actId="478"/>
          <ac:cxnSpMkLst>
            <pc:docMk/>
            <pc:sldMk cId="1914817532" sldId="418"/>
            <ac:cxnSpMk id="88" creationId="{2561B730-72E5-4303-B9EF-B9620ADD699D}"/>
          </ac:cxnSpMkLst>
        </pc:cxnChg>
        <pc:cxnChg chg="add del mod">
          <ac:chgData name="Syphax Ait oubelli" userId="ecf726b1934da71b" providerId="LiveId" clId="{DBF02EF2-5AE0-440D-B6AD-B5ACDEE03AC8}" dt="2021-08-27T20:31:53.160" v="4562" actId="478"/>
          <ac:cxnSpMkLst>
            <pc:docMk/>
            <pc:sldMk cId="1914817532" sldId="418"/>
            <ac:cxnSpMk id="89" creationId="{6593F95F-D66B-4BCF-BDA7-6575307BBBF5}"/>
          </ac:cxnSpMkLst>
        </pc:cxnChg>
        <pc:cxnChg chg="add del mod">
          <ac:chgData name="Syphax Ait oubelli" userId="ecf726b1934da71b" providerId="LiveId" clId="{DBF02EF2-5AE0-440D-B6AD-B5ACDEE03AC8}" dt="2021-08-27T20:31:53.160" v="4562" actId="478"/>
          <ac:cxnSpMkLst>
            <pc:docMk/>
            <pc:sldMk cId="1914817532" sldId="418"/>
            <ac:cxnSpMk id="90" creationId="{351DF9ED-544C-4A1B-BA3F-D60B84B7AC70}"/>
          </ac:cxnSpMkLst>
        </pc:cxnChg>
        <pc:cxnChg chg="add del mod">
          <ac:chgData name="Syphax Ait oubelli" userId="ecf726b1934da71b" providerId="LiveId" clId="{DBF02EF2-5AE0-440D-B6AD-B5ACDEE03AC8}" dt="2021-08-27T20:31:53.160" v="4562" actId="478"/>
          <ac:cxnSpMkLst>
            <pc:docMk/>
            <pc:sldMk cId="1914817532" sldId="418"/>
            <ac:cxnSpMk id="91" creationId="{B42CB3A6-E6F5-4FC0-BDEA-50F0A45427BE}"/>
          </ac:cxnSpMkLst>
        </pc:cxnChg>
        <pc:cxnChg chg="add del mod">
          <ac:chgData name="Syphax Ait oubelli" userId="ecf726b1934da71b" providerId="LiveId" clId="{DBF02EF2-5AE0-440D-B6AD-B5ACDEE03AC8}" dt="2021-08-27T20:31:53.160" v="4562" actId="478"/>
          <ac:cxnSpMkLst>
            <pc:docMk/>
            <pc:sldMk cId="1914817532" sldId="418"/>
            <ac:cxnSpMk id="92" creationId="{327702C8-A8D0-4493-8A8E-94644FE10436}"/>
          </ac:cxnSpMkLst>
        </pc:cxnChg>
        <pc:cxnChg chg="add del mod">
          <ac:chgData name="Syphax Ait oubelli" userId="ecf726b1934da71b" providerId="LiveId" clId="{DBF02EF2-5AE0-440D-B6AD-B5ACDEE03AC8}" dt="2021-08-27T20:31:53.160" v="4562" actId="478"/>
          <ac:cxnSpMkLst>
            <pc:docMk/>
            <pc:sldMk cId="1914817532" sldId="418"/>
            <ac:cxnSpMk id="93" creationId="{FC6E5735-BBDB-4F1D-B3F4-82093649FEC2}"/>
          </ac:cxnSpMkLst>
        </pc:cxnChg>
        <pc:cxnChg chg="add del mod">
          <ac:chgData name="Syphax Ait oubelli" userId="ecf726b1934da71b" providerId="LiveId" clId="{DBF02EF2-5AE0-440D-B6AD-B5ACDEE03AC8}" dt="2021-08-27T20:31:53.160" v="4562" actId="478"/>
          <ac:cxnSpMkLst>
            <pc:docMk/>
            <pc:sldMk cId="1914817532" sldId="418"/>
            <ac:cxnSpMk id="94" creationId="{18422052-3D34-4331-AC63-54602F0F7422}"/>
          </ac:cxnSpMkLst>
        </pc:cxnChg>
        <pc:cxnChg chg="add del mod">
          <ac:chgData name="Syphax Ait oubelli" userId="ecf726b1934da71b" providerId="LiveId" clId="{DBF02EF2-5AE0-440D-B6AD-B5ACDEE03AC8}" dt="2021-08-27T20:31:53.160" v="4562" actId="478"/>
          <ac:cxnSpMkLst>
            <pc:docMk/>
            <pc:sldMk cId="1914817532" sldId="418"/>
            <ac:cxnSpMk id="95" creationId="{EEC17D16-BFAC-4610-A3D2-EFD89F5CA02F}"/>
          </ac:cxnSpMkLst>
        </pc:cxnChg>
        <pc:cxnChg chg="add del mod">
          <ac:chgData name="Syphax Ait oubelli" userId="ecf726b1934da71b" providerId="LiveId" clId="{DBF02EF2-5AE0-440D-B6AD-B5ACDEE03AC8}" dt="2021-08-27T20:31:53.160" v="4562" actId="478"/>
          <ac:cxnSpMkLst>
            <pc:docMk/>
            <pc:sldMk cId="1914817532" sldId="418"/>
            <ac:cxnSpMk id="96" creationId="{E1E88F50-FDE6-4EAC-A75A-3AA53B9AB12F}"/>
          </ac:cxnSpMkLst>
        </pc:cxnChg>
        <pc:cxnChg chg="add del mod">
          <ac:chgData name="Syphax Ait oubelli" userId="ecf726b1934da71b" providerId="LiveId" clId="{DBF02EF2-5AE0-440D-B6AD-B5ACDEE03AC8}" dt="2021-08-27T20:31:53.160" v="4562" actId="478"/>
          <ac:cxnSpMkLst>
            <pc:docMk/>
            <pc:sldMk cId="1914817532" sldId="418"/>
            <ac:cxnSpMk id="97" creationId="{F24DB324-2A88-4F01-8E70-7500DD7EFCFD}"/>
          </ac:cxnSpMkLst>
        </pc:cxnChg>
        <pc:cxnChg chg="add del mod">
          <ac:chgData name="Syphax Ait oubelli" userId="ecf726b1934da71b" providerId="LiveId" clId="{DBF02EF2-5AE0-440D-B6AD-B5ACDEE03AC8}" dt="2021-08-27T20:31:53.160" v="4562" actId="478"/>
          <ac:cxnSpMkLst>
            <pc:docMk/>
            <pc:sldMk cId="1914817532" sldId="418"/>
            <ac:cxnSpMk id="98" creationId="{916DAD9B-47D7-4C86-89D1-B6691D745960}"/>
          </ac:cxnSpMkLst>
        </pc:cxnChg>
        <pc:cxnChg chg="add del mod">
          <ac:chgData name="Syphax Ait oubelli" userId="ecf726b1934da71b" providerId="LiveId" clId="{DBF02EF2-5AE0-440D-B6AD-B5ACDEE03AC8}" dt="2021-08-27T20:31:53.160" v="4562" actId="478"/>
          <ac:cxnSpMkLst>
            <pc:docMk/>
            <pc:sldMk cId="1914817532" sldId="418"/>
            <ac:cxnSpMk id="99" creationId="{6C2F74E6-9D45-457E-ADB9-F2C6BC5F5584}"/>
          </ac:cxnSpMkLst>
        </pc:cxnChg>
      </pc:sldChg>
      <pc:sldChg chg="modSp add del mod">
        <pc:chgData name="Syphax Ait oubelli" userId="ecf726b1934da71b" providerId="LiveId" clId="{DBF02EF2-5AE0-440D-B6AD-B5ACDEE03AC8}" dt="2021-08-27T20:15:33.408" v="4418" actId="47"/>
        <pc:sldMkLst>
          <pc:docMk/>
          <pc:sldMk cId="1200358981" sldId="419"/>
        </pc:sldMkLst>
        <pc:spChg chg="mod">
          <ac:chgData name="Syphax Ait oubelli" userId="ecf726b1934da71b" providerId="LiveId" clId="{DBF02EF2-5AE0-440D-B6AD-B5ACDEE03AC8}" dt="2021-08-27T20:15:20.005" v="4417" actId="207"/>
          <ac:spMkLst>
            <pc:docMk/>
            <pc:sldMk cId="1200358981" sldId="419"/>
            <ac:spMk id="127" creationId="{F29E7C11-DAAD-43E0-B324-439CA708793D}"/>
          </ac:spMkLst>
        </pc:spChg>
      </pc:sldChg>
      <pc:sldChg chg="addSp delSp modSp add mod">
        <pc:chgData name="Syphax Ait oubelli" userId="ecf726b1934da71b" providerId="LiveId" clId="{DBF02EF2-5AE0-440D-B6AD-B5ACDEE03AC8}" dt="2021-08-27T20:47:32.335" v="5007" actId="207"/>
        <pc:sldMkLst>
          <pc:docMk/>
          <pc:sldMk cId="2878249349" sldId="419"/>
        </pc:sldMkLst>
        <pc:spChg chg="del">
          <ac:chgData name="Syphax Ait oubelli" userId="ecf726b1934da71b" providerId="LiveId" clId="{DBF02EF2-5AE0-440D-B6AD-B5ACDEE03AC8}" dt="2021-08-27T20:32:00.904" v="4565" actId="478"/>
          <ac:spMkLst>
            <pc:docMk/>
            <pc:sldMk cId="2878249349" sldId="419"/>
            <ac:spMk id="42" creationId="{DC2FBFD4-9BAF-4F0F-B0D2-37EB8CA99081}"/>
          </ac:spMkLst>
        </pc:spChg>
        <pc:spChg chg="del">
          <ac:chgData name="Syphax Ait oubelli" userId="ecf726b1934da71b" providerId="LiveId" clId="{DBF02EF2-5AE0-440D-B6AD-B5ACDEE03AC8}" dt="2021-08-27T20:32:00.904" v="4565" actId="478"/>
          <ac:spMkLst>
            <pc:docMk/>
            <pc:sldMk cId="2878249349" sldId="419"/>
            <ac:spMk id="44" creationId="{18DEE543-1B9E-4872-8313-51EC599556B4}"/>
          </ac:spMkLst>
        </pc:spChg>
        <pc:spChg chg="del">
          <ac:chgData name="Syphax Ait oubelli" userId="ecf726b1934da71b" providerId="LiveId" clId="{DBF02EF2-5AE0-440D-B6AD-B5ACDEE03AC8}" dt="2021-08-27T20:32:00.904" v="4565" actId="478"/>
          <ac:spMkLst>
            <pc:docMk/>
            <pc:sldMk cId="2878249349" sldId="419"/>
            <ac:spMk id="45" creationId="{C802E9D9-86E1-4E44-ABE7-7D5089C479B6}"/>
          </ac:spMkLst>
        </pc:spChg>
        <pc:spChg chg="del">
          <ac:chgData name="Syphax Ait oubelli" userId="ecf726b1934da71b" providerId="LiveId" clId="{DBF02EF2-5AE0-440D-B6AD-B5ACDEE03AC8}" dt="2021-08-27T20:32:00.904" v="4565" actId="478"/>
          <ac:spMkLst>
            <pc:docMk/>
            <pc:sldMk cId="2878249349" sldId="419"/>
            <ac:spMk id="47" creationId="{20DCF8CE-8007-4EFB-A07D-6F5F69BE7A90}"/>
          </ac:spMkLst>
        </pc:spChg>
        <pc:spChg chg="del">
          <ac:chgData name="Syphax Ait oubelli" userId="ecf726b1934da71b" providerId="LiveId" clId="{DBF02EF2-5AE0-440D-B6AD-B5ACDEE03AC8}" dt="2021-08-27T20:32:00.904" v="4565" actId="478"/>
          <ac:spMkLst>
            <pc:docMk/>
            <pc:sldMk cId="2878249349" sldId="419"/>
            <ac:spMk id="48" creationId="{E6E52269-FBD2-460C-983A-F57FD9EBF9D1}"/>
          </ac:spMkLst>
        </pc:spChg>
        <pc:spChg chg="del">
          <ac:chgData name="Syphax Ait oubelli" userId="ecf726b1934da71b" providerId="LiveId" clId="{DBF02EF2-5AE0-440D-B6AD-B5ACDEE03AC8}" dt="2021-08-27T20:32:00.904" v="4565" actId="478"/>
          <ac:spMkLst>
            <pc:docMk/>
            <pc:sldMk cId="2878249349" sldId="419"/>
            <ac:spMk id="50" creationId="{74461088-93AE-44CF-8527-A452B0E61588}"/>
          </ac:spMkLst>
        </pc:spChg>
        <pc:spChg chg="del">
          <ac:chgData name="Syphax Ait oubelli" userId="ecf726b1934da71b" providerId="LiveId" clId="{DBF02EF2-5AE0-440D-B6AD-B5ACDEE03AC8}" dt="2021-08-27T20:32:00.904" v="4565" actId="478"/>
          <ac:spMkLst>
            <pc:docMk/>
            <pc:sldMk cId="2878249349" sldId="419"/>
            <ac:spMk id="51" creationId="{4C316A44-B2D3-4DE8-BE1F-759CADAB1A43}"/>
          </ac:spMkLst>
        </pc:spChg>
        <pc:spChg chg="del">
          <ac:chgData name="Syphax Ait oubelli" userId="ecf726b1934da71b" providerId="LiveId" clId="{DBF02EF2-5AE0-440D-B6AD-B5ACDEE03AC8}" dt="2021-08-27T20:32:00.904" v="4565" actId="478"/>
          <ac:spMkLst>
            <pc:docMk/>
            <pc:sldMk cId="2878249349" sldId="419"/>
            <ac:spMk id="53" creationId="{C497748A-C88E-4800-ABA9-2408F64D310E}"/>
          </ac:spMkLst>
        </pc:spChg>
        <pc:spChg chg="del">
          <ac:chgData name="Syphax Ait oubelli" userId="ecf726b1934da71b" providerId="LiveId" clId="{DBF02EF2-5AE0-440D-B6AD-B5ACDEE03AC8}" dt="2021-08-27T20:32:00.904" v="4565" actId="478"/>
          <ac:spMkLst>
            <pc:docMk/>
            <pc:sldMk cId="2878249349" sldId="419"/>
            <ac:spMk id="54" creationId="{AAC7EEAF-D656-47CE-8C3F-EA9EA2E249BE}"/>
          </ac:spMkLst>
        </pc:spChg>
        <pc:spChg chg="del">
          <ac:chgData name="Syphax Ait oubelli" userId="ecf726b1934da71b" providerId="LiveId" clId="{DBF02EF2-5AE0-440D-B6AD-B5ACDEE03AC8}" dt="2021-08-27T20:32:00.904" v="4565" actId="478"/>
          <ac:spMkLst>
            <pc:docMk/>
            <pc:sldMk cId="2878249349" sldId="419"/>
            <ac:spMk id="56" creationId="{6A6353A0-C998-4A1D-AB30-BE49BF2D4900}"/>
          </ac:spMkLst>
        </pc:spChg>
        <pc:spChg chg="del">
          <ac:chgData name="Syphax Ait oubelli" userId="ecf726b1934da71b" providerId="LiveId" clId="{DBF02EF2-5AE0-440D-B6AD-B5ACDEE03AC8}" dt="2021-08-27T20:32:00.904" v="4565" actId="478"/>
          <ac:spMkLst>
            <pc:docMk/>
            <pc:sldMk cId="2878249349" sldId="419"/>
            <ac:spMk id="57" creationId="{12D10859-0B20-4EAD-BBEA-880230B1BE12}"/>
          </ac:spMkLst>
        </pc:spChg>
        <pc:spChg chg="del">
          <ac:chgData name="Syphax Ait oubelli" userId="ecf726b1934da71b" providerId="LiveId" clId="{DBF02EF2-5AE0-440D-B6AD-B5ACDEE03AC8}" dt="2021-08-27T20:32:00.904" v="4565" actId="478"/>
          <ac:spMkLst>
            <pc:docMk/>
            <pc:sldMk cId="2878249349" sldId="419"/>
            <ac:spMk id="59" creationId="{04CB84BB-978B-4D95-A5F1-350DDD506149}"/>
          </ac:spMkLst>
        </pc:spChg>
        <pc:spChg chg="del">
          <ac:chgData name="Syphax Ait oubelli" userId="ecf726b1934da71b" providerId="LiveId" clId="{DBF02EF2-5AE0-440D-B6AD-B5ACDEE03AC8}" dt="2021-08-27T20:32:00.904" v="4565" actId="478"/>
          <ac:spMkLst>
            <pc:docMk/>
            <pc:sldMk cId="2878249349" sldId="419"/>
            <ac:spMk id="60" creationId="{F860B6A2-256E-4958-984B-4CA7CFA9B2BE}"/>
          </ac:spMkLst>
        </pc:spChg>
        <pc:spChg chg="del">
          <ac:chgData name="Syphax Ait oubelli" userId="ecf726b1934da71b" providerId="LiveId" clId="{DBF02EF2-5AE0-440D-B6AD-B5ACDEE03AC8}" dt="2021-08-27T20:32:00.904" v="4565" actId="478"/>
          <ac:spMkLst>
            <pc:docMk/>
            <pc:sldMk cId="2878249349" sldId="419"/>
            <ac:spMk id="62" creationId="{4BC7F5EF-FF71-48C9-AB81-CC664F482580}"/>
          </ac:spMkLst>
        </pc:spChg>
        <pc:spChg chg="del">
          <ac:chgData name="Syphax Ait oubelli" userId="ecf726b1934da71b" providerId="LiveId" clId="{DBF02EF2-5AE0-440D-B6AD-B5ACDEE03AC8}" dt="2021-08-27T20:32:00.904" v="4565" actId="478"/>
          <ac:spMkLst>
            <pc:docMk/>
            <pc:sldMk cId="2878249349" sldId="419"/>
            <ac:spMk id="63" creationId="{D58C902F-7C73-40D5-BF07-FA0B0F51F345}"/>
          </ac:spMkLst>
        </pc:spChg>
        <pc:spChg chg="del">
          <ac:chgData name="Syphax Ait oubelli" userId="ecf726b1934da71b" providerId="LiveId" clId="{DBF02EF2-5AE0-440D-B6AD-B5ACDEE03AC8}" dt="2021-08-27T20:32:00.904" v="4565" actId="478"/>
          <ac:spMkLst>
            <pc:docMk/>
            <pc:sldMk cId="2878249349" sldId="419"/>
            <ac:spMk id="65" creationId="{D073125D-930A-468C-A077-0AF96E1EA3DA}"/>
          </ac:spMkLst>
        </pc:spChg>
        <pc:spChg chg="del">
          <ac:chgData name="Syphax Ait oubelli" userId="ecf726b1934da71b" providerId="LiveId" clId="{DBF02EF2-5AE0-440D-B6AD-B5ACDEE03AC8}" dt="2021-08-27T20:32:00.904" v="4565" actId="478"/>
          <ac:spMkLst>
            <pc:docMk/>
            <pc:sldMk cId="2878249349" sldId="419"/>
            <ac:spMk id="66" creationId="{27F4EAC8-105D-4B47-B09A-4D389879EF31}"/>
          </ac:spMkLst>
        </pc:spChg>
        <pc:spChg chg="del">
          <ac:chgData name="Syphax Ait oubelli" userId="ecf726b1934da71b" providerId="LiveId" clId="{DBF02EF2-5AE0-440D-B6AD-B5ACDEE03AC8}" dt="2021-08-27T20:32:00.904" v="4565" actId="478"/>
          <ac:spMkLst>
            <pc:docMk/>
            <pc:sldMk cId="2878249349" sldId="419"/>
            <ac:spMk id="67" creationId="{10B155FB-C0BF-4C70-B11E-BF4D7973C22D}"/>
          </ac:spMkLst>
        </pc:spChg>
        <pc:spChg chg="del">
          <ac:chgData name="Syphax Ait oubelli" userId="ecf726b1934da71b" providerId="LiveId" clId="{DBF02EF2-5AE0-440D-B6AD-B5ACDEE03AC8}" dt="2021-08-27T20:32:00.904" v="4565" actId="478"/>
          <ac:spMkLst>
            <pc:docMk/>
            <pc:sldMk cId="2878249349" sldId="419"/>
            <ac:spMk id="68" creationId="{E4D494FE-438C-4F3C-9D84-F3E3EA5FF01B}"/>
          </ac:spMkLst>
        </pc:spChg>
        <pc:spChg chg="add del mod">
          <ac:chgData name="Syphax Ait oubelli" userId="ecf726b1934da71b" providerId="LiveId" clId="{DBF02EF2-5AE0-440D-B6AD-B5ACDEE03AC8}" dt="2021-08-27T20:47:23.696" v="5005" actId="21"/>
          <ac:spMkLst>
            <pc:docMk/>
            <pc:sldMk cId="2878249349" sldId="419"/>
            <ac:spMk id="100" creationId="{70CDDFDD-F475-4471-A44E-317726E72750}"/>
          </ac:spMkLst>
        </pc:spChg>
        <pc:spChg chg="mod">
          <ac:chgData name="Syphax Ait oubelli" userId="ecf726b1934da71b" providerId="LiveId" clId="{DBF02EF2-5AE0-440D-B6AD-B5ACDEE03AC8}" dt="2021-08-27T20:47:32.335" v="5007" actId="207"/>
          <ac:spMkLst>
            <pc:docMk/>
            <pc:sldMk cId="2878249349" sldId="419"/>
            <ac:spMk id="106" creationId="{83EC1FEA-A4AA-4164-8A3F-F3B46FE0C0B0}"/>
          </ac:spMkLst>
        </pc:spChg>
        <pc:spChg chg="mod">
          <ac:chgData name="Syphax Ait oubelli" userId="ecf726b1934da71b" providerId="LiveId" clId="{DBF02EF2-5AE0-440D-B6AD-B5ACDEE03AC8}" dt="2021-08-27T20:31:11.819" v="4553" actId="207"/>
          <ac:spMkLst>
            <pc:docMk/>
            <pc:sldMk cId="2878249349" sldId="419"/>
            <ac:spMk id="127" creationId="{F29E7C11-DAAD-43E0-B324-439CA708793D}"/>
          </ac:spMkLst>
        </pc:spChg>
        <pc:spChg chg="mod">
          <ac:chgData name="Syphax Ait oubelli" userId="ecf726b1934da71b" providerId="LiveId" clId="{DBF02EF2-5AE0-440D-B6AD-B5ACDEE03AC8}" dt="2021-08-27T20:31:11.819" v="4553" actId="207"/>
          <ac:spMkLst>
            <pc:docMk/>
            <pc:sldMk cId="2878249349" sldId="419"/>
            <ac:spMk id="128" creationId="{C0E404C0-56D9-47F9-B610-F06512B6DB77}"/>
          </ac:spMkLst>
        </pc:spChg>
        <pc:spChg chg="mod">
          <ac:chgData name="Syphax Ait oubelli" userId="ecf726b1934da71b" providerId="LiveId" clId="{DBF02EF2-5AE0-440D-B6AD-B5ACDEE03AC8}" dt="2021-08-27T20:31:11.819" v="4553" actId="207"/>
          <ac:spMkLst>
            <pc:docMk/>
            <pc:sldMk cId="2878249349" sldId="419"/>
            <ac:spMk id="129" creationId="{C1E5AC9B-8022-49EC-9DBE-CC528E1D9565}"/>
          </ac:spMkLst>
        </pc:spChg>
        <pc:spChg chg="mod">
          <ac:chgData name="Syphax Ait oubelli" userId="ecf726b1934da71b" providerId="LiveId" clId="{DBF02EF2-5AE0-440D-B6AD-B5ACDEE03AC8}" dt="2021-08-27T20:31:11.819" v="4553" actId="207"/>
          <ac:spMkLst>
            <pc:docMk/>
            <pc:sldMk cId="2878249349" sldId="419"/>
            <ac:spMk id="130" creationId="{3673B0BD-24F2-474F-8136-0EF4E38C2AA4}"/>
          </ac:spMkLst>
        </pc:spChg>
        <pc:spChg chg="mod">
          <ac:chgData name="Syphax Ait oubelli" userId="ecf726b1934da71b" providerId="LiveId" clId="{DBF02EF2-5AE0-440D-B6AD-B5ACDEE03AC8}" dt="2021-08-27T20:31:11.819" v="4553" actId="207"/>
          <ac:spMkLst>
            <pc:docMk/>
            <pc:sldMk cId="2878249349" sldId="419"/>
            <ac:spMk id="131" creationId="{D276E163-290F-49DC-B5C3-95F67705DFDC}"/>
          </ac:spMkLst>
        </pc:spChg>
        <pc:spChg chg="mod">
          <ac:chgData name="Syphax Ait oubelli" userId="ecf726b1934da71b" providerId="LiveId" clId="{DBF02EF2-5AE0-440D-B6AD-B5ACDEE03AC8}" dt="2021-08-27T20:31:11.819" v="4553" actId="207"/>
          <ac:spMkLst>
            <pc:docMk/>
            <pc:sldMk cId="2878249349" sldId="419"/>
            <ac:spMk id="132" creationId="{9459E8C4-73F9-4A3B-B0C1-0CF87CD4195C}"/>
          </ac:spMkLst>
        </pc:spChg>
        <pc:spChg chg="mod">
          <ac:chgData name="Syphax Ait oubelli" userId="ecf726b1934da71b" providerId="LiveId" clId="{DBF02EF2-5AE0-440D-B6AD-B5ACDEE03AC8}" dt="2021-08-27T20:31:11.819" v="4553" actId="207"/>
          <ac:spMkLst>
            <pc:docMk/>
            <pc:sldMk cId="2878249349" sldId="419"/>
            <ac:spMk id="133" creationId="{65A346DD-6C9F-4E41-B7BD-788AB3C0A727}"/>
          </ac:spMkLst>
        </pc:spChg>
        <pc:spChg chg="mod">
          <ac:chgData name="Syphax Ait oubelli" userId="ecf726b1934da71b" providerId="LiveId" clId="{DBF02EF2-5AE0-440D-B6AD-B5ACDEE03AC8}" dt="2021-08-27T20:31:11.819" v="4553" actId="207"/>
          <ac:spMkLst>
            <pc:docMk/>
            <pc:sldMk cId="2878249349" sldId="419"/>
            <ac:spMk id="134" creationId="{632B31FE-6047-4C81-8A27-29C3E01BA1FC}"/>
          </ac:spMkLst>
        </pc:spChg>
        <pc:spChg chg="mod">
          <ac:chgData name="Syphax Ait oubelli" userId="ecf726b1934da71b" providerId="LiveId" clId="{DBF02EF2-5AE0-440D-B6AD-B5ACDEE03AC8}" dt="2021-08-27T20:31:11.819" v="4553" actId="207"/>
          <ac:spMkLst>
            <pc:docMk/>
            <pc:sldMk cId="2878249349" sldId="419"/>
            <ac:spMk id="135" creationId="{73EE7D09-98B4-4548-949C-31F9791D8FC1}"/>
          </ac:spMkLst>
        </pc:spChg>
        <pc:spChg chg="mod">
          <ac:chgData name="Syphax Ait oubelli" userId="ecf726b1934da71b" providerId="LiveId" clId="{DBF02EF2-5AE0-440D-B6AD-B5ACDEE03AC8}" dt="2021-08-27T20:31:11.819" v="4553" actId="207"/>
          <ac:spMkLst>
            <pc:docMk/>
            <pc:sldMk cId="2878249349" sldId="419"/>
            <ac:spMk id="136" creationId="{480A279E-5FF3-4B47-AF02-AEC3EAAD87FA}"/>
          </ac:spMkLst>
        </pc:spChg>
        <pc:spChg chg="mod">
          <ac:chgData name="Syphax Ait oubelli" userId="ecf726b1934da71b" providerId="LiveId" clId="{DBF02EF2-5AE0-440D-B6AD-B5ACDEE03AC8}" dt="2021-08-27T20:31:11.819" v="4553" actId="207"/>
          <ac:spMkLst>
            <pc:docMk/>
            <pc:sldMk cId="2878249349" sldId="419"/>
            <ac:spMk id="137" creationId="{16F762A7-147C-4ED7-BCA0-A022BF28FEF8}"/>
          </ac:spMkLst>
        </pc:spChg>
        <pc:spChg chg="mod">
          <ac:chgData name="Syphax Ait oubelli" userId="ecf726b1934da71b" providerId="LiveId" clId="{DBF02EF2-5AE0-440D-B6AD-B5ACDEE03AC8}" dt="2021-08-27T20:31:11.819" v="4553" actId="207"/>
          <ac:spMkLst>
            <pc:docMk/>
            <pc:sldMk cId="2878249349" sldId="419"/>
            <ac:spMk id="138" creationId="{4965AA35-40B0-4DF8-84B0-D48E019E472C}"/>
          </ac:spMkLst>
        </pc:spChg>
        <pc:spChg chg="mod">
          <ac:chgData name="Syphax Ait oubelli" userId="ecf726b1934da71b" providerId="LiveId" clId="{DBF02EF2-5AE0-440D-B6AD-B5ACDEE03AC8}" dt="2021-08-27T20:31:11.819" v="4553" actId="207"/>
          <ac:spMkLst>
            <pc:docMk/>
            <pc:sldMk cId="2878249349" sldId="419"/>
            <ac:spMk id="139" creationId="{B36AEF54-40C4-48B2-AC83-8FFE5F8C9B2A}"/>
          </ac:spMkLst>
        </pc:spChg>
        <pc:spChg chg="mod">
          <ac:chgData name="Syphax Ait oubelli" userId="ecf726b1934da71b" providerId="LiveId" clId="{DBF02EF2-5AE0-440D-B6AD-B5ACDEE03AC8}" dt="2021-08-27T20:31:11.819" v="4553" actId="207"/>
          <ac:spMkLst>
            <pc:docMk/>
            <pc:sldMk cId="2878249349" sldId="419"/>
            <ac:spMk id="140" creationId="{9EC33FCF-4C00-4EF1-BA0E-766BB9B5197B}"/>
          </ac:spMkLst>
        </pc:spChg>
        <pc:spChg chg="mod">
          <ac:chgData name="Syphax Ait oubelli" userId="ecf726b1934da71b" providerId="LiveId" clId="{DBF02EF2-5AE0-440D-B6AD-B5ACDEE03AC8}" dt="2021-08-27T20:31:11.819" v="4553" actId="207"/>
          <ac:spMkLst>
            <pc:docMk/>
            <pc:sldMk cId="2878249349" sldId="419"/>
            <ac:spMk id="141" creationId="{836B83C6-5E86-476F-8386-CCBBE4E89D40}"/>
          </ac:spMkLst>
        </pc:spChg>
        <pc:spChg chg="mod">
          <ac:chgData name="Syphax Ait oubelli" userId="ecf726b1934da71b" providerId="LiveId" clId="{DBF02EF2-5AE0-440D-B6AD-B5ACDEE03AC8}" dt="2021-08-27T20:31:11.819" v="4553" actId="207"/>
          <ac:spMkLst>
            <pc:docMk/>
            <pc:sldMk cId="2878249349" sldId="419"/>
            <ac:spMk id="142" creationId="{D411856E-8C37-4EFF-828C-CEC7BE4E5735}"/>
          </ac:spMkLst>
        </pc:spChg>
        <pc:spChg chg="mod">
          <ac:chgData name="Syphax Ait oubelli" userId="ecf726b1934da71b" providerId="LiveId" clId="{DBF02EF2-5AE0-440D-B6AD-B5ACDEE03AC8}" dt="2021-08-27T20:31:11.819" v="4553" actId="207"/>
          <ac:spMkLst>
            <pc:docMk/>
            <pc:sldMk cId="2878249349" sldId="419"/>
            <ac:spMk id="143" creationId="{0085F201-8AD1-4EF4-8BF9-27A4AE606BD6}"/>
          </ac:spMkLst>
        </pc:spChg>
        <pc:spChg chg="mod">
          <ac:chgData name="Syphax Ait oubelli" userId="ecf726b1934da71b" providerId="LiveId" clId="{DBF02EF2-5AE0-440D-B6AD-B5ACDEE03AC8}" dt="2021-08-27T20:31:11.819" v="4553" actId="207"/>
          <ac:spMkLst>
            <pc:docMk/>
            <pc:sldMk cId="2878249349" sldId="419"/>
            <ac:spMk id="144" creationId="{244597DC-630E-4410-9E23-D2F26E5B1E8C}"/>
          </ac:spMkLst>
        </pc:spChg>
        <pc:spChg chg="mod">
          <ac:chgData name="Syphax Ait oubelli" userId="ecf726b1934da71b" providerId="LiveId" clId="{DBF02EF2-5AE0-440D-B6AD-B5ACDEE03AC8}" dt="2021-08-27T20:31:11.819" v="4553" actId="207"/>
          <ac:spMkLst>
            <pc:docMk/>
            <pc:sldMk cId="2878249349" sldId="419"/>
            <ac:spMk id="145" creationId="{64E966FF-70D0-41A3-B675-1F06DF02355F}"/>
          </ac:spMkLst>
        </pc:spChg>
        <pc:cxnChg chg="del mod">
          <ac:chgData name="Syphax Ait oubelli" userId="ecf726b1934da71b" providerId="LiveId" clId="{DBF02EF2-5AE0-440D-B6AD-B5ACDEE03AC8}" dt="2021-08-27T20:32:00.904" v="4565" actId="478"/>
          <ac:cxnSpMkLst>
            <pc:docMk/>
            <pc:sldMk cId="2878249349" sldId="419"/>
            <ac:cxnSpMk id="69" creationId="{AF628DBC-C03A-4EBB-9DE7-93E36683CC15}"/>
          </ac:cxnSpMkLst>
        </pc:cxnChg>
        <pc:cxnChg chg="del mod">
          <ac:chgData name="Syphax Ait oubelli" userId="ecf726b1934da71b" providerId="LiveId" clId="{DBF02EF2-5AE0-440D-B6AD-B5ACDEE03AC8}" dt="2021-08-27T20:32:00.904" v="4565" actId="478"/>
          <ac:cxnSpMkLst>
            <pc:docMk/>
            <pc:sldMk cId="2878249349" sldId="419"/>
            <ac:cxnSpMk id="70" creationId="{39A8207F-CA73-4A67-89B5-9A4C9B3666F3}"/>
          </ac:cxnSpMkLst>
        </pc:cxnChg>
        <pc:cxnChg chg="del mod">
          <ac:chgData name="Syphax Ait oubelli" userId="ecf726b1934da71b" providerId="LiveId" clId="{DBF02EF2-5AE0-440D-B6AD-B5ACDEE03AC8}" dt="2021-08-27T20:32:00.904" v="4565" actId="478"/>
          <ac:cxnSpMkLst>
            <pc:docMk/>
            <pc:sldMk cId="2878249349" sldId="419"/>
            <ac:cxnSpMk id="71" creationId="{C8C21735-D23B-4CD8-A201-1CB9D7C384DA}"/>
          </ac:cxnSpMkLst>
        </pc:cxnChg>
        <pc:cxnChg chg="del mod">
          <ac:chgData name="Syphax Ait oubelli" userId="ecf726b1934da71b" providerId="LiveId" clId="{DBF02EF2-5AE0-440D-B6AD-B5ACDEE03AC8}" dt="2021-08-27T20:32:00.904" v="4565" actId="478"/>
          <ac:cxnSpMkLst>
            <pc:docMk/>
            <pc:sldMk cId="2878249349" sldId="419"/>
            <ac:cxnSpMk id="72" creationId="{E9B5235E-9793-4EBE-A0ED-11D55CB798BA}"/>
          </ac:cxnSpMkLst>
        </pc:cxnChg>
        <pc:cxnChg chg="del mod">
          <ac:chgData name="Syphax Ait oubelli" userId="ecf726b1934da71b" providerId="LiveId" clId="{DBF02EF2-5AE0-440D-B6AD-B5ACDEE03AC8}" dt="2021-08-27T20:32:00.904" v="4565" actId="478"/>
          <ac:cxnSpMkLst>
            <pc:docMk/>
            <pc:sldMk cId="2878249349" sldId="419"/>
            <ac:cxnSpMk id="73" creationId="{4A0C956C-8FE4-4CF7-A579-C44E5DAF11C3}"/>
          </ac:cxnSpMkLst>
        </pc:cxnChg>
        <pc:cxnChg chg="del mod">
          <ac:chgData name="Syphax Ait oubelli" userId="ecf726b1934da71b" providerId="LiveId" clId="{DBF02EF2-5AE0-440D-B6AD-B5ACDEE03AC8}" dt="2021-08-27T20:32:00.904" v="4565" actId="478"/>
          <ac:cxnSpMkLst>
            <pc:docMk/>
            <pc:sldMk cId="2878249349" sldId="419"/>
            <ac:cxnSpMk id="74" creationId="{17343D4A-FD86-4AB9-AB77-1F9BEFAAD4E2}"/>
          </ac:cxnSpMkLst>
        </pc:cxnChg>
        <pc:cxnChg chg="del">
          <ac:chgData name="Syphax Ait oubelli" userId="ecf726b1934da71b" providerId="LiveId" clId="{DBF02EF2-5AE0-440D-B6AD-B5ACDEE03AC8}" dt="2021-08-27T20:32:00.904" v="4565" actId="478"/>
          <ac:cxnSpMkLst>
            <pc:docMk/>
            <pc:sldMk cId="2878249349" sldId="419"/>
            <ac:cxnSpMk id="75" creationId="{A53AD7CB-C5F1-4ABC-8B5A-E4225FC3DB42}"/>
          </ac:cxnSpMkLst>
        </pc:cxnChg>
        <pc:cxnChg chg="del">
          <ac:chgData name="Syphax Ait oubelli" userId="ecf726b1934da71b" providerId="LiveId" clId="{DBF02EF2-5AE0-440D-B6AD-B5ACDEE03AC8}" dt="2021-08-27T20:32:00.904" v="4565" actId="478"/>
          <ac:cxnSpMkLst>
            <pc:docMk/>
            <pc:sldMk cId="2878249349" sldId="419"/>
            <ac:cxnSpMk id="76" creationId="{B5261359-D171-4ED9-97DC-0C558B284CBA}"/>
          </ac:cxnSpMkLst>
        </pc:cxnChg>
        <pc:cxnChg chg="del">
          <ac:chgData name="Syphax Ait oubelli" userId="ecf726b1934da71b" providerId="LiveId" clId="{DBF02EF2-5AE0-440D-B6AD-B5ACDEE03AC8}" dt="2021-08-27T20:32:00.904" v="4565" actId="478"/>
          <ac:cxnSpMkLst>
            <pc:docMk/>
            <pc:sldMk cId="2878249349" sldId="419"/>
            <ac:cxnSpMk id="77" creationId="{8628B1BC-5B34-4451-878E-63011EBC15C2}"/>
          </ac:cxnSpMkLst>
        </pc:cxnChg>
        <pc:cxnChg chg="del">
          <ac:chgData name="Syphax Ait oubelli" userId="ecf726b1934da71b" providerId="LiveId" clId="{DBF02EF2-5AE0-440D-B6AD-B5ACDEE03AC8}" dt="2021-08-27T20:32:00.904" v="4565" actId="478"/>
          <ac:cxnSpMkLst>
            <pc:docMk/>
            <pc:sldMk cId="2878249349" sldId="419"/>
            <ac:cxnSpMk id="78" creationId="{6F67CE49-2692-4D91-AAF4-20263BC95634}"/>
          </ac:cxnSpMkLst>
        </pc:cxnChg>
        <pc:cxnChg chg="del">
          <ac:chgData name="Syphax Ait oubelli" userId="ecf726b1934da71b" providerId="LiveId" clId="{DBF02EF2-5AE0-440D-B6AD-B5ACDEE03AC8}" dt="2021-08-27T20:32:00.904" v="4565" actId="478"/>
          <ac:cxnSpMkLst>
            <pc:docMk/>
            <pc:sldMk cId="2878249349" sldId="419"/>
            <ac:cxnSpMk id="79" creationId="{C09C5CD6-EF7C-4717-B4C8-1E54DE459D2C}"/>
          </ac:cxnSpMkLst>
        </pc:cxnChg>
        <pc:cxnChg chg="del">
          <ac:chgData name="Syphax Ait oubelli" userId="ecf726b1934da71b" providerId="LiveId" clId="{DBF02EF2-5AE0-440D-B6AD-B5ACDEE03AC8}" dt="2021-08-27T20:32:00.904" v="4565" actId="478"/>
          <ac:cxnSpMkLst>
            <pc:docMk/>
            <pc:sldMk cId="2878249349" sldId="419"/>
            <ac:cxnSpMk id="80" creationId="{635681D0-593B-4008-8DD7-0F07DA91540A}"/>
          </ac:cxnSpMkLst>
        </pc:cxnChg>
        <pc:cxnChg chg="del">
          <ac:chgData name="Syphax Ait oubelli" userId="ecf726b1934da71b" providerId="LiveId" clId="{DBF02EF2-5AE0-440D-B6AD-B5ACDEE03AC8}" dt="2021-08-27T20:32:00.904" v="4565" actId="478"/>
          <ac:cxnSpMkLst>
            <pc:docMk/>
            <pc:sldMk cId="2878249349" sldId="419"/>
            <ac:cxnSpMk id="81" creationId="{A7EE46A4-A527-4939-B84C-F8A39A2C7F16}"/>
          </ac:cxnSpMkLst>
        </pc:cxnChg>
        <pc:cxnChg chg="del">
          <ac:chgData name="Syphax Ait oubelli" userId="ecf726b1934da71b" providerId="LiveId" clId="{DBF02EF2-5AE0-440D-B6AD-B5ACDEE03AC8}" dt="2021-08-27T20:32:00.904" v="4565" actId="478"/>
          <ac:cxnSpMkLst>
            <pc:docMk/>
            <pc:sldMk cId="2878249349" sldId="419"/>
            <ac:cxnSpMk id="82" creationId="{CFFCE582-5657-4A30-AD99-F5D54C0586FD}"/>
          </ac:cxnSpMkLst>
        </pc:cxnChg>
        <pc:cxnChg chg="del">
          <ac:chgData name="Syphax Ait oubelli" userId="ecf726b1934da71b" providerId="LiveId" clId="{DBF02EF2-5AE0-440D-B6AD-B5ACDEE03AC8}" dt="2021-08-27T20:32:00.904" v="4565" actId="478"/>
          <ac:cxnSpMkLst>
            <pc:docMk/>
            <pc:sldMk cId="2878249349" sldId="419"/>
            <ac:cxnSpMk id="83" creationId="{87DC9B58-18AC-454C-90AC-19639F12D81D}"/>
          </ac:cxnSpMkLst>
        </pc:cxnChg>
        <pc:cxnChg chg="del">
          <ac:chgData name="Syphax Ait oubelli" userId="ecf726b1934da71b" providerId="LiveId" clId="{DBF02EF2-5AE0-440D-B6AD-B5ACDEE03AC8}" dt="2021-08-27T20:32:00.904" v="4565" actId="478"/>
          <ac:cxnSpMkLst>
            <pc:docMk/>
            <pc:sldMk cId="2878249349" sldId="419"/>
            <ac:cxnSpMk id="84" creationId="{79F05178-73AC-4002-8A11-74DD24C76C47}"/>
          </ac:cxnSpMkLst>
        </pc:cxnChg>
        <pc:cxnChg chg="del">
          <ac:chgData name="Syphax Ait oubelli" userId="ecf726b1934da71b" providerId="LiveId" clId="{DBF02EF2-5AE0-440D-B6AD-B5ACDEE03AC8}" dt="2021-08-27T20:32:00.904" v="4565" actId="478"/>
          <ac:cxnSpMkLst>
            <pc:docMk/>
            <pc:sldMk cId="2878249349" sldId="419"/>
            <ac:cxnSpMk id="85" creationId="{C0BEB304-CE8F-4433-8D2E-3A6A973BAD8E}"/>
          </ac:cxnSpMkLst>
        </pc:cxnChg>
        <pc:cxnChg chg="del">
          <ac:chgData name="Syphax Ait oubelli" userId="ecf726b1934da71b" providerId="LiveId" clId="{DBF02EF2-5AE0-440D-B6AD-B5ACDEE03AC8}" dt="2021-08-27T20:32:00.904" v="4565" actId="478"/>
          <ac:cxnSpMkLst>
            <pc:docMk/>
            <pc:sldMk cId="2878249349" sldId="419"/>
            <ac:cxnSpMk id="86" creationId="{4FF1C5F2-2598-404D-A370-4EB575A8298F}"/>
          </ac:cxnSpMkLst>
        </pc:cxnChg>
        <pc:cxnChg chg="del">
          <ac:chgData name="Syphax Ait oubelli" userId="ecf726b1934da71b" providerId="LiveId" clId="{DBF02EF2-5AE0-440D-B6AD-B5ACDEE03AC8}" dt="2021-08-27T20:32:00.904" v="4565" actId="478"/>
          <ac:cxnSpMkLst>
            <pc:docMk/>
            <pc:sldMk cId="2878249349" sldId="419"/>
            <ac:cxnSpMk id="87" creationId="{7286FA24-9462-4639-B906-C0838D91248A}"/>
          </ac:cxnSpMkLst>
        </pc:cxnChg>
        <pc:cxnChg chg="del">
          <ac:chgData name="Syphax Ait oubelli" userId="ecf726b1934da71b" providerId="LiveId" clId="{DBF02EF2-5AE0-440D-B6AD-B5ACDEE03AC8}" dt="2021-08-27T20:32:00.904" v="4565" actId="478"/>
          <ac:cxnSpMkLst>
            <pc:docMk/>
            <pc:sldMk cId="2878249349" sldId="419"/>
            <ac:cxnSpMk id="88" creationId="{2561B730-72E5-4303-B9EF-B9620ADD699D}"/>
          </ac:cxnSpMkLst>
        </pc:cxnChg>
        <pc:cxnChg chg="del">
          <ac:chgData name="Syphax Ait oubelli" userId="ecf726b1934da71b" providerId="LiveId" clId="{DBF02EF2-5AE0-440D-B6AD-B5ACDEE03AC8}" dt="2021-08-27T20:32:00.904" v="4565" actId="478"/>
          <ac:cxnSpMkLst>
            <pc:docMk/>
            <pc:sldMk cId="2878249349" sldId="419"/>
            <ac:cxnSpMk id="89" creationId="{6593F95F-D66B-4BCF-BDA7-6575307BBBF5}"/>
          </ac:cxnSpMkLst>
        </pc:cxnChg>
        <pc:cxnChg chg="del">
          <ac:chgData name="Syphax Ait oubelli" userId="ecf726b1934da71b" providerId="LiveId" clId="{DBF02EF2-5AE0-440D-B6AD-B5ACDEE03AC8}" dt="2021-08-27T20:32:00.904" v="4565" actId="478"/>
          <ac:cxnSpMkLst>
            <pc:docMk/>
            <pc:sldMk cId="2878249349" sldId="419"/>
            <ac:cxnSpMk id="90" creationId="{351DF9ED-544C-4A1B-BA3F-D60B84B7AC70}"/>
          </ac:cxnSpMkLst>
        </pc:cxnChg>
        <pc:cxnChg chg="del">
          <ac:chgData name="Syphax Ait oubelli" userId="ecf726b1934da71b" providerId="LiveId" clId="{DBF02EF2-5AE0-440D-B6AD-B5ACDEE03AC8}" dt="2021-08-27T20:32:00.904" v="4565" actId="478"/>
          <ac:cxnSpMkLst>
            <pc:docMk/>
            <pc:sldMk cId="2878249349" sldId="419"/>
            <ac:cxnSpMk id="91" creationId="{B42CB3A6-E6F5-4FC0-BDEA-50F0A45427BE}"/>
          </ac:cxnSpMkLst>
        </pc:cxnChg>
        <pc:cxnChg chg="del mod">
          <ac:chgData name="Syphax Ait oubelli" userId="ecf726b1934da71b" providerId="LiveId" clId="{DBF02EF2-5AE0-440D-B6AD-B5ACDEE03AC8}" dt="2021-08-27T20:32:00.904" v="4565" actId="478"/>
          <ac:cxnSpMkLst>
            <pc:docMk/>
            <pc:sldMk cId="2878249349" sldId="419"/>
            <ac:cxnSpMk id="92" creationId="{327702C8-A8D0-4493-8A8E-94644FE10436}"/>
          </ac:cxnSpMkLst>
        </pc:cxnChg>
        <pc:cxnChg chg="del">
          <ac:chgData name="Syphax Ait oubelli" userId="ecf726b1934da71b" providerId="LiveId" clId="{DBF02EF2-5AE0-440D-B6AD-B5ACDEE03AC8}" dt="2021-08-27T20:32:00.904" v="4565" actId="478"/>
          <ac:cxnSpMkLst>
            <pc:docMk/>
            <pc:sldMk cId="2878249349" sldId="419"/>
            <ac:cxnSpMk id="93" creationId="{FC6E5735-BBDB-4F1D-B3F4-82093649FEC2}"/>
          </ac:cxnSpMkLst>
        </pc:cxnChg>
        <pc:cxnChg chg="del">
          <ac:chgData name="Syphax Ait oubelli" userId="ecf726b1934da71b" providerId="LiveId" clId="{DBF02EF2-5AE0-440D-B6AD-B5ACDEE03AC8}" dt="2021-08-27T20:32:00.904" v="4565" actId="478"/>
          <ac:cxnSpMkLst>
            <pc:docMk/>
            <pc:sldMk cId="2878249349" sldId="419"/>
            <ac:cxnSpMk id="94" creationId="{18422052-3D34-4331-AC63-54602F0F7422}"/>
          </ac:cxnSpMkLst>
        </pc:cxnChg>
        <pc:cxnChg chg="del">
          <ac:chgData name="Syphax Ait oubelli" userId="ecf726b1934da71b" providerId="LiveId" clId="{DBF02EF2-5AE0-440D-B6AD-B5ACDEE03AC8}" dt="2021-08-27T20:32:00.904" v="4565" actId="478"/>
          <ac:cxnSpMkLst>
            <pc:docMk/>
            <pc:sldMk cId="2878249349" sldId="419"/>
            <ac:cxnSpMk id="95" creationId="{EEC17D16-BFAC-4610-A3D2-EFD89F5CA02F}"/>
          </ac:cxnSpMkLst>
        </pc:cxnChg>
        <pc:cxnChg chg="del">
          <ac:chgData name="Syphax Ait oubelli" userId="ecf726b1934da71b" providerId="LiveId" clId="{DBF02EF2-5AE0-440D-B6AD-B5ACDEE03AC8}" dt="2021-08-27T20:32:00.904" v="4565" actId="478"/>
          <ac:cxnSpMkLst>
            <pc:docMk/>
            <pc:sldMk cId="2878249349" sldId="419"/>
            <ac:cxnSpMk id="96" creationId="{E1E88F50-FDE6-4EAC-A75A-3AA53B9AB12F}"/>
          </ac:cxnSpMkLst>
        </pc:cxnChg>
        <pc:cxnChg chg="del">
          <ac:chgData name="Syphax Ait oubelli" userId="ecf726b1934da71b" providerId="LiveId" clId="{DBF02EF2-5AE0-440D-B6AD-B5ACDEE03AC8}" dt="2021-08-27T20:32:00.904" v="4565" actId="478"/>
          <ac:cxnSpMkLst>
            <pc:docMk/>
            <pc:sldMk cId="2878249349" sldId="419"/>
            <ac:cxnSpMk id="97" creationId="{F24DB324-2A88-4F01-8E70-7500DD7EFCFD}"/>
          </ac:cxnSpMkLst>
        </pc:cxnChg>
        <pc:cxnChg chg="del">
          <ac:chgData name="Syphax Ait oubelli" userId="ecf726b1934da71b" providerId="LiveId" clId="{DBF02EF2-5AE0-440D-B6AD-B5ACDEE03AC8}" dt="2021-08-27T20:32:00.904" v="4565" actId="478"/>
          <ac:cxnSpMkLst>
            <pc:docMk/>
            <pc:sldMk cId="2878249349" sldId="419"/>
            <ac:cxnSpMk id="98" creationId="{916DAD9B-47D7-4C86-89D1-B6691D745960}"/>
          </ac:cxnSpMkLst>
        </pc:cxnChg>
        <pc:cxnChg chg="del">
          <ac:chgData name="Syphax Ait oubelli" userId="ecf726b1934da71b" providerId="LiveId" clId="{DBF02EF2-5AE0-440D-B6AD-B5ACDEE03AC8}" dt="2021-08-27T20:32:00.904" v="4565" actId="478"/>
          <ac:cxnSpMkLst>
            <pc:docMk/>
            <pc:sldMk cId="2878249349" sldId="419"/>
            <ac:cxnSpMk id="99" creationId="{6C2F74E6-9D45-457E-ADB9-F2C6BC5F5584}"/>
          </ac:cxnSpMkLst>
        </pc:cxnChg>
      </pc:sldChg>
      <pc:sldChg chg="delSp modSp add mod">
        <pc:chgData name="Syphax Ait oubelli" userId="ecf726b1934da71b" providerId="LiveId" clId="{DBF02EF2-5AE0-440D-B6AD-B5ACDEE03AC8}" dt="2021-08-27T20:47:36.909" v="5009" actId="207"/>
        <pc:sldMkLst>
          <pc:docMk/>
          <pc:sldMk cId="4101551601" sldId="420"/>
        </pc:sldMkLst>
        <pc:spChg chg="del">
          <ac:chgData name="Syphax Ait oubelli" userId="ecf726b1934da71b" providerId="LiveId" clId="{DBF02EF2-5AE0-440D-B6AD-B5ACDEE03AC8}" dt="2021-08-27T20:32:13.928" v="4566" actId="478"/>
          <ac:spMkLst>
            <pc:docMk/>
            <pc:sldMk cId="4101551601" sldId="420"/>
            <ac:spMk id="42" creationId="{DC2FBFD4-9BAF-4F0F-B0D2-37EB8CA99081}"/>
          </ac:spMkLst>
        </pc:spChg>
        <pc:spChg chg="del">
          <ac:chgData name="Syphax Ait oubelli" userId="ecf726b1934da71b" providerId="LiveId" clId="{DBF02EF2-5AE0-440D-B6AD-B5ACDEE03AC8}" dt="2021-08-27T20:32:13.928" v="4566" actId="478"/>
          <ac:spMkLst>
            <pc:docMk/>
            <pc:sldMk cId="4101551601" sldId="420"/>
            <ac:spMk id="44" creationId="{18DEE543-1B9E-4872-8313-51EC599556B4}"/>
          </ac:spMkLst>
        </pc:spChg>
        <pc:spChg chg="del">
          <ac:chgData name="Syphax Ait oubelli" userId="ecf726b1934da71b" providerId="LiveId" clId="{DBF02EF2-5AE0-440D-B6AD-B5ACDEE03AC8}" dt="2021-08-27T20:32:13.928" v="4566" actId="478"/>
          <ac:spMkLst>
            <pc:docMk/>
            <pc:sldMk cId="4101551601" sldId="420"/>
            <ac:spMk id="45" creationId="{C802E9D9-86E1-4E44-ABE7-7D5089C479B6}"/>
          </ac:spMkLst>
        </pc:spChg>
        <pc:spChg chg="del">
          <ac:chgData name="Syphax Ait oubelli" userId="ecf726b1934da71b" providerId="LiveId" clId="{DBF02EF2-5AE0-440D-B6AD-B5ACDEE03AC8}" dt="2021-08-27T20:32:13.928" v="4566" actId="478"/>
          <ac:spMkLst>
            <pc:docMk/>
            <pc:sldMk cId="4101551601" sldId="420"/>
            <ac:spMk id="47" creationId="{20DCF8CE-8007-4EFB-A07D-6F5F69BE7A90}"/>
          </ac:spMkLst>
        </pc:spChg>
        <pc:spChg chg="del">
          <ac:chgData name="Syphax Ait oubelli" userId="ecf726b1934da71b" providerId="LiveId" clId="{DBF02EF2-5AE0-440D-B6AD-B5ACDEE03AC8}" dt="2021-08-27T20:32:13.928" v="4566" actId="478"/>
          <ac:spMkLst>
            <pc:docMk/>
            <pc:sldMk cId="4101551601" sldId="420"/>
            <ac:spMk id="50" creationId="{74461088-93AE-44CF-8527-A452B0E61588}"/>
          </ac:spMkLst>
        </pc:spChg>
        <pc:spChg chg="del">
          <ac:chgData name="Syphax Ait oubelli" userId="ecf726b1934da71b" providerId="LiveId" clId="{DBF02EF2-5AE0-440D-B6AD-B5ACDEE03AC8}" dt="2021-08-27T20:32:13.928" v="4566" actId="478"/>
          <ac:spMkLst>
            <pc:docMk/>
            <pc:sldMk cId="4101551601" sldId="420"/>
            <ac:spMk id="51" creationId="{4C316A44-B2D3-4DE8-BE1F-759CADAB1A43}"/>
          </ac:spMkLst>
        </pc:spChg>
        <pc:spChg chg="del">
          <ac:chgData name="Syphax Ait oubelli" userId="ecf726b1934da71b" providerId="LiveId" clId="{DBF02EF2-5AE0-440D-B6AD-B5ACDEE03AC8}" dt="2021-08-27T20:32:13.928" v="4566" actId="478"/>
          <ac:spMkLst>
            <pc:docMk/>
            <pc:sldMk cId="4101551601" sldId="420"/>
            <ac:spMk id="53" creationId="{C497748A-C88E-4800-ABA9-2408F64D310E}"/>
          </ac:spMkLst>
        </pc:spChg>
        <pc:spChg chg="del">
          <ac:chgData name="Syphax Ait oubelli" userId="ecf726b1934da71b" providerId="LiveId" clId="{DBF02EF2-5AE0-440D-B6AD-B5ACDEE03AC8}" dt="2021-08-27T20:32:13.928" v="4566" actId="478"/>
          <ac:spMkLst>
            <pc:docMk/>
            <pc:sldMk cId="4101551601" sldId="420"/>
            <ac:spMk id="54" creationId="{AAC7EEAF-D656-47CE-8C3F-EA9EA2E249BE}"/>
          </ac:spMkLst>
        </pc:spChg>
        <pc:spChg chg="del">
          <ac:chgData name="Syphax Ait oubelli" userId="ecf726b1934da71b" providerId="LiveId" clId="{DBF02EF2-5AE0-440D-B6AD-B5ACDEE03AC8}" dt="2021-08-27T20:32:13.928" v="4566" actId="478"/>
          <ac:spMkLst>
            <pc:docMk/>
            <pc:sldMk cId="4101551601" sldId="420"/>
            <ac:spMk id="56" creationId="{6A6353A0-C998-4A1D-AB30-BE49BF2D4900}"/>
          </ac:spMkLst>
        </pc:spChg>
        <pc:spChg chg="del">
          <ac:chgData name="Syphax Ait oubelli" userId="ecf726b1934da71b" providerId="LiveId" clId="{DBF02EF2-5AE0-440D-B6AD-B5ACDEE03AC8}" dt="2021-08-27T20:32:13.928" v="4566" actId="478"/>
          <ac:spMkLst>
            <pc:docMk/>
            <pc:sldMk cId="4101551601" sldId="420"/>
            <ac:spMk id="57" creationId="{12D10859-0B20-4EAD-BBEA-880230B1BE12}"/>
          </ac:spMkLst>
        </pc:spChg>
        <pc:spChg chg="del">
          <ac:chgData name="Syphax Ait oubelli" userId="ecf726b1934da71b" providerId="LiveId" clId="{DBF02EF2-5AE0-440D-B6AD-B5ACDEE03AC8}" dt="2021-08-27T20:32:13.928" v="4566" actId="478"/>
          <ac:spMkLst>
            <pc:docMk/>
            <pc:sldMk cId="4101551601" sldId="420"/>
            <ac:spMk id="59" creationId="{04CB84BB-978B-4D95-A5F1-350DDD506149}"/>
          </ac:spMkLst>
        </pc:spChg>
        <pc:spChg chg="del">
          <ac:chgData name="Syphax Ait oubelli" userId="ecf726b1934da71b" providerId="LiveId" clId="{DBF02EF2-5AE0-440D-B6AD-B5ACDEE03AC8}" dt="2021-08-27T20:32:13.928" v="4566" actId="478"/>
          <ac:spMkLst>
            <pc:docMk/>
            <pc:sldMk cId="4101551601" sldId="420"/>
            <ac:spMk id="60" creationId="{F860B6A2-256E-4958-984B-4CA7CFA9B2BE}"/>
          </ac:spMkLst>
        </pc:spChg>
        <pc:spChg chg="del">
          <ac:chgData name="Syphax Ait oubelli" userId="ecf726b1934da71b" providerId="LiveId" clId="{DBF02EF2-5AE0-440D-B6AD-B5ACDEE03AC8}" dt="2021-08-27T20:32:13.928" v="4566" actId="478"/>
          <ac:spMkLst>
            <pc:docMk/>
            <pc:sldMk cId="4101551601" sldId="420"/>
            <ac:spMk id="62" creationId="{4BC7F5EF-FF71-48C9-AB81-CC664F482580}"/>
          </ac:spMkLst>
        </pc:spChg>
        <pc:spChg chg="del">
          <ac:chgData name="Syphax Ait oubelli" userId="ecf726b1934da71b" providerId="LiveId" clId="{DBF02EF2-5AE0-440D-B6AD-B5ACDEE03AC8}" dt="2021-08-27T20:32:13.928" v="4566" actId="478"/>
          <ac:spMkLst>
            <pc:docMk/>
            <pc:sldMk cId="4101551601" sldId="420"/>
            <ac:spMk id="63" creationId="{D58C902F-7C73-40D5-BF07-FA0B0F51F345}"/>
          </ac:spMkLst>
        </pc:spChg>
        <pc:spChg chg="del">
          <ac:chgData name="Syphax Ait oubelli" userId="ecf726b1934da71b" providerId="LiveId" clId="{DBF02EF2-5AE0-440D-B6AD-B5ACDEE03AC8}" dt="2021-08-27T20:32:13.928" v="4566" actId="478"/>
          <ac:spMkLst>
            <pc:docMk/>
            <pc:sldMk cId="4101551601" sldId="420"/>
            <ac:spMk id="65" creationId="{D073125D-930A-468C-A077-0AF96E1EA3DA}"/>
          </ac:spMkLst>
        </pc:spChg>
        <pc:spChg chg="del">
          <ac:chgData name="Syphax Ait oubelli" userId="ecf726b1934da71b" providerId="LiveId" clId="{DBF02EF2-5AE0-440D-B6AD-B5ACDEE03AC8}" dt="2021-08-27T20:32:13.928" v="4566" actId="478"/>
          <ac:spMkLst>
            <pc:docMk/>
            <pc:sldMk cId="4101551601" sldId="420"/>
            <ac:spMk id="66" creationId="{27F4EAC8-105D-4B47-B09A-4D389879EF31}"/>
          </ac:spMkLst>
        </pc:spChg>
        <pc:spChg chg="del">
          <ac:chgData name="Syphax Ait oubelli" userId="ecf726b1934da71b" providerId="LiveId" clId="{DBF02EF2-5AE0-440D-B6AD-B5ACDEE03AC8}" dt="2021-08-27T20:32:13.928" v="4566" actId="478"/>
          <ac:spMkLst>
            <pc:docMk/>
            <pc:sldMk cId="4101551601" sldId="420"/>
            <ac:spMk id="67" creationId="{10B155FB-C0BF-4C70-B11E-BF4D7973C22D}"/>
          </ac:spMkLst>
        </pc:spChg>
        <pc:spChg chg="del">
          <ac:chgData name="Syphax Ait oubelli" userId="ecf726b1934da71b" providerId="LiveId" clId="{DBF02EF2-5AE0-440D-B6AD-B5ACDEE03AC8}" dt="2021-08-27T20:32:13.928" v="4566" actId="478"/>
          <ac:spMkLst>
            <pc:docMk/>
            <pc:sldMk cId="4101551601" sldId="420"/>
            <ac:spMk id="68" creationId="{E4D494FE-438C-4F3C-9D84-F3E3EA5FF01B}"/>
          </ac:spMkLst>
        </pc:spChg>
        <pc:spChg chg="mod">
          <ac:chgData name="Syphax Ait oubelli" userId="ecf726b1934da71b" providerId="LiveId" clId="{DBF02EF2-5AE0-440D-B6AD-B5ACDEE03AC8}" dt="2021-08-27T20:47:36.909" v="5009" actId="207"/>
          <ac:spMkLst>
            <pc:docMk/>
            <pc:sldMk cId="4101551601" sldId="420"/>
            <ac:spMk id="112" creationId="{B1D15971-5185-4C69-85A9-34473DCCA16A}"/>
          </ac:spMkLst>
        </pc:spChg>
        <pc:cxnChg chg="del mod">
          <ac:chgData name="Syphax Ait oubelli" userId="ecf726b1934da71b" providerId="LiveId" clId="{DBF02EF2-5AE0-440D-B6AD-B5ACDEE03AC8}" dt="2021-08-27T20:32:13.928" v="4566" actId="478"/>
          <ac:cxnSpMkLst>
            <pc:docMk/>
            <pc:sldMk cId="4101551601" sldId="420"/>
            <ac:cxnSpMk id="69" creationId="{AF628DBC-C03A-4EBB-9DE7-93E36683CC15}"/>
          </ac:cxnSpMkLst>
        </pc:cxnChg>
        <pc:cxnChg chg="del mod">
          <ac:chgData name="Syphax Ait oubelli" userId="ecf726b1934da71b" providerId="LiveId" clId="{DBF02EF2-5AE0-440D-B6AD-B5ACDEE03AC8}" dt="2021-08-27T20:32:13.928" v="4566" actId="478"/>
          <ac:cxnSpMkLst>
            <pc:docMk/>
            <pc:sldMk cId="4101551601" sldId="420"/>
            <ac:cxnSpMk id="71" creationId="{C8C21735-D23B-4CD8-A201-1CB9D7C384DA}"/>
          </ac:cxnSpMkLst>
        </pc:cxnChg>
        <pc:cxnChg chg="del mod">
          <ac:chgData name="Syphax Ait oubelli" userId="ecf726b1934da71b" providerId="LiveId" clId="{DBF02EF2-5AE0-440D-B6AD-B5ACDEE03AC8}" dt="2021-08-27T20:32:13.928" v="4566" actId="478"/>
          <ac:cxnSpMkLst>
            <pc:docMk/>
            <pc:sldMk cId="4101551601" sldId="420"/>
            <ac:cxnSpMk id="72" creationId="{E9B5235E-9793-4EBE-A0ED-11D55CB798BA}"/>
          </ac:cxnSpMkLst>
        </pc:cxnChg>
        <pc:cxnChg chg="del mod">
          <ac:chgData name="Syphax Ait oubelli" userId="ecf726b1934da71b" providerId="LiveId" clId="{DBF02EF2-5AE0-440D-B6AD-B5ACDEE03AC8}" dt="2021-08-27T20:32:13.928" v="4566" actId="478"/>
          <ac:cxnSpMkLst>
            <pc:docMk/>
            <pc:sldMk cId="4101551601" sldId="420"/>
            <ac:cxnSpMk id="73" creationId="{4A0C956C-8FE4-4CF7-A579-C44E5DAF11C3}"/>
          </ac:cxnSpMkLst>
        </pc:cxnChg>
        <pc:cxnChg chg="del mod">
          <ac:chgData name="Syphax Ait oubelli" userId="ecf726b1934da71b" providerId="LiveId" clId="{DBF02EF2-5AE0-440D-B6AD-B5ACDEE03AC8}" dt="2021-08-27T20:32:13.928" v="4566" actId="478"/>
          <ac:cxnSpMkLst>
            <pc:docMk/>
            <pc:sldMk cId="4101551601" sldId="420"/>
            <ac:cxnSpMk id="74" creationId="{17343D4A-FD86-4AB9-AB77-1F9BEFAAD4E2}"/>
          </ac:cxnSpMkLst>
        </pc:cxnChg>
        <pc:cxnChg chg="del">
          <ac:chgData name="Syphax Ait oubelli" userId="ecf726b1934da71b" providerId="LiveId" clId="{DBF02EF2-5AE0-440D-B6AD-B5ACDEE03AC8}" dt="2021-08-27T20:32:13.928" v="4566" actId="478"/>
          <ac:cxnSpMkLst>
            <pc:docMk/>
            <pc:sldMk cId="4101551601" sldId="420"/>
            <ac:cxnSpMk id="75" creationId="{A53AD7CB-C5F1-4ABC-8B5A-E4225FC3DB42}"/>
          </ac:cxnSpMkLst>
        </pc:cxnChg>
        <pc:cxnChg chg="del">
          <ac:chgData name="Syphax Ait oubelli" userId="ecf726b1934da71b" providerId="LiveId" clId="{DBF02EF2-5AE0-440D-B6AD-B5ACDEE03AC8}" dt="2021-08-27T20:32:13.928" v="4566" actId="478"/>
          <ac:cxnSpMkLst>
            <pc:docMk/>
            <pc:sldMk cId="4101551601" sldId="420"/>
            <ac:cxnSpMk id="76" creationId="{B5261359-D171-4ED9-97DC-0C558B284CBA}"/>
          </ac:cxnSpMkLst>
        </pc:cxnChg>
        <pc:cxnChg chg="del">
          <ac:chgData name="Syphax Ait oubelli" userId="ecf726b1934da71b" providerId="LiveId" clId="{DBF02EF2-5AE0-440D-B6AD-B5ACDEE03AC8}" dt="2021-08-27T20:32:13.928" v="4566" actId="478"/>
          <ac:cxnSpMkLst>
            <pc:docMk/>
            <pc:sldMk cId="4101551601" sldId="420"/>
            <ac:cxnSpMk id="77" creationId="{8628B1BC-5B34-4451-878E-63011EBC15C2}"/>
          </ac:cxnSpMkLst>
        </pc:cxnChg>
        <pc:cxnChg chg="del">
          <ac:chgData name="Syphax Ait oubelli" userId="ecf726b1934da71b" providerId="LiveId" clId="{DBF02EF2-5AE0-440D-B6AD-B5ACDEE03AC8}" dt="2021-08-27T20:32:13.928" v="4566" actId="478"/>
          <ac:cxnSpMkLst>
            <pc:docMk/>
            <pc:sldMk cId="4101551601" sldId="420"/>
            <ac:cxnSpMk id="78" creationId="{6F67CE49-2692-4D91-AAF4-20263BC95634}"/>
          </ac:cxnSpMkLst>
        </pc:cxnChg>
        <pc:cxnChg chg="del">
          <ac:chgData name="Syphax Ait oubelli" userId="ecf726b1934da71b" providerId="LiveId" clId="{DBF02EF2-5AE0-440D-B6AD-B5ACDEE03AC8}" dt="2021-08-27T20:32:13.928" v="4566" actId="478"/>
          <ac:cxnSpMkLst>
            <pc:docMk/>
            <pc:sldMk cId="4101551601" sldId="420"/>
            <ac:cxnSpMk id="79" creationId="{C09C5CD6-EF7C-4717-B4C8-1E54DE459D2C}"/>
          </ac:cxnSpMkLst>
        </pc:cxnChg>
        <pc:cxnChg chg="del">
          <ac:chgData name="Syphax Ait oubelli" userId="ecf726b1934da71b" providerId="LiveId" clId="{DBF02EF2-5AE0-440D-B6AD-B5ACDEE03AC8}" dt="2021-08-27T20:32:13.928" v="4566" actId="478"/>
          <ac:cxnSpMkLst>
            <pc:docMk/>
            <pc:sldMk cId="4101551601" sldId="420"/>
            <ac:cxnSpMk id="80" creationId="{635681D0-593B-4008-8DD7-0F07DA91540A}"/>
          </ac:cxnSpMkLst>
        </pc:cxnChg>
        <pc:cxnChg chg="del">
          <ac:chgData name="Syphax Ait oubelli" userId="ecf726b1934da71b" providerId="LiveId" clId="{DBF02EF2-5AE0-440D-B6AD-B5ACDEE03AC8}" dt="2021-08-27T20:32:13.928" v="4566" actId="478"/>
          <ac:cxnSpMkLst>
            <pc:docMk/>
            <pc:sldMk cId="4101551601" sldId="420"/>
            <ac:cxnSpMk id="81" creationId="{A7EE46A4-A527-4939-B84C-F8A39A2C7F16}"/>
          </ac:cxnSpMkLst>
        </pc:cxnChg>
        <pc:cxnChg chg="del">
          <ac:chgData name="Syphax Ait oubelli" userId="ecf726b1934da71b" providerId="LiveId" clId="{DBF02EF2-5AE0-440D-B6AD-B5ACDEE03AC8}" dt="2021-08-27T20:32:13.928" v="4566" actId="478"/>
          <ac:cxnSpMkLst>
            <pc:docMk/>
            <pc:sldMk cId="4101551601" sldId="420"/>
            <ac:cxnSpMk id="82" creationId="{CFFCE582-5657-4A30-AD99-F5D54C0586FD}"/>
          </ac:cxnSpMkLst>
        </pc:cxnChg>
        <pc:cxnChg chg="del">
          <ac:chgData name="Syphax Ait oubelli" userId="ecf726b1934da71b" providerId="LiveId" clId="{DBF02EF2-5AE0-440D-B6AD-B5ACDEE03AC8}" dt="2021-08-27T20:32:13.928" v="4566" actId="478"/>
          <ac:cxnSpMkLst>
            <pc:docMk/>
            <pc:sldMk cId="4101551601" sldId="420"/>
            <ac:cxnSpMk id="83" creationId="{87DC9B58-18AC-454C-90AC-19639F12D81D}"/>
          </ac:cxnSpMkLst>
        </pc:cxnChg>
        <pc:cxnChg chg="del">
          <ac:chgData name="Syphax Ait oubelli" userId="ecf726b1934da71b" providerId="LiveId" clId="{DBF02EF2-5AE0-440D-B6AD-B5ACDEE03AC8}" dt="2021-08-27T20:32:13.928" v="4566" actId="478"/>
          <ac:cxnSpMkLst>
            <pc:docMk/>
            <pc:sldMk cId="4101551601" sldId="420"/>
            <ac:cxnSpMk id="84" creationId="{79F05178-73AC-4002-8A11-74DD24C76C47}"/>
          </ac:cxnSpMkLst>
        </pc:cxnChg>
        <pc:cxnChg chg="del">
          <ac:chgData name="Syphax Ait oubelli" userId="ecf726b1934da71b" providerId="LiveId" clId="{DBF02EF2-5AE0-440D-B6AD-B5ACDEE03AC8}" dt="2021-08-27T20:32:13.928" v="4566" actId="478"/>
          <ac:cxnSpMkLst>
            <pc:docMk/>
            <pc:sldMk cId="4101551601" sldId="420"/>
            <ac:cxnSpMk id="85" creationId="{C0BEB304-CE8F-4433-8D2E-3A6A973BAD8E}"/>
          </ac:cxnSpMkLst>
        </pc:cxnChg>
        <pc:cxnChg chg="del">
          <ac:chgData name="Syphax Ait oubelli" userId="ecf726b1934da71b" providerId="LiveId" clId="{DBF02EF2-5AE0-440D-B6AD-B5ACDEE03AC8}" dt="2021-08-27T20:32:13.928" v="4566" actId="478"/>
          <ac:cxnSpMkLst>
            <pc:docMk/>
            <pc:sldMk cId="4101551601" sldId="420"/>
            <ac:cxnSpMk id="86" creationId="{4FF1C5F2-2598-404D-A370-4EB575A8298F}"/>
          </ac:cxnSpMkLst>
        </pc:cxnChg>
        <pc:cxnChg chg="del">
          <ac:chgData name="Syphax Ait oubelli" userId="ecf726b1934da71b" providerId="LiveId" clId="{DBF02EF2-5AE0-440D-B6AD-B5ACDEE03AC8}" dt="2021-08-27T20:32:13.928" v="4566" actId="478"/>
          <ac:cxnSpMkLst>
            <pc:docMk/>
            <pc:sldMk cId="4101551601" sldId="420"/>
            <ac:cxnSpMk id="87" creationId="{7286FA24-9462-4639-B906-C0838D91248A}"/>
          </ac:cxnSpMkLst>
        </pc:cxnChg>
        <pc:cxnChg chg="del">
          <ac:chgData name="Syphax Ait oubelli" userId="ecf726b1934da71b" providerId="LiveId" clId="{DBF02EF2-5AE0-440D-B6AD-B5ACDEE03AC8}" dt="2021-08-27T20:32:13.928" v="4566" actId="478"/>
          <ac:cxnSpMkLst>
            <pc:docMk/>
            <pc:sldMk cId="4101551601" sldId="420"/>
            <ac:cxnSpMk id="88" creationId="{2561B730-72E5-4303-B9EF-B9620ADD699D}"/>
          </ac:cxnSpMkLst>
        </pc:cxnChg>
        <pc:cxnChg chg="del">
          <ac:chgData name="Syphax Ait oubelli" userId="ecf726b1934da71b" providerId="LiveId" clId="{DBF02EF2-5AE0-440D-B6AD-B5ACDEE03AC8}" dt="2021-08-27T20:32:13.928" v="4566" actId="478"/>
          <ac:cxnSpMkLst>
            <pc:docMk/>
            <pc:sldMk cId="4101551601" sldId="420"/>
            <ac:cxnSpMk id="89" creationId="{6593F95F-D66B-4BCF-BDA7-6575307BBBF5}"/>
          </ac:cxnSpMkLst>
        </pc:cxnChg>
        <pc:cxnChg chg="del">
          <ac:chgData name="Syphax Ait oubelli" userId="ecf726b1934da71b" providerId="LiveId" clId="{DBF02EF2-5AE0-440D-B6AD-B5ACDEE03AC8}" dt="2021-08-27T20:32:13.928" v="4566" actId="478"/>
          <ac:cxnSpMkLst>
            <pc:docMk/>
            <pc:sldMk cId="4101551601" sldId="420"/>
            <ac:cxnSpMk id="90" creationId="{351DF9ED-544C-4A1B-BA3F-D60B84B7AC70}"/>
          </ac:cxnSpMkLst>
        </pc:cxnChg>
        <pc:cxnChg chg="del">
          <ac:chgData name="Syphax Ait oubelli" userId="ecf726b1934da71b" providerId="LiveId" clId="{DBF02EF2-5AE0-440D-B6AD-B5ACDEE03AC8}" dt="2021-08-27T20:32:13.928" v="4566" actId="478"/>
          <ac:cxnSpMkLst>
            <pc:docMk/>
            <pc:sldMk cId="4101551601" sldId="420"/>
            <ac:cxnSpMk id="91" creationId="{B42CB3A6-E6F5-4FC0-BDEA-50F0A45427BE}"/>
          </ac:cxnSpMkLst>
        </pc:cxnChg>
        <pc:cxnChg chg="del mod">
          <ac:chgData name="Syphax Ait oubelli" userId="ecf726b1934da71b" providerId="LiveId" clId="{DBF02EF2-5AE0-440D-B6AD-B5ACDEE03AC8}" dt="2021-08-27T20:32:13.928" v="4566" actId="478"/>
          <ac:cxnSpMkLst>
            <pc:docMk/>
            <pc:sldMk cId="4101551601" sldId="420"/>
            <ac:cxnSpMk id="92" creationId="{327702C8-A8D0-4493-8A8E-94644FE10436}"/>
          </ac:cxnSpMkLst>
        </pc:cxnChg>
        <pc:cxnChg chg="del">
          <ac:chgData name="Syphax Ait oubelli" userId="ecf726b1934da71b" providerId="LiveId" clId="{DBF02EF2-5AE0-440D-B6AD-B5ACDEE03AC8}" dt="2021-08-27T20:32:13.928" v="4566" actId="478"/>
          <ac:cxnSpMkLst>
            <pc:docMk/>
            <pc:sldMk cId="4101551601" sldId="420"/>
            <ac:cxnSpMk id="93" creationId="{FC6E5735-BBDB-4F1D-B3F4-82093649FEC2}"/>
          </ac:cxnSpMkLst>
        </pc:cxnChg>
        <pc:cxnChg chg="del">
          <ac:chgData name="Syphax Ait oubelli" userId="ecf726b1934da71b" providerId="LiveId" clId="{DBF02EF2-5AE0-440D-B6AD-B5ACDEE03AC8}" dt="2021-08-27T20:32:13.928" v="4566" actId="478"/>
          <ac:cxnSpMkLst>
            <pc:docMk/>
            <pc:sldMk cId="4101551601" sldId="420"/>
            <ac:cxnSpMk id="94" creationId="{18422052-3D34-4331-AC63-54602F0F7422}"/>
          </ac:cxnSpMkLst>
        </pc:cxnChg>
        <pc:cxnChg chg="del">
          <ac:chgData name="Syphax Ait oubelli" userId="ecf726b1934da71b" providerId="LiveId" clId="{DBF02EF2-5AE0-440D-B6AD-B5ACDEE03AC8}" dt="2021-08-27T20:32:13.928" v="4566" actId="478"/>
          <ac:cxnSpMkLst>
            <pc:docMk/>
            <pc:sldMk cId="4101551601" sldId="420"/>
            <ac:cxnSpMk id="95" creationId="{EEC17D16-BFAC-4610-A3D2-EFD89F5CA02F}"/>
          </ac:cxnSpMkLst>
        </pc:cxnChg>
        <pc:cxnChg chg="del">
          <ac:chgData name="Syphax Ait oubelli" userId="ecf726b1934da71b" providerId="LiveId" clId="{DBF02EF2-5AE0-440D-B6AD-B5ACDEE03AC8}" dt="2021-08-27T20:32:13.928" v="4566" actId="478"/>
          <ac:cxnSpMkLst>
            <pc:docMk/>
            <pc:sldMk cId="4101551601" sldId="420"/>
            <ac:cxnSpMk id="96" creationId="{E1E88F50-FDE6-4EAC-A75A-3AA53B9AB12F}"/>
          </ac:cxnSpMkLst>
        </pc:cxnChg>
        <pc:cxnChg chg="del">
          <ac:chgData name="Syphax Ait oubelli" userId="ecf726b1934da71b" providerId="LiveId" clId="{DBF02EF2-5AE0-440D-B6AD-B5ACDEE03AC8}" dt="2021-08-27T20:32:13.928" v="4566" actId="478"/>
          <ac:cxnSpMkLst>
            <pc:docMk/>
            <pc:sldMk cId="4101551601" sldId="420"/>
            <ac:cxnSpMk id="97" creationId="{F24DB324-2A88-4F01-8E70-7500DD7EFCFD}"/>
          </ac:cxnSpMkLst>
        </pc:cxnChg>
        <pc:cxnChg chg="del">
          <ac:chgData name="Syphax Ait oubelli" userId="ecf726b1934da71b" providerId="LiveId" clId="{DBF02EF2-5AE0-440D-B6AD-B5ACDEE03AC8}" dt="2021-08-27T20:32:13.928" v="4566" actId="478"/>
          <ac:cxnSpMkLst>
            <pc:docMk/>
            <pc:sldMk cId="4101551601" sldId="420"/>
            <ac:cxnSpMk id="98" creationId="{916DAD9B-47D7-4C86-89D1-B6691D745960}"/>
          </ac:cxnSpMkLst>
        </pc:cxnChg>
        <pc:cxnChg chg="del">
          <ac:chgData name="Syphax Ait oubelli" userId="ecf726b1934da71b" providerId="LiveId" clId="{DBF02EF2-5AE0-440D-B6AD-B5ACDEE03AC8}" dt="2021-08-27T20:32:13.928" v="4566" actId="478"/>
          <ac:cxnSpMkLst>
            <pc:docMk/>
            <pc:sldMk cId="4101551601" sldId="420"/>
            <ac:cxnSpMk id="99" creationId="{6C2F74E6-9D45-457E-ADB9-F2C6BC5F5584}"/>
          </ac:cxnSpMkLst>
        </pc:cxnChg>
      </pc:sldChg>
      <pc:sldChg chg="delSp modSp add mod">
        <pc:chgData name="Syphax Ait oubelli" userId="ecf726b1934da71b" providerId="LiveId" clId="{DBF02EF2-5AE0-440D-B6AD-B5ACDEE03AC8}" dt="2021-08-27T20:47:41.902" v="5011" actId="207"/>
        <pc:sldMkLst>
          <pc:docMk/>
          <pc:sldMk cId="2824720882" sldId="421"/>
        </pc:sldMkLst>
        <pc:spChg chg="del">
          <ac:chgData name="Syphax Ait oubelli" userId="ecf726b1934da71b" providerId="LiveId" clId="{DBF02EF2-5AE0-440D-B6AD-B5ACDEE03AC8}" dt="2021-08-27T20:32:19.012" v="4567" actId="478"/>
          <ac:spMkLst>
            <pc:docMk/>
            <pc:sldMk cId="2824720882" sldId="421"/>
            <ac:spMk id="42" creationId="{DC2FBFD4-9BAF-4F0F-B0D2-37EB8CA99081}"/>
          </ac:spMkLst>
        </pc:spChg>
        <pc:spChg chg="del">
          <ac:chgData name="Syphax Ait oubelli" userId="ecf726b1934da71b" providerId="LiveId" clId="{DBF02EF2-5AE0-440D-B6AD-B5ACDEE03AC8}" dt="2021-08-27T20:32:19.012" v="4567" actId="478"/>
          <ac:spMkLst>
            <pc:docMk/>
            <pc:sldMk cId="2824720882" sldId="421"/>
            <ac:spMk id="44" creationId="{18DEE543-1B9E-4872-8313-51EC599556B4}"/>
          </ac:spMkLst>
        </pc:spChg>
        <pc:spChg chg="del">
          <ac:chgData name="Syphax Ait oubelli" userId="ecf726b1934da71b" providerId="LiveId" clId="{DBF02EF2-5AE0-440D-B6AD-B5ACDEE03AC8}" dt="2021-08-27T20:32:19.012" v="4567" actId="478"/>
          <ac:spMkLst>
            <pc:docMk/>
            <pc:sldMk cId="2824720882" sldId="421"/>
            <ac:spMk id="45" creationId="{C802E9D9-86E1-4E44-ABE7-7D5089C479B6}"/>
          </ac:spMkLst>
        </pc:spChg>
        <pc:spChg chg="del">
          <ac:chgData name="Syphax Ait oubelli" userId="ecf726b1934da71b" providerId="LiveId" clId="{DBF02EF2-5AE0-440D-B6AD-B5ACDEE03AC8}" dt="2021-08-27T20:32:19.012" v="4567" actId="478"/>
          <ac:spMkLst>
            <pc:docMk/>
            <pc:sldMk cId="2824720882" sldId="421"/>
            <ac:spMk id="47" creationId="{20DCF8CE-8007-4EFB-A07D-6F5F69BE7A90}"/>
          </ac:spMkLst>
        </pc:spChg>
        <pc:spChg chg="del">
          <ac:chgData name="Syphax Ait oubelli" userId="ecf726b1934da71b" providerId="LiveId" clId="{DBF02EF2-5AE0-440D-B6AD-B5ACDEE03AC8}" dt="2021-08-27T20:32:19.012" v="4567" actId="478"/>
          <ac:spMkLst>
            <pc:docMk/>
            <pc:sldMk cId="2824720882" sldId="421"/>
            <ac:spMk id="51" creationId="{4C316A44-B2D3-4DE8-BE1F-759CADAB1A43}"/>
          </ac:spMkLst>
        </pc:spChg>
        <pc:spChg chg="del">
          <ac:chgData name="Syphax Ait oubelli" userId="ecf726b1934da71b" providerId="LiveId" clId="{DBF02EF2-5AE0-440D-B6AD-B5ACDEE03AC8}" dt="2021-08-27T20:32:19.012" v="4567" actId="478"/>
          <ac:spMkLst>
            <pc:docMk/>
            <pc:sldMk cId="2824720882" sldId="421"/>
            <ac:spMk id="53" creationId="{C497748A-C88E-4800-ABA9-2408F64D310E}"/>
          </ac:spMkLst>
        </pc:spChg>
        <pc:spChg chg="del">
          <ac:chgData name="Syphax Ait oubelli" userId="ecf726b1934da71b" providerId="LiveId" clId="{DBF02EF2-5AE0-440D-B6AD-B5ACDEE03AC8}" dt="2021-08-27T20:32:19.012" v="4567" actId="478"/>
          <ac:spMkLst>
            <pc:docMk/>
            <pc:sldMk cId="2824720882" sldId="421"/>
            <ac:spMk id="54" creationId="{AAC7EEAF-D656-47CE-8C3F-EA9EA2E249BE}"/>
          </ac:spMkLst>
        </pc:spChg>
        <pc:spChg chg="del">
          <ac:chgData name="Syphax Ait oubelli" userId="ecf726b1934da71b" providerId="LiveId" clId="{DBF02EF2-5AE0-440D-B6AD-B5ACDEE03AC8}" dt="2021-08-27T20:32:19.012" v="4567" actId="478"/>
          <ac:spMkLst>
            <pc:docMk/>
            <pc:sldMk cId="2824720882" sldId="421"/>
            <ac:spMk id="56" creationId="{6A6353A0-C998-4A1D-AB30-BE49BF2D4900}"/>
          </ac:spMkLst>
        </pc:spChg>
        <pc:spChg chg="del">
          <ac:chgData name="Syphax Ait oubelli" userId="ecf726b1934da71b" providerId="LiveId" clId="{DBF02EF2-5AE0-440D-B6AD-B5ACDEE03AC8}" dt="2021-08-27T20:32:19.012" v="4567" actId="478"/>
          <ac:spMkLst>
            <pc:docMk/>
            <pc:sldMk cId="2824720882" sldId="421"/>
            <ac:spMk id="57" creationId="{12D10859-0B20-4EAD-BBEA-880230B1BE12}"/>
          </ac:spMkLst>
        </pc:spChg>
        <pc:spChg chg="del">
          <ac:chgData name="Syphax Ait oubelli" userId="ecf726b1934da71b" providerId="LiveId" clId="{DBF02EF2-5AE0-440D-B6AD-B5ACDEE03AC8}" dt="2021-08-27T20:32:19.012" v="4567" actId="478"/>
          <ac:spMkLst>
            <pc:docMk/>
            <pc:sldMk cId="2824720882" sldId="421"/>
            <ac:spMk id="59" creationId="{04CB84BB-978B-4D95-A5F1-350DDD506149}"/>
          </ac:spMkLst>
        </pc:spChg>
        <pc:spChg chg="del">
          <ac:chgData name="Syphax Ait oubelli" userId="ecf726b1934da71b" providerId="LiveId" clId="{DBF02EF2-5AE0-440D-B6AD-B5ACDEE03AC8}" dt="2021-08-27T20:32:19.012" v="4567" actId="478"/>
          <ac:spMkLst>
            <pc:docMk/>
            <pc:sldMk cId="2824720882" sldId="421"/>
            <ac:spMk id="60" creationId="{F860B6A2-256E-4958-984B-4CA7CFA9B2BE}"/>
          </ac:spMkLst>
        </pc:spChg>
        <pc:spChg chg="del">
          <ac:chgData name="Syphax Ait oubelli" userId="ecf726b1934da71b" providerId="LiveId" clId="{DBF02EF2-5AE0-440D-B6AD-B5ACDEE03AC8}" dt="2021-08-27T20:32:19.012" v="4567" actId="478"/>
          <ac:spMkLst>
            <pc:docMk/>
            <pc:sldMk cId="2824720882" sldId="421"/>
            <ac:spMk id="62" creationId="{4BC7F5EF-FF71-48C9-AB81-CC664F482580}"/>
          </ac:spMkLst>
        </pc:spChg>
        <pc:spChg chg="del">
          <ac:chgData name="Syphax Ait oubelli" userId="ecf726b1934da71b" providerId="LiveId" clId="{DBF02EF2-5AE0-440D-B6AD-B5ACDEE03AC8}" dt="2021-08-27T20:32:19.012" v="4567" actId="478"/>
          <ac:spMkLst>
            <pc:docMk/>
            <pc:sldMk cId="2824720882" sldId="421"/>
            <ac:spMk id="63" creationId="{D58C902F-7C73-40D5-BF07-FA0B0F51F345}"/>
          </ac:spMkLst>
        </pc:spChg>
        <pc:spChg chg="del">
          <ac:chgData name="Syphax Ait oubelli" userId="ecf726b1934da71b" providerId="LiveId" clId="{DBF02EF2-5AE0-440D-B6AD-B5ACDEE03AC8}" dt="2021-08-27T20:32:19.012" v="4567" actId="478"/>
          <ac:spMkLst>
            <pc:docMk/>
            <pc:sldMk cId="2824720882" sldId="421"/>
            <ac:spMk id="65" creationId="{D073125D-930A-468C-A077-0AF96E1EA3DA}"/>
          </ac:spMkLst>
        </pc:spChg>
        <pc:spChg chg="del">
          <ac:chgData name="Syphax Ait oubelli" userId="ecf726b1934da71b" providerId="LiveId" clId="{DBF02EF2-5AE0-440D-B6AD-B5ACDEE03AC8}" dt="2021-08-27T20:32:19.012" v="4567" actId="478"/>
          <ac:spMkLst>
            <pc:docMk/>
            <pc:sldMk cId="2824720882" sldId="421"/>
            <ac:spMk id="66" creationId="{27F4EAC8-105D-4B47-B09A-4D389879EF31}"/>
          </ac:spMkLst>
        </pc:spChg>
        <pc:spChg chg="del">
          <ac:chgData name="Syphax Ait oubelli" userId="ecf726b1934da71b" providerId="LiveId" clId="{DBF02EF2-5AE0-440D-B6AD-B5ACDEE03AC8}" dt="2021-08-27T20:32:19.012" v="4567" actId="478"/>
          <ac:spMkLst>
            <pc:docMk/>
            <pc:sldMk cId="2824720882" sldId="421"/>
            <ac:spMk id="67" creationId="{10B155FB-C0BF-4C70-B11E-BF4D7973C22D}"/>
          </ac:spMkLst>
        </pc:spChg>
        <pc:spChg chg="del">
          <ac:chgData name="Syphax Ait oubelli" userId="ecf726b1934da71b" providerId="LiveId" clId="{DBF02EF2-5AE0-440D-B6AD-B5ACDEE03AC8}" dt="2021-08-27T20:32:19.012" v="4567" actId="478"/>
          <ac:spMkLst>
            <pc:docMk/>
            <pc:sldMk cId="2824720882" sldId="421"/>
            <ac:spMk id="68" creationId="{E4D494FE-438C-4F3C-9D84-F3E3EA5FF01B}"/>
          </ac:spMkLst>
        </pc:spChg>
        <pc:spChg chg="mod">
          <ac:chgData name="Syphax Ait oubelli" userId="ecf726b1934da71b" providerId="LiveId" clId="{DBF02EF2-5AE0-440D-B6AD-B5ACDEE03AC8}" dt="2021-08-27T20:47:41.902" v="5011" actId="207"/>
          <ac:spMkLst>
            <pc:docMk/>
            <pc:sldMk cId="2824720882" sldId="421"/>
            <ac:spMk id="117" creationId="{8CD5F533-F767-4951-84AF-09E141C4F907}"/>
          </ac:spMkLst>
        </pc:spChg>
        <pc:cxnChg chg="del mod">
          <ac:chgData name="Syphax Ait oubelli" userId="ecf726b1934da71b" providerId="LiveId" clId="{DBF02EF2-5AE0-440D-B6AD-B5ACDEE03AC8}" dt="2021-08-27T20:32:19.012" v="4567" actId="478"/>
          <ac:cxnSpMkLst>
            <pc:docMk/>
            <pc:sldMk cId="2824720882" sldId="421"/>
            <ac:cxnSpMk id="69" creationId="{AF628DBC-C03A-4EBB-9DE7-93E36683CC15}"/>
          </ac:cxnSpMkLst>
        </pc:cxnChg>
        <pc:cxnChg chg="del mod">
          <ac:chgData name="Syphax Ait oubelli" userId="ecf726b1934da71b" providerId="LiveId" clId="{DBF02EF2-5AE0-440D-B6AD-B5ACDEE03AC8}" dt="2021-08-27T20:32:19.012" v="4567" actId="478"/>
          <ac:cxnSpMkLst>
            <pc:docMk/>
            <pc:sldMk cId="2824720882" sldId="421"/>
            <ac:cxnSpMk id="71" creationId="{C8C21735-D23B-4CD8-A201-1CB9D7C384DA}"/>
          </ac:cxnSpMkLst>
        </pc:cxnChg>
        <pc:cxnChg chg="del mod">
          <ac:chgData name="Syphax Ait oubelli" userId="ecf726b1934da71b" providerId="LiveId" clId="{DBF02EF2-5AE0-440D-B6AD-B5ACDEE03AC8}" dt="2021-08-27T20:32:19.012" v="4567" actId="478"/>
          <ac:cxnSpMkLst>
            <pc:docMk/>
            <pc:sldMk cId="2824720882" sldId="421"/>
            <ac:cxnSpMk id="72" creationId="{E9B5235E-9793-4EBE-A0ED-11D55CB798BA}"/>
          </ac:cxnSpMkLst>
        </pc:cxnChg>
        <pc:cxnChg chg="del mod">
          <ac:chgData name="Syphax Ait oubelli" userId="ecf726b1934da71b" providerId="LiveId" clId="{DBF02EF2-5AE0-440D-B6AD-B5ACDEE03AC8}" dt="2021-08-27T20:32:19.012" v="4567" actId="478"/>
          <ac:cxnSpMkLst>
            <pc:docMk/>
            <pc:sldMk cId="2824720882" sldId="421"/>
            <ac:cxnSpMk id="74" creationId="{17343D4A-FD86-4AB9-AB77-1F9BEFAAD4E2}"/>
          </ac:cxnSpMkLst>
        </pc:cxnChg>
        <pc:cxnChg chg="del">
          <ac:chgData name="Syphax Ait oubelli" userId="ecf726b1934da71b" providerId="LiveId" clId="{DBF02EF2-5AE0-440D-B6AD-B5ACDEE03AC8}" dt="2021-08-27T20:32:19.012" v="4567" actId="478"/>
          <ac:cxnSpMkLst>
            <pc:docMk/>
            <pc:sldMk cId="2824720882" sldId="421"/>
            <ac:cxnSpMk id="75" creationId="{A53AD7CB-C5F1-4ABC-8B5A-E4225FC3DB42}"/>
          </ac:cxnSpMkLst>
        </pc:cxnChg>
        <pc:cxnChg chg="del">
          <ac:chgData name="Syphax Ait oubelli" userId="ecf726b1934da71b" providerId="LiveId" clId="{DBF02EF2-5AE0-440D-B6AD-B5ACDEE03AC8}" dt="2021-08-27T20:32:19.012" v="4567" actId="478"/>
          <ac:cxnSpMkLst>
            <pc:docMk/>
            <pc:sldMk cId="2824720882" sldId="421"/>
            <ac:cxnSpMk id="76" creationId="{B5261359-D171-4ED9-97DC-0C558B284CBA}"/>
          </ac:cxnSpMkLst>
        </pc:cxnChg>
        <pc:cxnChg chg="del">
          <ac:chgData name="Syphax Ait oubelli" userId="ecf726b1934da71b" providerId="LiveId" clId="{DBF02EF2-5AE0-440D-B6AD-B5ACDEE03AC8}" dt="2021-08-27T20:32:19.012" v="4567" actId="478"/>
          <ac:cxnSpMkLst>
            <pc:docMk/>
            <pc:sldMk cId="2824720882" sldId="421"/>
            <ac:cxnSpMk id="77" creationId="{8628B1BC-5B34-4451-878E-63011EBC15C2}"/>
          </ac:cxnSpMkLst>
        </pc:cxnChg>
        <pc:cxnChg chg="del">
          <ac:chgData name="Syphax Ait oubelli" userId="ecf726b1934da71b" providerId="LiveId" clId="{DBF02EF2-5AE0-440D-B6AD-B5ACDEE03AC8}" dt="2021-08-27T20:32:19.012" v="4567" actId="478"/>
          <ac:cxnSpMkLst>
            <pc:docMk/>
            <pc:sldMk cId="2824720882" sldId="421"/>
            <ac:cxnSpMk id="78" creationId="{6F67CE49-2692-4D91-AAF4-20263BC95634}"/>
          </ac:cxnSpMkLst>
        </pc:cxnChg>
        <pc:cxnChg chg="del">
          <ac:chgData name="Syphax Ait oubelli" userId="ecf726b1934da71b" providerId="LiveId" clId="{DBF02EF2-5AE0-440D-B6AD-B5ACDEE03AC8}" dt="2021-08-27T20:32:19.012" v="4567" actId="478"/>
          <ac:cxnSpMkLst>
            <pc:docMk/>
            <pc:sldMk cId="2824720882" sldId="421"/>
            <ac:cxnSpMk id="79" creationId="{C09C5CD6-EF7C-4717-B4C8-1E54DE459D2C}"/>
          </ac:cxnSpMkLst>
        </pc:cxnChg>
        <pc:cxnChg chg="del">
          <ac:chgData name="Syphax Ait oubelli" userId="ecf726b1934da71b" providerId="LiveId" clId="{DBF02EF2-5AE0-440D-B6AD-B5ACDEE03AC8}" dt="2021-08-27T20:32:19.012" v="4567" actId="478"/>
          <ac:cxnSpMkLst>
            <pc:docMk/>
            <pc:sldMk cId="2824720882" sldId="421"/>
            <ac:cxnSpMk id="80" creationId="{635681D0-593B-4008-8DD7-0F07DA91540A}"/>
          </ac:cxnSpMkLst>
        </pc:cxnChg>
        <pc:cxnChg chg="del">
          <ac:chgData name="Syphax Ait oubelli" userId="ecf726b1934da71b" providerId="LiveId" clId="{DBF02EF2-5AE0-440D-B6AD-B5ACDEE03AC8}" dt="2021-08-27T20:32:19.012" v="4567" actId="478"/>
          <ac:cxnSpMkLst>
            <pc:docMk/>
            <pc:sldMk cId="2824720882" sldId="421"/>
            <ac:cxnSpMk id="81" creationId="{A7EE46A4-A527-4939-B84C-F8A39A2C7F16}"/>
          </ac:cxnSpMkLst>
        </pc:cxnChg>
        <pc:cxnChg chg="del">
          <ac:chgData name="Syphax Ait oubelli" userId="ecf726b1934da71b" providerId="LiveId" clId="{DBF02EF2-5AE0-440D-B6AD-B5ACDEE03AC8}" dt="2021-08-27T20:32:19.012" v="4567" actId="478"/>
          <ac:cxnSpMkLst>
            <pc:docMk/>
            <pc:sldMk cId="2824720882" sldId="421"/>
            <ac:cxnSpMk id="82" creationId="{CFFCE582-5657-4A30-AD99-F5D54C0586FD}"/>
          </ac:cxnSpMkLst>
        </pc:cxnChg>
        <pc:cxnChg chg="del">
          <ac:chgData name="Syphax Ait oubelli" userId="ecf726b1934da71b" providerId="LiveId" clId="{DBF02EF2-5AE0-440D-B6AD-B5ACDEE03AC8}" dt="2021-08-27T20:32:19.012" v="4567" actId="478"/>
          <ac:cxnSpMkLst>
            <pc:docMk/>
            <pc:sldMk cId="2824720882" sldId="421"/>
            <ac:cxnSpMk id="83" creationId="{87DC9B58-18AC-454C-90AC-19639F12D81D}"/>
          </ac:cxnSpMkLst>
        </pc:cxnChg>
        <pc:cxnChg chg="del">
          <ac:chgData name="Syphax Ait oubelli" userId="ecf726b1934da71b" providerId="LiveId" clId="{DBF02EF2-5AE0-440D-B6AD-B5ACDEE03AC8}" dt="2021-08-27T20:32:19.012" v="4567" actId="478"/>
          <ac:cxnSpMkLst>
            <pc:docMk/>
            <pc:sldMk cId="2824720882" sldId="421"/>
            <ac:cxnSpMk id="84" creationId="{79F05178-73AC-4002-8A11-74DD24C76C47}"/>
          </ac:cxnSpMkLst>
        </pc:cxnChg>
        <pc:cxnChg chg="del">
          <ac:chgData name="Syphax Ait oubelli" userId="ecf726b1934da71b" providerId="LiveId" clId="{DBF02EF2-5AE0-440D-B6AD-B5ACDEE03AC8}" dt="2021-08-27T20:32:19.012" v="4567" actId="478"/>
          <ac:cxnSpMkLst>
            <pc:docMk/>
            <pc:sldMk cId="2824720882" sldId="421"/>
            <ac:cxnSpMk id="85" creationId="{C0BEB304-CE8F-4433-8D2E-3A6A973BAD8E}"/>
          </ac:cxnSpMkLst>
        </pc:cxnChg>
        <pc:cxnChg chg="del">
          <ac:chgData name="Syphax Ait oubelli" userId="ecf726b1934da71b" providerId="LiveId" clId="{DBF02EF2-5AE0-440D-B6AD-B5ACDEE03AC8}" dt="2021-08-27T20:32:19.012" v="4567" actId="478"/>
          <ac:cxnSpMkLst>
            <pc:docMk/>
            <pc:sldMk cId="2824720882" sldId="421"/>
            <ac:cxnSpMk id="86" creationId="{4FF1C5F2-2598-404D-A370-4EB575A8298F}"/>
          </ac:cxnSpMkLst>
        </pc:cxnChg>
        <pc:cxnChg chg="del">
          <ac:chgData name="Syphax Ait oubelli" userId="ecf726b1934da71b" providerId="LiveId" clId="{DBF02EF2-5AE0-440D-B6AD-B5ACDEE03AC8}" dt="2021-08-27T20:32:19.012" v="4567" actId="478"/>
          <ac:cxnSpMkLst>
            <pc:docMk/>
            <pc:sldMk cId="2824720882" sldId="421"/>
            <ac:cxnSpMk id="87" creationId="{7286FA24-9462-4639-B906-C0838D91248A}"/>
          </ac:cxnSpMkLst>
        </pc:cxnChg>
        <pc:cxnChg chg="del">
          <ac:chgData name="Syphax Ait oubelli" userId="ecf726b1934da71b" providerId="LiveId" clId="{DBF02EF2-5AE0-440D-B6AD-B5ACDEE03AC8}" dt="2021-08-27T20:32:19.012" v="4567" actId="478"/>
          <ac:cxnSpMkLst>
            <pc:docMk/>
            <pc:sldMk cId="2824720882" sldId="421"/>
            <ac:cxnSpMk id="88" creationId="{2561B730-72E5-4303-B9EF-B9620ADD699D}"/>
          </ac:cxnSpMkLst>
        </pc:cxnChg>
        <pc:cxnChg chg="del">
          <ac:chgData name="Syphax Ait oubelli" userId="ecf726b1934da71b" providerId="LiveId" clId="{DBF02EF2-5AE0-440D-B6AD-B5ACDEE03AC8}" dt="2021-08-27T20:32:19.012" v="4567" actId="478"/>
          <ac:cxnSpMkLst>
            <pc:docMk/>
            <pc:sldMk cId="2824720882" sldId="421"/>
            <ac:cxnSpMk id="89" creationId="{6593F95F-D66B-4BCF-BDA7-6575307BBBF5}"/>
          </ac:cxnSpMkLst>
        </pc:cxnChg>
        <pc:cxnChg chg="del">
          <ac:chgData name="Syphax Ait oubelli" userId="ecf726b1934da71b" providerId="LiveId" clId="{DBF02EF2-5AE0-440D-B6AD-B5ACDEE03AC8}" dt="2021-08-27T20:32:19.012" v="4567" actId="478"/>
          <ac:cxnSpMkLst>
            <pc:docMk/>
            <pc:sldMk cId="2824720882" sldId="421"/>
            <ac:cxnSpMk id="90" creationId="{351DF9ED-544C-4A1B-BA3F-D60B84B7AC70}"/>
          </ac:cxnSpMkLst>
        </pc:cxnChg>
        <pc:cxnChg chg="del">
          <ac:chgData name="Syphax Ait oubelli" userId="ecf726b1934da71b" providerId="LiveId" clId="{DBF02EF2-5AE0-440D-B6AD-B5ACDEE03AC8}" dt="2021-08-27T20:32:19.012" v="4567" actId="478"/>
          <ac:cxnSpMkLst>
            <pc:docMk/>
            <pc:sldMk cId="2824720882" sldId="421"/>
            <ac:cxnSpMk id="91" creationId="{B42CB3A6-E6F5-4FC0-BDEA-50F0A45427BE}"/>
          </ac:cxnSpMkLst>
        </pc:cxnChg>
        <pc:cxnChg chg="del mod">
          <ac:chgData name="Syphax Ait oubelli" userId="ecf726b1934da71b" providerId="LiveId" clId="{DBF02EF2-5AE0-440D-B6AD-B5ACDEE03AC8}" dt="2021-08-27T20:32:19.012" v="4567" actId="478"/>
          <ac:cxnSpMkLst>
            <pc:docMk/>
            <pc:sldMk cId="2824720882" sldId="421"/>
            <ac:cxnSpMk id="92" creationId="{327702C8-A8D0-4493-8A8E-94644FE10436}"/>
          </ac:cxnSpMkLst>
        </pc:cxnChg>
        <pc:cxnChg chg="del">
          <ac:chgData name="Syphax Ait oubelli" userId="ecf726b1934da71b" providerId="LiveId" clId="{DBF02EF2-5AE0-440D-B6AD-B5ACDEE03AC8}" dt="2021-08-27T20:32:19.012" v="4567" actId="478"/>
          <ac:cxnSpMkLst>
            <pc:docMk/>
            <pc:sldMk cId="2824720882" sldId="421"/>
            <ac:cxnSpMk id="93" creationId="{FC6E5735-BBDB-4F1D-B3F4-82093649FEC2}"/>
          </ac:cxnSpMkLst>
        </pc:cxnChg>
        <pc:cxnChg chg="del">
          <ac:chgData name="Syphax Ait oubelli" userId="ecf726b1934da71b" providerId="LiveId" clId="{DBF02EF2-5AE0-440D-B6AD-B5ACDEE03AC8}" dt="2021-08-27T20:32:19.012" v="4567" actId="478"/>
          <ac:cxnSpMkLst>
            <pc:docMk/>
            <pc:sldMk cId="2824720882" sldId="421"/>
            <ac:cxnSpMk id="94" creationId="{18422052-3D34-4331-AC63-54602F0F7422}"/>
          </ac:cxnSpMkLst>
        </pc:cxnChg>
        <pc:cxnChg chg="del">
          <ac:chgData name="Syphax Ait oubelli" userId="ecf726b1934da71b" providerId="LiveId" clId="{DBF02EF2-5AE0-440D-B6AD-B5ACDEE03AC8}" dt="2021-08-27T20:32:19.012" v="4567" actId="478"/>
          <ac:cxnSpMkLst>
            <pc:docMk/>
            <pc:sldMk cId="2824720882" sldId="421"/>
            <ac:cxnSpMk id="95" creationId="{EEC17D16-BFAC-4610-A3D2-EFD89F5CA02F}"/>
          </ac:cxnSpMkLst>
        </pc:cxnChg>
        <pc:cxnChg chg="del">
          <ac:chgData name="Syphax Ait oubelli" userId="ecf726b1934da71b" providerId="LiveId" clId="{DBF02EF2-5AE0-440D-B6AD-B5ACDEE03AC8}" dt="2021-08-27T20:32:19.012" v="4567" actId="478"/>
          <ac:cxnSpMkLst>
            <pc:docMk/>
            <pc:sldMk cId="2824720882" sldId="421"/>
            <ac:cxnSpMk id="96" creationId="{E1E88F50-FDE6-4EAC-A75A-3AA53B9AB12F}"/>
          </ac:cxnSpMkLst>
        </pc:cxnChg>
        <pc:cxnChg chg="del">
          <ac:chgData name="Syphax Ait oubelli" userId="ecf726b1934da71b" providerId="LiveId" clId="{DBF02EF2-5AE0-440D-B6AD-B5ACDEE03AC8}" dt="2021-08-27T20:32:19.012" v="4567" actId="478"/>
          <ac:cxnSpMkLst>
            <pc:docMk/>
            <pc:sldMk cId="2824720882" sldId="421"/>
            <ac:cxnSpMk id="97" creationId="{F24DB324-2A88-4F01-8E70-7500DD7EFCFD}"/>
          </ac:cxnSpMkLst>
        </pc:cxnChg>
        <pc:cxnChg chg="del">
          <ac:chgData name="Syphax Ait oubelli" userId="ecf726b1934da71b" providerId="LiveId" clId="{DBF02EF2-5AE0-440D-B6AD-B5ACDEE03AC8}" dt="2021-08-27T20:32:19.012" v="4567" actId="478"/>
          <ac:cxnSpMkLst>
            <pc:docMk/>
            <pc:sldMk cId="2824720882" sldId="421"/>
            <ac:cxnSpMk id="98" creationId="{916DAD9B-47D7-4C86-89D1-B6691D745960}"/>
          </ac:cxnSpMkLst>
        </pc:cxnChg>
        <pc:cxnChg chg="del">
          <ac:chgData name="Syphax Ait oubelli" userId="ecf726b1934da71b" providerId="LiveId" clId="{DBF02EF2-5AE0-440D-B6AD-B5ACDEE03AC8}" dt="2021-08-27T20:32:19.012" v="4567" actId="478"/>
          <ac:cxnSpMkLst>
            <pc:docMk/>
            <pc:sldMk cId="2824720882" sldId="421"/>
            <ac:cxnSpMk id="99" creationId="{6C2F74E6-9D45-457E-ADB9-F2C6BC5F5584}"/>
          </ac:cxnSpMkLst>
        </pc:cxnChg>
      </pc:sldChg>
      <pc:sldChg chg="delSp modSp add mod">
        <pc:chgData name="Syphax Ait oubelli" userId="ecf726b1934da71b" providerId="LiveId" clId="{DBF02EF2-5AE0-440D-B6AD-B5ACDEE03AC8}" dt="2021-08-27T20:47:45.989" v="5013" actId="207"/>
        <pc:sldMkLst>
          <pc:docMk/>
          <pc:sldMk cId="3858684139" sldId="422"/>
        </pc:sldMkLst>
        <pc:spChg chg="del">
          <ac:chgData name="Syphax Ait oubelli" userId="ecf726b1934da71b" providerId="LiveId" clId="{DBF02EF2-5AE0-440D-B6AD-B5ACDEE03AC8}" dt="2021-08-27T20:32:24.175" v="4568" actId="478"/>
          <ac:spMkLst>
            <pc:docMk/>
            <pc:sldMk cId="3858684139" sldId="422"/>
            <ac:spMk id="42" creationId="{DC2FBFD4-9BAF-4F0F-B0D2-37EB8CA99081}"/>
          </ac:spMkLst>
        </pc:spChg>
        <pc:spChg chg="del">
          <ac:chgData name="Syphax Ait oubelli" userId="ecf726b1934da71b" providerId="LiveId" clId="{DBF02EF2-5AE0-440D-B6AD-B5ACDEE03AC8}" dt="2021-08-27T20:32:24.175" v="4568" actId="478"/>
          <ac:spMkLst>
            <pc:docMk/>
            <pc:sldMk cId="3858684139" sldId="422"/>
            <ac:spMk id="44" creationId="{18DEE543-1B9E-4872-8313-51EC599556B4}"/>
          </ac:spMkLst>
        </pc:spChg>
        <pc:spChg chg="del">
          <ac:chgData name="Syphax Ait oubelli" userId="ecf726b1934da71b" providerId="LiveId" clId="{DBF02EF2-5AE0-440D-B6AD-B5ACDEE03AC8}" dt="2021-08-27T20:32:24.175" v="4568" actId="478"/>
          <ac:spMkLst>
            <pc:docMk/>
            <pc:sldMk cId="3858684139" sldId="422"/>
            <ac:spMk id="45" creationId="{C802E9D9-86E1-4E44-ABE7-7D5089C479B6}"/>
          </ac:spMkLst>
        </pc:spChg>
        <pc:spChg chg="del">
          <ac:chgData name="Syphax Ait oubelli" userId="ecf726b1934da71b" providerId="LiveId" clId="{DBF02EF2-5AE0-440D-B6AD-B5ACDEE03AC8}" dt="2021-08-27T20:32:24.175" v="4568" actId="478"/>
          <ac:spMkLst>
            <pc:docMk/>
            <pc:sldMk cId="3858684139" sldId="422"/>
            <ac:spMk id="47" creationId="{20DCF8CE-8007-4EFB-A07D-6F5F69BE7A90}"/>
          </ac:spMkLst>
        </pc:spChg>
        <pc:spChg chg="del">
          <ac:chgData name="Syphax Ait oubelli" userId="ecf726b1934da71b" providerId="LiveId" clId="{DBF02EF2-5AE0-440D-B6AD-B5ACDEE03AC8}" dt="2021-08-27T20:32:24.175" v="4568" actId="478"/>
          <ac:spMkLst>
            <pc:docMk/>
            <pc:sldMk cId="3858684139" sldId="422"/>
            <ac:spMk id="53" creationId="{C497748A-C88E-4800-ABA9-2408F64D310E}"/>
          </ac:spMkLst>
        </pc:spChg>
        <pc:spChg chg="del">
          <ac:chgData name="Syphax Ait oubelli" userId="ecf726b1934da71b" providerId="LiveId" clId="{DBF02EF2-5AE0-440D-B6AD-B5ACDEE03AC8}" dt="2021-08-27T20:32:24.175" v="4568" actId="478"/>
          <ac:spMkLst>
            <pc:docMk/>
            <pc:sldMk cId="3858684139" sldId="422"/>
            <ac:spMk id="54" creationId="{AAC7EEAF-D656-47CE-8C3F-EA9EA2E249BE}"/>
          </ac:spMkLst>
        </pc:spChg>
        <pc:spChg chg="del">
          <ac:chgData name="Syphax Ait oubelli" userId="ecf726b1934da71b" providerId="LiveId" clId="{DBF02EF2-5AE0-440D-B6AD-B5ACDEE03AC8}" dt="2021-08-27T20:32:24.175" v="4568" actId="478"/>
          <ac:spMkLst>
            <pc:docMk/>
            <pc:sldMk cId="3858684139" sldId="422"/>
            <ac:spMk id="56" creationId="{6A6353A0-C998-4A1D-AB30-BE49BF2D4900}"/>
          </ac:spMkLst>
        </pc:spChg>
        <pc:spChg chg="del">
          <ac:chgData name="Syphax Ait oubelli" userId="ecf726b1934da71b" providerId="LiveId" clId="{DBF02EF2-5AE0-440D-B6AD-B5ACDEE03AC8}" dt="2021-08-27T20:32:24.175" v="4568" actId="478"/>
          <ac:spMkLst>
            <pc:docMk/>
            <pc:sldMk cId="3858684139" sldId="422"/>
            <ac:spMk id="57" creationId="{12D10859-0B20-4EAD-BBEA-880230B1BE12}"/>
          </ac:spMkLst>
        </pc:spChg>
        <pc:spChg chg="del">
          <ac:chgData name="Syphax Ait oubelli" userId="ecf726b1934da71b" providerId="LiveId" clId="{DBF02EF2-5AE0-440D-B6AD-B5ACDEE03AC8}" dt="2021-08-27T20:32:24.175" v="4568" actId="478"/>
          <ac:spMkLst>
            <pc:docMk/>
            <pc:sldMk cId="3858684139" sldId="422"/>
            <ac:spMk id="59" creationId="{04CB84BB-978B-4D95-A5F1-350DDD506149}"/>
          </ac:spMkLst>
        </pc:spChg>
        <pc:spChg chg="del">
          <ac:chgData name="Syphax Ait oubelli" userId="ecf726b1934da71b" providerId="LiveId" clId="{DBF02EF2-5AE0-440D-B6AD-B5ACDEE03AC8}" dt="2021-08-27T20:32:24.175" v="4568" actId="478"/>
          <ac:spMkLst>
            <pc:docMk/>
            <pc:sldMk cId="3858684139" sldId="422"/>
            <ac:spMk id="60" creationId="{F860B6A2-256E-4958-984B-4CA7CFA9B2BE}"/>
          </ac:spMkLst>
        </pc:spChg>
        <pc:spChg chg="del">
          <ac:chgData name="Syphax Ait oubelli" userId="ecf726b1934da71b" providerId="LiveId" clId="{DBF02EF2-5AE0-440D-B6AD-B5ACDEE03AC8}" dt="2021-08-27T20:32:24.175" v="4568" actId="478"/>
          <ac:spMkLst>
            <pc:docMk/>
            <pc:sldMk cId="3858684139" sldId="422"/>
            <ac:spMk id="62" creationId="{4BC7F5EF-FF71-48C9-AB81-CC664F482580}"/>
          </ac:spMkLst>
        </pc:spChg>
        <pc:spChg chg="del">
          <ac:chgData name="Syphax Ait oubelli" userId="ecf726b1934da71b" providerId="LiveId" clId="{DBF02EF2-5AE0-440D-B6AD-B5ACDEE03AC8}" dt="2021-08-27T20:32:24.175" v="4568" actId="478"/>
          <ac:spMkLst>
            <pc:docMk/>
            <pc:sldMk cId="3858684139" sldId="422"/>
            <ac:spMk id="63" creationId="{D58C902F-7C73-40D5-BF07-FA0B0F51F345}"/>
          </ac:spMkLst>
        </pc:spChg>
        <pc:spChg chg="del">
          <ac:chgData name="Syphax Ait oubelli" userId="ecf726b1934da71b" providerId="LiveId" clId="{DBF02EF2-5AE0-440D-B6AD-B5ACDEE03AC8}" dt="2021-08-27T20:32:24.175" v="4568" actId="478"/>
          <ac:spMkLst>
            <pc:docMk/>
            <pc:sldMk cId="3858684139" sldId="422"/>
            <ac:spMk id="65" creationId="{D073125D-930A-468C-A077-0AF96E1EA3DA}"/>
          </ac:spMkLst>
        </pc:spChg>
        <pc:spChg chg="del">
          <ac:chgData name="Syphax Ait oubelli" userId="ecf726b1934da71b" providerId="LiveId" clId="{DBF02EF2-5AE0-440D-B6AD-B5ACDEE03AC8}" dt="2021-08-27T20:32:24.175" v="4568" actId="478"/>
          <ac:spMkLst>
            <pc:docMk/>
            <pc:sldMk cId="3858684139" sldId="422"/>
            <ac:spMk id="66" creationId="{27F4EAC8-105D-4B47-B09A-4D389879EF31}"/>
          </ac:spMkLst>
        </pc:spChg>
        <pc:spChg chg="del">
          <ac:chgData name="Syphax Ait oubelli" userId="ecf726b1934da71b" providerId="LiveId" clId="{DBF02EF2-5AE0-440D-B6AD-B5ACDEE03AC8}" dt="2021-08-27T20:32:24.175" v="4568" actId="478"/>
          <ac:spMkLst>
            <pc:docMk/>
            <pc:sldMk cId="3858684139" sldId="422"/>
            <ac:spMk id="67" creationId="{10B155FB-C0BF-4C70-B11E-BF4D7973C22D}"/>
          </ac:spMkLst>
        </pc:spChg>
        <pc:spChg chg="del">
          <ac:chgData name="Syphax Ait oubelli" userId="ecf726b1934da71b" providerId="LiveId" clId="{DBF02EF2-5AE0-440D-B6AD-B5ACDEE03AC8}" dt="2021-08-27T20:32:24.175" v="4568" actId="478"/>
          <ac:spMkLst>
            <pc:docMk/>
            <pc:sldMk cId="3858684139" sldId="422"/>
            <ac:spMk id="68" creationId="{E4D494FE-438C-4F3C-9D84-F3E3EA5FF01B}"/>
          </ac:spMkLst>
        </pc:spChg>
        <pc:spChg chg="mod">
          <ac:chgData name="Syphax Ait oubelli" userId="ecf726b1934da71b" providerId="LiveId" clId="{DBF02EF2-5AE0-440D-B6AD-B5ACDEE03AC8}" dt="2021-08-27T20:47:45.989" v="5013" actId="207"/>
          <ac:spMkLst>
            <pc:docMk/>
            <pc:sldMk cId="3858684139" sldId="422"/>
            <ac:spMk id="122" creationId="{87932780-2698-4037-A404-95A1A307F1B6}"/>
          </ac:spMkLst>
        </pc:spChg>
        <pc:cxnChg chg="del mod">
          <ac:chgData name="Syphax Ait oubelli" userId="ecf726b1934da71b" providerId="LiveId" clId="{DBF02EF2-5AE0-440D-B6AD-B5ACDEE03AC8}" dt="2021-08-27T20:32:24.175" v="4568" actId="478"/>
          <ac:cxnSpMkLst>
            <pc:docMk/>
            <pc:sldMk cId="3858684139" sldId="422"/>
            <ac:cxnSpMk id="69" creationId="{AF628DBC-C03A-4EBB-9DE7-93E36683CC15}"/>
          </ac:cxnSpMkLst>
        </pc:cxnChg>
        <pc:cxnChg chg="del mod">
          <ac:chgData name="Syphax Ait oubelli" userId="ecf726b1934da71b" providerId="LiveId" clId="{DBF02EF2-5AE0-440D-B6AD-B5ACDEE03AC8}" dt="2021-08-27T20:32:24.175" v="4568" actId="478"/>
          <ac:cxnSpMkLst>
            <pc:docMk/>
            <pc:sldMk cId="3858684139" sldId="422"/>
            <ac:cxnSpMk id="71" creationId="{C8C21735-D23B-4CD8-A201-1CB9D7C384DA}"/>
          </ac:cxnSpMkLst>
        </pc:cxnChg>
        <pc:cxnChg chg="del mod">
          <ac:chgData name="Syphax Ait oubelli" userId="ecf726b1934da71b" providerId="LiveId" clId="{DBF02EF2-5AE0-440D-B6AD-B5ACDEE03AC8}" dt="2021-08-27T20:32:24.175" v="4568" actId="478"/>
          <ac:cxnSpMkLst>
            <pc:docMk/>
            <pc:sldMk cId="3858684139" sldId="422"/>
            <ac:cxnSpMk id="72" creationId="{E9B5235E-9793-4EBE-A0ED-11D55CB798BA}"/>
          </ac:cxnSpMkLst>
        </pc:cxnChg>
        <pc:cxnChg chg="del mod">
          <ac:chgData name="Syphax Ait oubelli" userId="ecf726b1934da71b" providerId="LiveId" clId="{DBF02EF2-5AE0-440D-B6AD-B5ACDEE03AC8}" dt="2021-08-27T20:32:24.175" v="4568" actId="478"/>
          <ac:cxnSpMkLst>
            <pc:docMk/>
            <pc:sldMk cId="3858684139" sldId="422"/>
            <ac:cxnSpMk id="74" creationId="{17343D4A-FD86-4AB9-AB77-1F9BEFAAD4E2}"/>
          </ac:cxnSpMkLst>
        </pc:cxnChg>
        <pc:cxnChg chg="del">
          <ac:chgData name="Syphax Ait oubelli" userId="ecf726b1934da71b" providerId="LiveId" clId="{DBF02EF2-5AE0-440D-B6AD-B5ACDEE03AC8}" dt="2021-08-27T20:32:24.175" v="4568" actId="478"/>
          <ac:cxnSpMkLst>
            <pc:docMk/>
            <pc:sldMk cId="3858684139" sldId="422"/>
            <ac:cxnSpMk id="75" creationId="{A53AD7CB-C5F1-4ABC-8B5A-E4225FC3DB42}"/>
          </ac:cxnSpMkLst>
        </pc:cxnChg>
        <pc:cxnChg chg="del">
          <ac:chgData name="Syphax Ait oubelli" userId="ecf726b1934da71b" providerId="LiveId" clId="{DBF02EF2-5AE0-440D-B6AD-B5ACDEE03AC8}" dt="2021-08-27T20:32:24.175" v="4568" actId="478"/>
          <ac:cxnSpMkLst>
            <pc:docMk/>
            <pc:sldMk cId="3858684139" sldId="422"/>
            <ac:cxnSpMk id="76" creationId="{B5261359-D171-4ED9-97DC-0C558B284CBA}"/>
          </ac:cxnSpMkLst>
        </pc:cxnChg>
        <pc:cxnChg chg="del">
          <ac:chgData name="Syphax Ait oubelli" userId="ecf726b1934da71b" providerId="LiveId" clId="{DBF02EF2-5AE0-440D-B6AD-B5ACDEE03AC8}" dt="2021-08-27T20:32:24.175" v="4568" actId="478"/>
          <ac:cxnSpMkLst>
            <pc:docMk/>
            <pc:sldMk cId="3858684139" sldId="422"/>
            <ac:cxnSpMk id="77" creationId="{8628B1BC-5B34-4451-878E-63011EBC15C2}"/>
          </ac:cxnSpMkLst>
        </pc:cxnChg>
        <pc:cxnChg chg="del">
          <ac:chgData name="Syphax Ait oubelli" userId="ecf726b1934da71b" providerId="LiveId" clId="{DBF02EF2-5AE0-440D-B6AD-B5ACDEE03AC8}" dt="2021-08-27T20:32:24.175" v="4568" actId="478"/>
          <ac:cxnSpMkLst>
            <pc:docMk/>
            <pc:sldMk cId="3858684139" sldId="422"/>
            <ac:cxnSpMk id="78" creationId="{6F67CE49-2692-4D91-AAF4-20263BC95634}"/>
          </ac:cxnSpMkLst>
        </pc:cxnChg>
        <pc:cxnChg chg="del">
          <ac:chgData name="Syphax Ait oubelli" userId="ecf726b1934da71b" providerId="LiveId" clId="{DBF02EF2-5AE0-440D-B6AD-B5ACDEE03AC8}" dt="2021-08-27T20:32:24.175" v="4568" actId="478"/>
          <ac:cxnSpMkLst>
            <pc:docMk/>
            <pc:sldMk cId="3858684139" sldId="422"/>
            <ac:cxnSpMk id="79" creationId="{C09C5CD6-EF7C-4717-B4C8-1E54DE459D2C}"/>
          </ac:cxnSpMkLst>
        </pc:cxnChg>
        <pc:cxnChg chg="del">
          <ac:chgData name="Syphax Ait oubelli" userId="ecf726b1934da71b" providerId="LiveId" clId="{DBF02EF2-5AE0-440D-B6AD-B5ACDEE03AC8}" dt="2021-08-27T20:32:24.175" v="4568" actId="478"/>
          <ac:cxnSpMkLst>
            <pc:docMk/>
            <pc:sldMk cId="3858684139" sldId="422"/>
            <ac:cxnSpMk id="80" creationId="{635681D0-593B-4008-8DD7-0F07DA91540A}"/>
          </ac:cxnSpMkLst>
        </pc:cxnChg>
        <pc:cxnChg chg="del">
          <ac:chgData name="Syphax Ait oubelli" userId="ecf726b1934da71b" providerId="LiveId" clId="{DBF02EF2-5AE0-440D-B6AD-B5ACDEE03AC8}" dt="2021-08-27T20:32:24.175" v="4568" actId="478"/>
          <ac:cxnSpMkLst>
            <pc:docMk/>
            <pc:sldMk cId="3858684139" sldId="422"/>
            <ac:cxnSpMk id="81" creationId="{A7EE46A4-A527-4939-B84C-F8A39A2C7F16}"/>
          </ac:cxnSpMkLst>
        </pc:cxnChg>
        <pc:cxnChg chg="del">
          <ac:chgData name="Syphax Ait oubelli" userId="ecf726b1934da71b" providerId="LiveId" clId="{DBF02EF2-5AE0-440D-B6AD-B5ACDEE03AC8}" dt="2021-08-27T20:32:24.175" v="4568" actId="478"/>
          <ac:cxnSpMkLst>
            <pc:docMk/>
            <pc:sldMk cId="3858684139" sldId="422"/>
            <ac:cxnSpMk id="82" creationId="{CFFCE582-5657-4A30-AD99-F5D54C0586FD}"/>
          </ac:cxnSpMkLst>
        </pc:cxnChg>
        <pc:cxnChg chg="del">
          <ac:chgData name="Syphax Ait oubelli" userId="ecf726b1934da71b" providerId="LiveId" clId="{DBF02EF2-5AE0-440D-B6AD-B5ACDEE03AC8}" dt="2021-08-27T20:32:24.175" v="4568" actId="478"/>
          <ac:cxnSpMkLst>
            <pc:docMk/>
            <pc:sldMk cId="3858684139" sldId="422"/>
            <ac:cxnSpMk id="83" creationId="{87DC9B58-18AC-454C-90AC-19639F12D81D}"/>
          </ac:cxnSpMkLst>
        </pc:cxnChg>
        <pc:cxnChg chg="del">
          <ac:chgData name="Syphax Ait oubelli" userId="ecf726b1934da71b" providerId="LiveId" clId="{DBF02EF2-5AE0-440D-B6AD-B5ACDEE03AC8}" dt="2021-08-27T20:32:24.175" v="4568" actId="478"/>
          <ac:cxnSpMkLst>
            <pc:docMk/>
            <pc:sldMk cId="3858684139" sldId="422"/>
            <ac:cxnSpMk id="84" creationId="{79F05178-73AC-4002-8A11-74DD24C76C47}"/>
          </ac:cxnSpMkLst>
        </pc:cxnChg>
        <pc:cxnChg chg="del">
          <ac:chgData name="Syphax Ait oubelli" userId="ecf726b1934da71b" providerId="LiveId" clId="{DBF02EF2-5AE0-440D-B6AD-B5ACDEE03AC8}" dt="2021-08-27T20:32:24.175" v="4568" actId="478"/>
          <ac:cxnSpMkLst>
            <pc:docMk/>
            <pc:sldMk cId="3858684139" sldId="422"/>
            <ac:cxnSpMk id="85" creationId="{C0BEB304-CE8F-4433-8D2E-3A6A973BAD8E}"/>
          </ac:cxnSpMkLst>
        </pc:cxnChg>
        <pc:cxnChg chg="del">
          <ac:chgData name="Syphax Ait oubelli" userId="ecf726b1934da71b" providerId="LiveId" clId="{DBF02EF2-5AE0-440D-B6AD-B5ACDEE03AC8}" dt="2021-08-27T20:32:24.175" v="4568" actId="478"/>
          <ac:cxnSpMkLst>
            <pc:docMk/>
            <pc:sldMk cId="3858684139" sldId="422"/>
            <ac:cxnSpMk id="86" creationId="{4FF1C5F2-2598-404D-A370-4EB575A8298F}"/>
          </ac:cxnSpMkLst>
        </pc:cxnChg>
        <pc:cxnChg chg="del">
          <ac:chgData name="Syphax Ait oubelli" userId="ecf726b1934da71b" providerId="LiveId" clId="{DBF02EF2-5AE0-440D-B6AD-B5ACDEE03AC8}" dt="2021-08-27T20:32:24.175" v="4568" actId="478"/>
          <ac:cxnSpMkLst>
            <pc:docMk/>
            <pc:sldMk cId="3858684139" sldId="422"/>
            <ac:cxnSpMk id="87" creationId="{7286FA24-9462-4639-B906-C0838D91248A}"/>
          </ac:cxnSpMkLst>
        </pc:cxnChg>
        <pc:cxnChg chg="del">
          <ac:chgData name="Syphax Ait oubelli" userId="ecf726b1934da71b" providerId="LiveId" clId="{DBF02EF2-5AE0-440D-B6AD-B5ACDEE03AC8}" dt="2021-08-27T20:32:24.175" v="4568" actId="478"/>
          <ac:cxnSpMkLst>
            <pc:docMk/>
            <pc:sldMk cId="3858684139" sldId="422"/>
            <ac:cxnSpMk id="88" creationId="{2561B730-72E5-4303-B9EF-B9620ADD699D}"/>
          </ac:cxnSpMkLst>
        </pc:cxnChg>
        <pc:cxnChg chg="del">
          <ac:chgData name="Syphax Ait oubelli" userId="ecf726b1934da71b" providerId="LiveId" clId="{DBF02EF2-5AE0-440D-B6AD-B5ACDEE03AC8}" dt="2021-08-27T20:32:24.175" v="4568" actId="478"/>
          <ac:cxnSpMkLst>
            <pc:docMk/>
            <pc:sldMk cId="3858684139" sldId="422"/>
            <ac:cxnSpMk id="89" creationId="{6593F95F-D66B-4BCF-BDA7-6575307BBBF5}"/>
          </ac:cxnSpMkLst>
        </pc:cxnChg>
        <pc:cxnChg chg="del">
          <ac:chgData name="Syphax Ait oubelli" userId="ecf726b1934da71b" providerId="LiveId" clId="{DBF02EF2-5AE0-440D-B6AD-B5ACDEE03AC8}" dt="2021-08-27T20:32:24.175" v="4568" actId="478"/>
          <ac:cxnSpMkLst>
            <pc:docMk/>
            <pc:sldMk cId="3858684139" sldId="422"/>
            <ac:cxnSpMk id="90" creationId="{351DF9ED-544C-4A1B-BA3F-D60B84B7AC70}"/>
          </ac:cxnSpMkLst>
        </pc:cxnChg>
        <pc:cxnChg chg="del">
          <ac:chgData name="Syphax Ait oubelli" userId="ecf726b1934da71b" providerId="LiveId" clId="{DBF02EF2-5AE0-440D-B6AD-B5ACDEE03AC8}" dt="2021-08-27T20:32:24.175" v="4568" actId="478"/>
          <ac:cxnSpMkLst>
            <pc:docMk/>
            <pc:sldMk cId="3858684139" sldId="422"/>
            <ac:cxnSpMk id="91" creationId="{B42CB3A6-E6F5-4FC0-BDEA-50F0A45427BE}"/>
          </ac:cxnSpMkLst>
        </pc:cxnChg>
        <pc:cxnChg chg="del mod">
          <ac:chgData name="Syphax Ait oubelli" userId="ecf726b1934da71b" providerId="LiveId" clId="{DBF02EF2-5AE0-440D-B6AD-B5ACDEE03AC8}" dt="2021-08-27T20:32:24.175" v="4568" actId="478"/>
          <ac:cxnSpMkLst>
            <pc:docMk/>
            <pc:sldMk cId="3858684139" sldId="422"/>
            <ac:cxnSpMk id="92" creationId="{327702C8-A8D0-4493-8A8E-94644FE10436}"/>
          </ac:cxnSpMkLst>
        </pc:cxnChg>
        <pc:cxnChg chg="del">
          <ac:chgData name="Syphax Ait oubelli" userId="ecf726b1934da71b" providerId="LiveId" clId="{DBF02EF2-5AE0-440D-B6AD-B5ACDEE03AC8}" dt="2021-08-27T20:32:24.175" v="4568" actId="478"/>
          <ac:cxnSpMkLst>
            <pc:docMk/>
            <pc:sldMk cId="3858684139" sldId="422"/>
            <ac:cxnSpMk id="93" creationId="{FC6E5735-BBDB-4F1D-B3F4-82093649FEC2}"/>
          </ac:cxnSpMkLst>
        </pc:cxnChg>
        <pc:cxnChg chg="del">
          <ac:chgData name="Syphax Ait oubelli" userId="ecf726b1934da71b" providerId="LiveId" clId="{DBF02EF2-5AE0-440D-B6AD-B5ACDEE03AC8}" dt="2021-08-27T20:32:24.175" v="4568" actId="478"/>
          <ac:cxnSpMkLst>
            <pc:docMk/>
            <pc:sldMk cId="3858684139" sldId="422"/>
            <ac:cxnSpMk id="94" creationId="{18422052-3D34-4331-AC63-54602F0F7422}"/>
          </ac:cxnSpMkLst>
        </pc:cxnChg>
        <pc:cxnChg chg="del">
          <ac:chgData name="Syphax Ait oubelli" userId="ecf726b1934da71b" providerId="LiveId" clId="{DBF02EF2-5AE0-440D-B6AD-B5ACDEE03AC8}" dt="2021-08-27T20:32:24.175" v="4568" actId="478"/>
          <ac:cxnSpMkLst>
            <pc:docMk/>
            <pc:sldMk cId="3858684139" sldId="422"/>
            <ac:cxnSpMk id="95" creationId="{EEC17D16-BFAC-4610-A3D2-EFD89F5CA02F}"/>
          </ac:cxnSpMkLst>
        </pc:cxnChg>
        <pc:cxnChg chg="del">
          <ac:chgData name="Syphax Ait oubelli" userId="ecf726b1934da71b" providerId="LiveId" clId="{DBF02EF2-5AE0-440D-B6AD-B5ACDEE03AC8}" dt="2021-08-27T20:32:24.175" v="4568" actId="478"/>
          <ac:cxnSpMkLst>
            <pc:docMk/>
            <pc:sldMk cId="3858684139" sldId="422"/>
            <ac:cxnSpMk id="96" creationId="{E1E88F50-FDE6-4EAC-A75A-3AA53B9AB12F}"/>
          </ac:cxnSpMkLst>
        </pc:cxnChg>
        <pc:cxnChg chg="del">
          <ac:chgData name="Syphax Ait oubelli" userId="ecf726b1934da71b" providerId="LiveId" clId="{DBF02EF2-5AE0-440D-B6AD-B5ACDEE03AC8}" dt="2021-08-27T20:32:24.175" v="4568" actId="478"/>
          <ac:cxnSpMkLst>
            <pc:docMk/>
            <pc:sldMk cId="3858684139" sldId="422"/>
            <ac:cxnSpMk id="97" creationId="{F24DB324-2A88-4F01-8E70-7500DD7EFCFD}"/>
          </ac:cxnSpMkLst>
        </pc:cxnChg>
        <pc:cxnChg chg="del">
          <ac:chgData name="Syphax Ait oubelli" userId="ecf726b1934da71b" providerId="LiveId" clId="{DBF02EF2-5AE0-440D-B6AD-B5ACDEE03AC8}" dt="2021-08-27T20:32:24.175" v="4568" actId="478"/>
          <ac:cxnSpMkLst>
            <pc:docMk/>
            <pc:sldMk cId="3858684139" sldId="422"/>
            <ac:cxnSpMk id="99" creationId="{6C2F74E6-9D45-457E-ADB9-F2C6BC5F5584}"/>
          </ac:cxnSpMkLst>
        </pc:cxnChg>
      </pc:sldChg>
      <pc:sldChg chg="delSp modSp add mod">
        <pc:chgData name="Syphax Ait oubelli" userId="ecf726b1934da71b" providerId="LiveId" clId="{DBF02EF2-5AE0-440D-B6AD-B5ACDEE03AC8}" dt="2021-08-27T20:47:51.276" v="5015" actId="207"/>
        <pc:sldMkLst>
          <pc:docMk/>
          <pc:sldMk cId="3546985266" sldId="423"/>
        </pc:sldMkLst>
        <pc:spChg chg="del">
          <ac:chgData name="Syphax Ait oubelli" userId="ecf726b1934da71b" providerId="LiveId" clId="{DBF02EF2-5AE0-440D-B6AD-B5ACDEE03AC8}" dt="2021-08-27T20:32:34.858" v="4569" actId="478"/>
          <ac:spMkLst>
            <pc:docMk/>
            <pc:sldMk cId="3546985266" sldId="423"/>
            <ac:spMk id="42" creationId="{DC2FBFD4-9BAF-4F0F-B0D2-37EB8CA99081}"/>
          </ac:spMkLst>
        </pc:spChg>
        <pc:spChg chg="del">
          <ac:chgData name="Syphax Ait oubelli" userId="ecf726b1934da71b" providerId="LiveId" clId="{DBF02EF2-5AE0-440D-B6AD-B5ACDEE03AC8}" dt="2021-08-27T20:32:34.858" v="4569" actId="478"/>
          <ac:spMkLst>
            <pc:docMk/>
            <pc:sldMk cId="3546985266" sldId="423"/>
            <ac:spMk id="44" creationId="{18DEE543-1B9E-4872-8313-51EC599556B4}"/>
          </ac:spMkLst>
        </pc:spChg>
        <pc:spChg chg="del">
          <ac:chgData name="Syphax Ait oubelli" userId="ecf726b1934da71b" providerId="LiveId" clId="{DBF02EF2-5AE0-440D-B6AD-B5ACDEE03AC8}" dt="2021-08-27T20:32:34.858" v="4569" actId="478"/>
          <ac:spMkLst>
            <pc:docMk/>
            <pc:sldMk cId="3546985266" sldId="423"/>
            <ac:spMk id="45" creationId="{C802E9D9-86E1-4E44-ABE7-7D5089C479B6}"/>
          </ac:spMkLst>
        </pc:spChg>
        <pc:spChg chg="del">
          <ac:chgData name="Syphax Ait oubelli" userId="ecf726b1934da71b" providerId="LiveId" clId="{DBF02EF2-5AE0-440D-B6AD-B5ACDEE03AC8}" dt="2021-08-27T20:32:34.858" v="4569" actId="478"/>
          <ac:spMkLst>
            <pc:docMk/>
            <pc:sldMk cId="3546985266" sldId="423"/>
            <ac:spMk id="47" creationId="{20DCF8CE-8007-4EFB-A07D-6F5F69BE7A90}"/>
          </ac:spMkLst>
        </pc:spChg>
        <pc:spChg chg="del">
          <ac:chgData name="Syphax Ait oubelli" userId="ecf726b1934da71b" providerId="LiveId" clId="{DBF02EF2-5AE0-440D-B6AD-B5ACDEE03AC8}" dt="2021-08-27T20:32:34.858" v="4569" actId="478"/>
          <ac:spMkLst>
            <pc:docMk/>
            <pc:sldMk cId="3546985266" sldId="423"/>
            <ac:spMk id="53" creationId="{C497748A-C88E-4800-ABA9-2408F64D310E}"/>
          </ac:spMkLst>
        </pc:spChg>
        <pc:spChg chg="del">
          <ac:chgData name="Syphax Ait oubelli" userId="ecf726b1934da71b" providerId="LiveId" clId="{DBF02EF2-5AE0-440D-B6AD-B5ACDEE03AC8}" dt="2021-08-27T20:32:34.858" v="4569" actId="478"/>
          <ac:spMkLst>
            <pc:docMk/>
            <pc:sldMk cId="3546985266" sldId="423"/>
            <ac:spMk id="54" creationId="{AAC7EEAF-D656-47CE-8C3F-EA9EA2E249BE}"/>
          </ac:spMkLst>
        </pc:spChg>
        <pc:spChg chg="del">
          <ac:chgData name="Syphax Ait oubelli" userId="ecf726b1934da71b" providerId="LiveId" clId="{DBF02EF2-5AE0-440D-B6AD-B5ACDEE03AC8}" dt="2021-08-27T20:32:34.858" v="4569" actId="478"/>
          <ac:spMkLst>
            <pc:docMk/>
            <pc:sldMk cId="3546985266" sldId="423"/>
            <ac:spMk id="56" creationId="{6A6353A0-C998-4A1D-AB30-BE49BF2D4900}"/>
          </ac:spMkLst>
        </pc:spChg>
        <pc:spChg chg="del">
          <ac:chgData name="Syphax Ait oubelli" userId="ecf726b1934da71b" providerId="LiveId" clId="{DBF02EF2-5AE0-440D-B6AD-B5ACDEE03AC8}" dt="2021-08-27T20:32:34.858" v="4569" actId="478"/>
          <ac:spMkLst>
            <pc:docMk/>
            <pc:sldMk cId="3546985266" sldId="423"/>
            <ac:spMk id="57" creationId="{12D10859-0B20-4EAD-BBEA-880230B1BE12}"/>
          </ac:spMkLst>
        </pc:spChg>
        <pc:spChg chg="del">
          <ac:chgData name="Syphax Ait oubelli" userId="ecf726b1934da71b" providerId="LiveId" clId="{DBF02EF2-5AE0-440D-B6AD-B5ACDEE03AC8}" dt="2021-08-27T20:32:34.858" v="4569" actId="478"/>
          <ac:spMkLst>
            <pc:docMk/>
            <pc:sldMk cId="3546985266" sldId="423"/>
            <ac:spMk id="59" creationId="{04CB84BB-978B-4D95-A5F1-350DDD506149}"/>
          </ac:spMkLst>
        </pc:spChg>
        <pc:spChg chg="del">
          <ac:chgData name="Syphax Ait oubelli" userId="ecf726b1934da71b" providerId="LiveId" clId="{DBF02EF2-5AE0-440D-B6AD-B5ACDEE03AC8}" dt="2021-08-27T20:32:34.858" v="4569" actId="478"/>
          <ac:spMkLst>
            <pc:docMk/>
            <pc:sldMk cId="3546985266" sldId="423"/>
            <ac:spMk id="60" creationId="{F860B6A2-256E-4958-984B-4CA7CFA9B2BE}"/>
          </ac:spMkLst>
        </pc:spChg>
        <pc:spChg chg="del">
          <ac:chgData name="Syphax Ait oubelli" userId="ecf726b1934da71b" providerId="LiveId" clId="{DBF02EF2-5AE0-440D-B6AD-B5ACDEE03AC8}" dt="2021-08-27T20:32:34.858" v="4569" actId="478"/>
          <ac:spMkLst>
            <pc:docMk/>
            <pc:sldMk cId="3546985266" sldId="423"/>
            <ac:spMk id="62" creationId="{4BC7F5EF-FF71-48C9-AB81-CC664F482580}"/>
          </ac:spMkLst>
        </pc:spChg>
        <pc:spChg chg="del">
          <ac:chgData name="Syphax Ait oubelli" userId="ecf726b1934da71b" providerId="LiveId" clId="{DBF02EF2-5AE0-440D-B6AD-B5ACDEE03AC8}" dt="2021-08-27T20:32:34.858" v="4569" actId="478"/>
          <ac:spMkLst>
            <pc:docMk/>
            <pc:sldMk cId="3546985266" sldId="423"/>
            <ac:spMk id="63" creationId="{D58C902F-7C73-40D5-BF07-FA0B0F51F345}"/>
          </ac:spMkLst>
        </pc:spChg>
        <pc:spChg chg="del">
          <ac:chgData name="Syphax Ait oubelli" userId="ecf726b1934da71b" providerId="LiveId" clId="{DBF02EF2-5AE0-440D-B6AD-B5ACDEE03AC8}" dt="2021-08-27T20:32:34.858" v="4569" actId="478"/>
          <ac:spMkLst>
            <pc:docMk/>
            <pc:sldMk cId="3546985266" sldId="423"/>
            <ac:spMk id="66" creationId="{27F4EAC8-105D-4B47-B09A-4D389879EF31}"/>
          </ac:spMkLst>
        </pc:spChg>
        <pc:spChg chg="del">
          <ac:chgData name="Syphax Ait oubelli" userId="ecf726b1934da71b" providerId="LiveId" clId="{DBF02EF2-5AE0-440D-B6AD-B5ACDEE03AC8}" dt="2021-08-27T20:32:34.858" v="4569" actId="478"/>
          <ac:spMkLst>
            <pc:docMk/>
            <pc:sldMk cId="3546985266" sldId="423"/>
            <ac:spMk id="67" creationId="{10B155FB-C0BF-4C70-B11E-BF4D7973C22D}"/>
          </ac:spMkLst>
        </pc:spChg>
        <pc:spChg chg="del">
          <ac:chgData name="Syphax Ait oubelli" userId="ecf726b1934da71b" providerId="LiveId" clId="{DBF02EF2-5AE0-440D-B6AD-B5ACDEE03AC8}" dt="2021-08-27T20:32:34.858" v="4569" actId="478"/>
          <ac:spMkLst>
            <pc:docMk/>
            <pc:sldMk cId="3546985266" sldId="423"/>
            <ac:spMk id="68" creationId="{E4D494FE-438C-4F3C-9D84-F3E3EA5FF01B}"/>
          </ac:spMkLst>
        </pc:spChg>
        <pc:spChg chg="mod">
          <ac:chgData name="Syphax Ait oubelli" userId="ecf726b1934da71b" providerId="LiveId" clId="{DBF02EF2-5AE0-440D-B6AD-B5ACDEE03AC8}" dt="2021-08-27T20:47:51.276" v="5015" actId="207"/>
          <ac:spMkLst>
            <pc:docMk/>
            <pc:sldMk cId="3546985266" sldId="423"/>
            <ac:spMk id="123" creationId="{6EB0550F-3A4F-42D7-9AD9-749698E73B52}"/>
          </ac:spMkLst>
        </pc:spChg>
        <pc:cxnChg chg="del mod">
          <ac:chgData name="Syphax Ait oubelli" userId="ecf726b1934da71b" providerId="LiveId" clId="{DBF02EF2-5AE0-440D-B6AD-B5ACDEE03AC8}" dt="2021-08-27T20:32:34.858" v="4569" actId="478"/>
          <ac:cxnSpMkLst>
            <pc:docMk/>
            <pc:sldMk cId="3546985266" sldId="423"/>
            <ac:cxnSpMk id="69" creationId="{AF628DBC-C03A-4EBB-9DE7-93E36683CC15}"/>
          </ac:cxnSpMkLst>
        </pc:cxnChg>
        <pc:cxnChg chg="del mod">
          <ac:chgData name="Syphax Ait oubelli" userId="ecf726b1934da71b" providerId="LiveId" clId="{DBF02EF2-5AE0-440D-B6AD-B5ACDEE03AC8}" dt="2021-08-27T20:32:34.858" v="4569" actId="478"/>
          <ac:cxnSpMkLst>
            <pc:docMk/>
            <pc:sldMk cId="3546985266" sldId="423"/>
            <ac:cxnSpMk id="71" creationId="{C8C21735-D23B-4CD8-A201-1CB9D7C384DA}"/>
          </ac:cxnSpMkLst>
        </pc:cxnChg>
        <pc:cxnChg chg="del mod">
          <ac:chgData name="Syphax Ait oubelli" userId="ecf726b1934da71b" providerId="LiveId" clId="{DBF02EF2-5AE0-440D-B6AD-B5ACDEE03AC8}" dt="2021-08-27T20:32:34.858" v="4569" actId="478"/>
          <ac:cxnSpMkLst>
            <pc:docMk/>
            <pc:sldMk cId="3546985266" sldId="423"/>
            <ac:cxnSpMk id="72" creationId="{E9B5235E-9793-4EBE-A0ED-11D55CB798BA}"/>
          </ac:cxnSpMkLst>
        </pc:cxnChg>
        <pc:cxnChg chg="del mod">
          <ac:chgData name="Syphax Ait oubelli" userId="ecf726b1934da71b" providerId="LiveId" clId="{DBF02EF2-5AE0-440D-B6AD-B5ACDEE03AC8}" dt="2021-08-27T20:32:34.858" v="4569" actId="478"/>
          <ac:cxnSpMkLst>
            <pc:docMk/>
            <pc:sldMk cId="3546985266" sldId="423"/>
            <ac:cxnSpMk id="74" creationId="{17343D4A-FD86-4AB9-AB77-1F9BEFAAD4E2}"/>
          </ac:cxnSpMkLst>
        </pc:cxnChg>
        <pc:cxnChg chg="del">
          <ac:chgData name="Syphax Ait oubelli" userId="ecf726b1934da71b" providerId="LiveId" clId="{DBF02EF2-5AE0-440D-B6AD-B5ACDEE03AC8}" dt="2021-08-27T20:32:34.858" v="4569" actId="478"/>
          <ac:cxnSpMkLst>
            <pc:docMk/>
            <pc:sldMk cId="3546985266" sldId="423"/>
            <ac:cxnSpMk id="75" creationId="{A53AD7CB-C5F1-4ABC-8B5A-E4225FC3DB42}"/>
          </ac:cxnSpMkLst>
        </pc:cxnChg>
        <pc:cxnChg chg="del">
          <ac:chgData name="Syphax Ait oubelli" userId="ecf726b1934da71b" providerId="LiveId" clId="{DBF02EF2-5AE0-440D-B6AD-B5ACDEE03AC8}" dt="2021-08-27T20:32:34.858" v="4569" actId="478"/>
          <ac:cxnSpMkLst>
            <pc:docMk/>
            <pc:sldMk cId="3546985266" sldId="423"/>
            <ac:cxnSpMk id="76" creationId="{B5261359-D171-4ED9-97DC-0C558B284CBA}"/>
          </ac:cxnSpMkLst>
        </pc:cxnChg>
        <pc:cxnChg chg="del">
          <ac:chgData name="Syphax Ait oubelli" userId="ecf726b1934da71b" providerId="LiveId" clId="{DBF02EF2-5AE0-440D-B6AD-B5ACDEE03AC8}" dt="2021-08-27T20:32:34.858" v="4569" actId="478"/>
          <ac:cxnSpMkLst>
            <pc:docMk/>
            <pc:sldMk cId="3546985266" sldId="423"/>
            <ac:cxnSpMk id="77" creationId="{8628B1BC-5B34-4451-878E-63011EBC15C2}"/>
          </ac:cxnSpMkLst>
        </pc:cxnChg>
        <pc:cxnChg chg="del">
          <ac:chgData name="Syphax Ait oubelli" userId="ecf726b1934da71b" providerId="LiveId" clId="{DBF02EF2-5AE0-440D-B6AD-B5ACDEE03AC8}" dt="2021-08-27T20:32:34.858" v="4569" actId="478"/>
          <ac:cxnSpMkLst>
            <pc:docMk/>
            <pc:sldMk cId="3546985266" sldId="423"/>
            <ac:cxnSpMk id="78" creationId="{6F67CE49-2692-4D91-AAF4-20263BC95634}"/>
          </ac:cxnSpMkLst>
        </pc:cxnChg>
        <pc:cxnChg chg="del">
          <ac:chgData name="Syphax Ait oubelli" userId="ecf726b1934da71b" providerId="LiveId" clId="{DBF02EF2-5AE0-440D-B6AD-B5ACDEE03AC8}" dt="2021-08-27T20:32:34.858" v="4569" actId="478"/>
          <ac:cxnSpMkLst>
            <pc:docMk/>
            <pc:sldMk cId="3546985266" sldId="423"/>
            <ac:cxnSpMk id="79" creationId="{C09C5CD6-EF7C-4717-B4C8-1E54DE459D2C}"/>
          </ac:cxnSpMkLst>
        </pc:cxnChg>
        <pc:cxnChg chg="del">
          <ac:chgData name="Syphax Ait oubelli" userId="ecf726b1934da71b" providerId="LiveId" clId="{DBF02EF2-5AE0-440D-B6AD-B5ACDEE03AC8}" dt="2021-08-27T20:32:34.858" v="4569" actId="478"/>
          <ac:cxnSpMkLst>
            <pc:docMk/>
            <pc:sldMk cId="3546985266" sldId="423"/>
            <ac:cxnSpMk id="80" creationId="{635681D0-593B-4008-8DD7-0F07DA91540A}"/>
          </ac:cxnSpMkLst>
        </pc:cxnChg>
        <pc:cxnChg chg="del">
          <ac:chgData name="Syphax Ait oubelli" userId="ecf726b1934da71b" providerId="LiveId" clId="{DBF02EF2-5AE0-440D-B6AD-B5ACDEE03AC8}" dt="2021-08-27T20:32:34.858" v="4569" actId="478"/>
          <ac:cxnSpMkLst>
            <pc:docMk/>
            <pc:sldMk cId="3546985266" sldId="423"/>
            <ac:cxnSpMk id="81" creationId="{A7EE46A4-A527-4939-B84C-F8A39A2C7F16}"/>
          </ac:cxnSpMkLst>
        </pc:cxnChg>
        <pc:cxnChg chg="del">
          <ac:chgData name="Syphax Ait oubelli" userId="ecf726b1934da71b" providerId="LiveId" clId="{DBF02EF2-5AE0-440D-B6AD-B5ACDEE03AC8}" dt="2021-08-27T20:32:34.858" v="4569" actId="478"/>
          <ac:cxnSpMkLst>
            <pc:docMk/>
            <pc:sldMk cId="3546985266" sldId="423"/>
            <ac:cxnSpMk id="82" creationId="{CFFCE582-5657-4A30-AD99-F5D54C0586FD}"/>
          </ac:cxnSpMkLst>
        </pc:cxnChg>
        <pc:cxnChg chg="del">
          <ac:chgData name="Syphax Ait oubelli" userId="ecf726b1934da71b" providerId="LiveId" clId="{DBF02EF2-5AE0-440D-B6AD-B5ACDEE03AC8}" dt="2021-08-27T20:32:34.858" v="4569" actId="478"/>
          <ac:cxnSpMkLst>
            <pc:docMk/>
            <pc:sldMk cId="3546985266" sldId="423"/>
            <ac:cxnSpMk id="83" creationId="{87DC9B58-18AC-454C-90AC-19639F12D81D}"/>
          </ac:cxnSpMkLst>
        </pc:cxnChg>
        <pc:cxnChg chg="del">
          <ac:chgData name="Syphax Ait oubelli" userId="ecf726b1934da71b" providerId="LiveId" clId="{DBF02EF2-5AE0-440D-B6AD-B5ACDEE03AC8}" dt="2021-08-27T20:32:34.858" v="4569" actId="478"/>
          <ac:cxnSpMkLst>
            <pc:docMk/>
            <pc:sldMk cId="3546985266" sldId="423"/>
            <ac:cxnSpMk id="84" creationId="{79F05178-73AC-4002-8A11-74DD24C76C47}"/>
          </ac:cxnSpMkLst>
        </pc:cxnChg>
        <pc:cxnChg chg="del">
          <ac:chgData name="Syphax Ait oubelli" userId="ecf726b1934da71b" providerId="LiveId" clId="{DBF02EF2-5AE0-440D-B6AD-B5ACDEE03AC8}" dt="2021-08-27T20:32:34.858" v="4569" actId="478"/>
          <ac:cxnSpMkLst>
            <pc:docMk/>
            <pc:sldMk cId="3546985266" sldId="423"/>
            <ac:cxnSpMk id="85" creationId="{C0BEB304-CE8F-4433-8D2E-3A6A973BAD8E}"/>
          </ac:cxnSpMkLst>
        </pc:cxnChg>
        <pc:cxnChg chg="del">
          <ac:chgData name="Syphax Ait oubelli" userId="ecf726b1934da71b" providerId="LiveId" clId="{DBF02EF2-5AE0-440D-B6AD-B5ACDEE03AC8}" dt="2021-08-27T20:32:34.858" v="4569" actId="478"/>
          <ac:cxnSpMkLst>
            <pc:docMk/>
            <pc:sldMk cId="3546985266" sldId="423"/>
            <ac:cxnSpMk id="86" creationId="{4FF1C5F2-2598-404D-A370-4EB575A8298F}"/>
          </ac:cxnSpMkLst>
        </pc:cxnChg>
        <pc:cxnChg chg="del">
          <ac:chgData name="Syphax Ait oubelli" userId="ecf726b1934da71b" providerId="LiveId" clId="{DBF02EF2-5AE0-440D-B6AD-B5ACDEE03AC8}" dt="2021-08-27T20:32:34.858" v="4569" actId="478"/>
          <ac:cxnSpMkLst>
            <pc:docMk/>
            <pc:sldMk cId="3546985266" sldId="423"/>
            <ac:cxnSpMk id="87" creationId="{7286FA24-9462-4639-B906-C0838D91248A}"/>
          </ac:cxnSpMkLst>
        </pc:cxnChg>
        <pc:cxnChg chg="del">
          <ac:chgData name="Syphax Ait oubelli" userId="ecf726b1934da71b" providerId="LiveId" clId="{DBF02EF2-5AE0-440D-B6AD-B5ACDEE03AC8}" dt="2021-08-27T20:32:34.858" v="4569" actId="478"/>
          <ac:cxnSpMkLst>
            <pc:docMk/>
            <pc:sldMk cId="3546985266" sldId="423"/>
            <ac:cxnSpMk id="88" creationId="{2561B730-72E5-4303-B9EF-B9620ADD699D}"/>
          </ac:cxnSpMkLst>
        </pc:cxnChg>
        <pc:cxnChg chg="del">
          <ac:chgData name="Syphax Ait oubelli" userId="ecf726b1934da71b" providerId="LiveId" clId="{DBF02EF2-5AE0-440D-B6AD-B5ACDEE03AC8}" dt="2021-08-27T20:32:34.858" v="4569" actId="478"/>
          <ac:cxnSpMkLst>
            <pc:docMk/>
            <pc:sldMk cId="3546985266" sldId="423"/>
            <ac:cxnSpMk id="89" creationId="{6593F95F-D66B-4BCF-BDA7-6575307BBBF5}"/>
          </ac:cxnSpMkLst>
        </pc:cxnChg>
        <pc:cxnChg chg="del">
          <ac:chgData name="Syphax Ait oubelli" userId="ecf726b1934da71b" providerId="LiveId" clId="{DBF02EF2-5AE0-440D-B6AD-B5ACDEE03AC8}" dt="2021-08-27T20:32:34.858" v="4569" actId="478"/>
          <ac:cxnSpMkLst>
            <pc:docMk/>
            <pc:sldMk cId="3546985266" sldId="423"/>
            <ac:cxnSpMk id="90" creationId="{351DF9ED-544C-4A1B-BA3F-D60B84B7AC70}"/>
          </ac:cxnSpMkLst>
        </pc:cxnChg>
        <pc:cxnChg chg="del">
          <ac:chgData name="Syphax Ait oubelli" userId="ecf726b1934da71b" providerId="LiveId" clId="{DBF02EF2-5AE0-440D-B6AD-B5ACDEE03AC8}" dt="2021-08-27T20:32:34.858" v="4569" actId="478"/>
          <ac:cxnSpMkLst>
            <pc:docMk/>
            <pc:sldMk cId="3546985266" sldId="423"/>
            <ac:cxnSpMk id="91" creationId="{B42CB3A6-E6F5-4FC0-BDEA-50F0A45427BE}"/>
          </ac:cxnSpMkLst>
        </pc:cxnChg>
        <pc:cxnChg chg="del mod">
          <ac:chgData name="Syphax Ait oubelli" userId="ecf726b1934da71b" providerId="LiveId" clId="{DBF02EF2-5AE0-440D-B6AD-B5ACDEE03AC8}" dt="2021-08-27T20:32:34.858" v="4569" actId="478"/>
          <ac:cxnSpMkLst>
            <pc:docMk/>
            <pc:sldMk cId="3546985266" sldId="423"/>
            <ac:cxnSpMk id="92" creationId="{327702C8-A8D0-4493-8A8E-94644FE10436}"/>
          </ac:cxnSpMkLst>
        </pc:cxnChg>
        <pc:cxnChg chg="del">
          <ac:chgData name="Syphax Ait oubelli" userId="ecf726b1934da71b" providerId="LiveId" clId="{DBF02EF2-5AE0-440D-B6AD-B5ACDEE03AC8}" dt="2021-08-27T20:32:34.858" v="4569" actId="478"/>
          <ac:cxnSpMkLst>
            <pc:docMk/>
            <pc:sldMk cId="3546985266" sldId="423"/>
            <ac:cxnSpMk id="93" creationId="{FC6E5735-BBDB-4F1D-B3F4-82093649FEC2}"/>
          </ac:cxnSpMkLst>
        </pc:cxnChg>
        <pc:cxnChg chg="del">
          <ac:chgData name="Syphax Ait oubelli" userId="ecf726b1934da71b" providerId="LiveId" clId="{DBF02EF2-5AE0-440D-B6AD-B5ACDEE03AC8}" dt="2021-08-27T20:32:34.858" v="4569" actId="478"/>
          <ac:cxnSpMkLst>
            <pc:docMk/>
            <pc:sldMk cId="3546985266" sldId="423"/>
            <ac:cxnSpMk id="94" creationId="{18422052-3D34-4331-AC63-54602F0F7422}"/>
          </ac:cxnSpMkLst>
        </pc:cxnChg>
        <pc:cxnChg chg="del">
          <ac:chgData name="Syphax Ait oubelli" userId="ecf726b1934da71b" providerId="LiveId" clId="{DBF02EF2-5AE0-440D-B6AD-B5ACDEE03AC8}" dt="2021-08-27T20:32:34.858" v="4569" actId="478"/>
          <ac:cxnSpMkLst>
            <pc:docMk/>
            <pc:sldMk cId="3546985266" sldId="423"/>
            <ac:cxnSpMk id="95" creationId="{EEC17D16-BFAC-4610-A3D2-EFD89F5CA02F}"/>
          </ac:cxnSpMkLst>
        </pc:cxnChg>
        <pc:cxnChg chg="del">
          <ac:chgData name="Syphax Ait oubelli" userId="ecf726b1934da71b" providerId="LiveId" clId="{DBF02EF2-5AE0-440D-B6AD-B5ACDEE03AC8}" dt="2021-08-27T20:32:34.858" v="4569" actId="478"/>
          <ac:cxnSpMkLst>
            <pc:docMk/>
            <pc:sldMk cId="3546985266" sldId="423"/>
            <ac:cxnSpMk id="96" creationId="{E1E88F50-FDE6-4EAC-A75A-3AA53B9AB12F}"/>
          </ac:cxnSpMkLst>
        </pc:cxnChg>
        <pc:cxnChg chg="del">
          <ac:chgData name="Syphax Ait oubelli" userId="ecf726b1934da71b" providerId="LiveId" clId="{DBF02EF2-5AE0-440D-B6AD-B5ACDEE03AC8}" dt="2021-08-27T20:32:34.858" v="4569" actId="478"/>
          <ac:cxnSpMkLst>
            <pc:docMk/>
            <pc:sldMk cId="3546985266" sldId="423"/>
            <ac:cxnSpMk id="97" creationId="{F24DB324-2A88-4F01-8E70-7500DD7EFCFD}"/>
          </ac:cxnSpMkLst>
        </pc:cxnChg>
      </pc:sldChg>
      <pc:sldChg chg="delSp modSp add mod">
        <pc:chgData name="Syphax Ait oubelli" userId="ecf726b1934da71b" providerId="LiveId" clId="{DBF02EF2-5AE0-440D-B6AD-B5ACDEE03AC8}" dt="2021-08-27T20:47:56.449" v="5017" actId="207"/>
        <pc:sldMkLst>
          <pc:docMk/>
          <pc:sldMk cId="367472268" sldId="424"/>
        </pc:sldMkLst>
        <pc:spChg chg="del">
          <ac:chgData name="Syphax Ait oubelli" userId="ecf726b1934da71b" providerId="LiveId" clId="{DBF02EF2-5AE0-440D-B6AD-B5ACDEE03AC8}" dt="2021-08-27T20:32:50.647" v="4570" actId="478"/>
          <ac:spMkLst>
            <pc:docMk/>
            <pc:sldMk cId="367472268" sldId="424"/>
            <ac:spMk id="42" creationId="{DC2FBFD4-9BAF-4F0F-B0D2-37EB8CA99081}"/>
          </ac:spMkLst>
        </pc:spChg>
        <pc:spChg chg="del">
          <ac:chgData name="Syphax Ait oubelli" userId="ecf726b1934da71b" providerId="LiveId" clId="{DBF02EF2-5AE0-440D-B6AD-B5ACDEE03AC8}" dt="2021-08-27T20:32:50.647" v="4570" actId="478"/>
          <ac:spMkLst>
            <pc:docMk/>
            <pc:sldMk cId="367472268" sldId="424"/>
            <ac:spMk id="44" creationId="{18DEE543-1B9E-4872-8313-51EC599556B4}"/>
          </ac:spMkLst>
        </pc:spChg>
        <pc:spChg chg="del">
          <ac:chgData name="Syphax Ait oubelli" userId="ecf726b1934da71b" providerId="LiveId" clId="{DBF02EF2-5AE0-440D-B6AD-B5ACDEE03AC8}" dt="2021-08-27T20:32:50.647" v="4570" actId="478"/>
          <ac:spMkLst>
            <pc:docMk/>
            <pc:sldMk cId="367472268" sldId="424"/>
            <ac:spMk id="45" creationId="{C802E9D9-86E1-4E44-ABE7-7D5089C479B6}"/>
          </ac:spMkLst>
        </pc:spChg>
        <pc:spChg chg="del">
          <ac:chgData name="Syphax Ait oubelli" userId="ecf726b1934da71b" providerId="LiveId" clId="{DBF02EF2-5AE0-440D-B6AD-B5ACDEE03AC8}" dt="2021-08-27T20:32:50.647" v="4570" actId="478"/>
          <ac:spMkLst>
            <pc:docMk/>
            <pc:sldMk cId="367472268" sldId="424"/>
            <ac:spMk id="47" creationId="{20DCF8CE-8007-4EFB-A07D-6F5F69BE7A90}"/>
          </ac:spMkLst>
        </pc:spChg>
        <pc:spChg chg="del">
          <ac:chgData name="Syphax Ait oubelli" userId="ecf726b1934da71b" providerId="LiveId" clId="{DBF02EF2-5AE0-440D-B6AD-B5ACDEE03AC8}" dt="2021-08-27T20:32:50.647" v="4570" actId="478"/>
          <ac:spMkLst>
            <pc:docMk/>
            <pc:sldMk cId="367472268" sldId="424"/>
            <ac:spMk id="53" creationId="{C497748A-C88E-4800-ABA9-2408F64D310E}"/>
          </ac:spMkLst>
        </pc:spChg>
        <pc:spChg chg="del">
          <ac:chgData name="Syphax Ait oubelli" userId="ecf726b1934da71b" providerId="LiveId" clId="{DBF02EF2-5AE0-440D-B6AD-B5ACDEE03AC8}" dt="2021-08-27T20:32:50.647" v="4570" actId="478"/>
          <ac:spMkLst>
            <pc:docMk/>
            <pc:sldMk cId="367472268" sldId="424"/>
            <ac:spMk id="54" creationId="{AAC7EEAF-D656-47CE-8C3F-EA9EA2E249BE}"/>
          </ac:spMkLst>
        </pc:spChg>
        <pc:spChg chg="del">
          <ac:chgData name="Syphax Ait oubelli" userId="ecf726b1934da71b" providerId="LiveId" clId="{DBF02EF2-5AE0-440D-B6AD-B5ACDEE03AC8}" dt="2021-08-27T20:32:50.647" v="4570" actId="478"/>
          <ac:spMkLst>
            <pc:docMk/>
            <pc:sldMk cId="367472268" sldId="424"/>
            <ac:spMk id="56" creationId="{6A6353A0-C998-4A1D-AB30-BE49BF2D4900}"/>
          </ac:spMkLst>
        </pc:spChg>
        <pc:spChg chg="del">
          <ac:chgData name="Syphax Ait oubelli" userId="ecf726b1934da71b" providerId="LiveId" clId="{DBF02EF2-5AE0-440D-B6AD-B5ACDEE03AC8}" dt="2021-08-27T20:32:50.647" v="4570" actId="478"/>
          <ac:spMkLst>
            <pc:docMk/>
            <pc:sldMk cId="367472268" sldId="424"/>
            <ac:spMk id="57" creationId="{12D10859-0B20-4EAD-BBEA-880230B1BE12}"/>
          </ac:spMkLst>
        </pc:spChg>
        <pc:spChg chg="del">
          <ac:chgData name="Syphax Ait oubelli" userId="ecf726b1934da71b" providerId="LiveId" clId="{DBF02EF2-5AE0-440D-B6AD-B5ACDEE03AC8}" dt="2021-08-27T20:32:50.647" v="4570" actId="478"/>
          <ac:spMkLst>
            <pc:docMk/>
            <pc:sldMk cId="367472268" sldId="424"/>
            <ac:spMk id="59" creationId="{04CB84BB-978B-4D95-A5F1-350DDD506149}"/>
          </ac:spMkLst>
        </pc:spChg>
        <pc:spChg chg="del">
          <ac:chgData name="Syphax Ait oubelli" userId="ecf726b1934da71b" providerId="LiveId" clId="{DBF02EF2-5AE0-440D-B6AD-B5ACDEE03AC8}" dt="2021-08-27T20:32:50.647" v="4570" actId="478"/>
          <ac:spMkLst>
            <pc:docMk/>
            <pc:sldMk cId="367472268" sldId="424"/>
            <ac:spMk id="60" creationId="{F860B6A2-256E-4958-984B-4CA7CFA9B2BE}"/>
          </ac:spMkLst>
        </pc:spChg>
        <pc:spChg chg="del">
          <ac:chgData name="Syphax Ait oubelli" userId="ecf726b1934da71b" providerId="LiveId" clId="{DBF02EF2-5AE0-440D-B6AD-B5ACDEE03AC8}" dt="2021-08-27T20:32:50.647" v="4570" actId="478"/>
          <ac:spMkLst>
            <pc:docMk/>
            <pc:sldMk cId="367472268" sldId="424"/>
            <ac:spMk id="62" creationId="{4BC7F5EF-FF71-48C9-AB81-CC664F482580}"/>
          </ac:spMkLst>
        </pc:spChg>
        <pc:spChg chg="del">
          <ac:chgData name="Syphax Ait oubelli" userId="ecf726b1934da71b" providerId="LiveId" clId="{DBF02EF2-5AE0-440D-B6AD-B5ACDEE03AC8}" dt="2021-08-27T20:32:50.647" v="4570" actId="478"/>
          <ac:spMkLst>
            <pc:docMk/>
            <pc:sldMk cId="367472268" sldId="424"/>
            <ac:spMk id="63" creationId="{D58C902F-7C73-40D5-BF07-FA0B0F51F345}"/>
          </ac:spMkLst>
        </pc:spChg>
        <pc:spChg chg="del">
          <ac:chgData name="Syphax Ait oubelli" userId="ecf726b1934da71b" providerId="LiveId" clId="{DBF02EF2-5AE0-440D-B6AD-B5ACDEE03AC8}" dt="2021-08-27T20:32:50.647" v="4570" actId="478"/>
          <ac:spMkLst>
            <pc:docMk/>
            <pc:sldMk cId="367472268" sldId="424"/>
            <ac:spMk id="67" creationId="{10B155FB-C0BF-4C70-B11E-BF4D7973C22D}"/>
          </ac:spMkLst>
        </pc:spChg>
        <pc:spChg chg="del">
          <ac:chgData name="Syphax Ait oubelli" userId="ecf726b1934da71b" providerId="LiveId" clId="{DBF02EF2-5AE0-440D-B6AD-B5ACDEE03AC8}" dt="2021-08-27T20:32:50.647" v="4570" actId="478"/>
          <ac:spMkLst>
            <pc:docMk/>
            <pc:sldMk cId="367472268" sldId="424"/>
            <ac:spMk id="68" creationId="{E4D494FE-438C-4F3C-9D84-F3E3EA5FF01B}"/>
          </ac:spMkLst>
        </pc:spChg>
        <pc:spChg chg="mod">
          <ac:chgData name="Syphax Ait oubelli" userId="ecf726b1934da71b" providerId="LiveId" clId="{DBF02EF2-5AE0-440D-B6AD-B5ACDEE03AC8}" dt="2021-08-27T20:47:56.449" v="5017" actId="207"/>
          <ac:spMkLst>
            <pc:docMk/>
            <pc:sldMk cId="367472268" sldId="424"/>
            <ac:spMk id="124" creationId="{7C552565-F814-440F-B810-69B985E86A5D}"/>
          </ac:spMkLst>
        </pc:spChg>
        <pc:cxnChg chg="del mod">
          <ac:chgData name="Syphax Ait oubelli" userId="ecf726b1934da71b" providerId="LiveId" clId="{DBF02EF2-5AE0-440D-B6AD-B5ACDEE03AC8}" dt="2021-08-27T20:32:50.647" v="4570" actId="478"/>
          <ac:cxnSpMkLst>
            <pc:docMk/>
            <pc:sldMk cId="367472268" sldId="424"/>
            <ac:cxnSpMk id="69" creationId="{AF628DBC-C03A-4EBB-9DE7-93E36683CC15}"/>
          </ac:cxnSpMkLst>
        </pc:cxnChg>
        <pc:cxnChg chg="del mod">
          <ac:chgData name="Syphax Ait oubelli" userId="ecf726b1934da71b" providerId="LiveId" clId="{DBF02EF2-5AE0-440D-B6AD-B5ACDEE03AC8}" dt="2021-08-27T20:32:50.647" v="4570" actId="478"/>
          <ac:cxnSpMkLst>
            <pc:docMk/>
            <pc:sldMk cId="367472268" sldId="424"/>
            <ac:cxnSpMk id="71" creationId="{C8C21735-D23B-4CD8-A201-1CB9D7C384DA}"/>
          </ac:cxnSpMkLst>
        </pc:cxnChg>
        <pc:cxnChg chg="del mod">
          <ac:chgData name="Syphax Ait oubelli" userId="ecf726b1934da71b" providerId="LiveId" clId="{DBF02EF2-5AE0-440D-B6AD-B5ACDEE03AC8}" dt="2021-08-27T20:32:50.647" v="4570" actId="478"/>
          <ac:cxnSpMkLst>
            <pc:docMk/>
            <pc:sldMk cId="367472268" sldId="424"/>
            <ac:cxnSpMk id="72" creationId="{E9B5235E-9793-4EBE-A0ED-11D55CB798BA}"/>
          </ac:cxnSpMkLst>
        </pc:cxnChg>
        <pc:cxnChg chg="del mod">
          <ac:chgData name="Syphax Ait oubelli" userId="ecf726b1934da71b" providerId="LiveId" clId="{DBF02EF2-5AE0-440D-B6AD-B5ACDEE03AC8}" dt="2021-08-27T20:32:50.647" v="4570" actId="478"/>
          <ac:cxnSpMkLst>
            <pc:docMk/>
            <pc:sldMk cId="367472268" sldId="424"/>
            <ac:cxnSpMk id="74" creationId="{17343D4A-FD86-4AB9-AB77-1F9BEFAAD4E2}"/>
          </ac:cxnSpMkLst>
        </pc:cxnChg>
        <pc:cxnChg chg="del">
          <ac:chgData name="Syphax Ait oubelli" userId="ecf726b1934da71b" providerId="LiveId" clId="{DBF02EF2-5AE0-440D-B6AD-B5ACDEE03AC8}" dt="2021-08-27T20:32:50.647" v="4570" actId="478"/>
          <ac:cxnSpMkLst>
            <pc:docMk/>
            <pc:sldMk cId="367472268" sldId="424"/>
            <ac:cxnSpMk id="75" creationId="{A53AD7CB-C5F1-4ABC-8B5A-E4225FC3DB42}"/>
          </ac:cxnSpMkLst>
        </pc:cxnChg>
        <pc:cxnChg chg="del">
          <ac:chgData name="Syphax Ait oubelli" userId="ecf726b1934da71b" providerId="LiveId" clId="{DBF02EF2-5AE0-440D-B6AD-B5ACDEE03AC8}" dt="2021-08-27T20:32:50.647" v="4570" actId="478"/>
          <ac:cxnSpMkLst>
            <pc:docMk/>
            <pc:sldMk cId="367472268" sldId="424"/>
            <ac:cxnSpMk id="76" creationId="{B5261359-D171-4ED9-97DC-0C558B284CBA}"/>
          </ac:cxnSpMkLst>
        </pc:cxnChg>
        <pc:cxnChg chg="del">
          <ac:chgData name="Syphax Ait oubelli" userId="ecf726b1934da71b" providerId="LiveId" clId="{DBF02EF2-5AE0-440D-B6AD-B5ACDEE03AC8}" dt="2021-08-27T20:32:50.647" v="4570" actId="478"/>
          <ac:cxnSpMkLst>
            <pc:docMk/>
            <pc:sldMk cId="367472268" sldId="424"/>
            <ac:cxnSpMk id="77" creationId="{8628B1BC-5B34-4451-878E-63011EBC15C2}"/>
          </ac:cxnSpMkLst>
        </pc:cxnChg>
        <pc:cxnChg chg="del">
          <ac:chgData name="Syphax Ait oubelli" userId="ecf726b1934da71b" providerId="LiveId" clId="{DBF02EF2-5AE0-440D-B6AD-B5ACDEE03AC8}" dt="2021-08-27T20:32:50.647" v="4570" actId="478"/>
          <ac:cxnSpMkLst>
            <pc:docMk/>
            <pc:sldMk cId="367472268" sldId="424"/>
            <ac:cxnSpMk id="78" creationId="{6F67CE49-2692-4D91-AAF4-20263BC95634}"/>
          </ac:cxnSpMkLst>
        </pc:cxnChg>
        <pc:cxnChg chg="del">
          <ac:chgData name="Syphax Ait oubelli" userId="ecf726b1934da71b" providerId="LiveId" clId="{DBF02EF2-5AE0-440D-B6AD-B5ACDEE03AC8}" dt="2021-08-27T20:32:50.647" v="4570" actId="478"/>
          <ac:cxnSpMkLst>
            <pc:docMk/>
            <pc:sldMk cId="367472268" sldId="424"/>
            <ac:cxnSpMk id="79" creationId="{C09C5CD6-EF7C-4717-B4C8-1E54DE459D2C}"/>
          </ac:cxnSpMkLst>
        </pc:cxnChg>
        <pc:cxnChg chg="del">
          <ac:chgData name="Syphax Ait oubelli" userId="ecf726b1934da71b" providerId="LiveId" clId="{DBF02EF2-5AE0-440D-B6AD-B5ACDEE03AC8}" dt="2021-08-27T20:32:50.647" v="4570" actId="478"/>
          <ac:cxnSpMkLst>
            <pc:docMk/>
            <pc:sldMk cId="367472268" sldId="424"/>
            <ac:cxnSpMk id="80" creationId="{635681D0-593B-4008-8DD7-0F07DA91540A}"/>
          </ac:cxnSpMkLst>
        </pc:cxnChg>
        <pc:cxnChg chg="del">
          <ac:chgData name="Syphax Ait oubelli" userId="ecf726b1934da71b" providerId="LiveId" clId="{DBF02EF2-5AE0-440D-B6AD-B5ACDEE03AC8}" dt="2021-08-27T20:32:50.647" v="4570" actId="478"/>
          <ac:cxnSpMkLst>
            <pc:docMk/>
            <pc:sldMk cId="367472268" sldId="424"/>
            <ac:cxnSpMk id="81" creationId="{A7EE46A4-A527-4939-B84C-F8A39A2C7F16}"/>
          </ac:cxnSpMkLst>
        </pc:cxnChg>
        <pc:cxnChg chg="del">
          <ac:chgData name="Syphax Ait oubelli" userId="ecf726b1934da71b" providerId="LiveId" clId="{DBF02EF2-5AE0-440D-B6AD-B5ACDEE03AC8}" dt="2021-08-27T20:32:50.647" v="4570" actId="478"/>
          <ac:cxnSpMkLst>
            <pc:docMk/>
            <pc:sldMk cId="367472268" sldId="424"/>
            <ac:cxnSpMk id="82" creationId="{CFFCE582-5657-4A30-AD99-F5D54C0586FD}"/>
          </ac:cxnSpMkLst>
        </pc:cxnChg>
        <pc:cxnChg chg="del">
          <ac:chgData name="Syphax Ait oubelli" userId="ecf726b1934da71b" providerId="LiveId" clId="{DBF02EF2-5AE0-440D-B6AD-B5ACDEE03AC8}" dt="2021-08-27T20:32:50.647" v="4570" actId="478"/>
          <ac:cxnSpMkLst>
            <pc:docMk/>
            <pc:sldMk cId="367472268" sldId="424"/>
            <ac:cxnSpMk id="83" creationId="{87DC9B58-18AC-454C-90AC-19639F12D81D}"/>
          </ac:cxnSpMkLst>
        </pc:cxnChg>
        <pc:cxnChg chg="del">
          <ac:chgData name="Syphax Ait oubelli" userId="ecf726b1934da71b" providerId="LiveId" clId="{DBF02EF2-5AE0-440D-B6AD-B5ACDEE03AC8}" dt="2021-08-27T20:32:50.647" v="4570" actId="478"/>
          <ac:cxnSpMkLst>
            <pc:docMk/>
            <pc:sldMk cId="367472268" sldId="424"/>
            <ac:cxnSpMk id="84" creationId="{79F05178-73AC-4002-8A11-74DD24C76C47}"/>
          </ac:cxnSpMkLst>
        </pc:cxnChg>
        <pc:cxnChg chg="del">
          <ac:chgData name="Syphax Ait oubelli" userId="ecf726b1934da71b" providerId="LiveId" clId="{DBF02EF2-5AE0-440D-B6AD-B5ACDEE03AC8}" dt="2021-08-27T20:32:50.647" v="4570" actId="478"/>
          <ac:cxnSpMkLst>
            <pc:docMk/>
            <pc:sldMk cId="367472268" sldId="424"/>
            <ac:cxnSpMk id="85" creationId="{C0BEB304-CE8F-4433-8D2E-3A6A973BAD8E}"/>
          </ac:cxnSpMkLst>
        </pc:cxnChg>
        <pc:cxnChg chg="del">
          <ac:chgData name="Syphax Ait oubelli" userId="ecf726b1934da71b" providerId="LiveId" clId="{DBF02EF2-5AE0-440D-B6AD-B5ACDEE03AC8}" dt="2021-08-27T20:32:50.647" v="4570" actId="478"/>
          <ac:cxnSpMkLst>
            <pc:docMk/>
            <pc:sldMk cId="367472268" sldId="424"/>
            <ac:cxnSpMk id="86" creationId="{4FF1C5F2-2598-404D-A370-4EB575A8298F}"/>
          </ac:cxnSpMkLst>
        </pc:cxnChg>
        <pc:cxnChg chg="del">
          <ac:chgData name="Syphax Ait oubelli" userId="ecf726b1934da71b" providerId="LiveId" clId="{DBF02EF2-5AE0-440D-B6AD-B5ACDEE03AC8}" dt="2021-08-27T20:32:50.647" v="4570" actId="478"/>
          <ac:cxnSpMkLst>
            <pc:docMk/>
            <pc:sldMk cId="367472268" sldId="424"/>
            <ac:cxnSpMk id="87" creationId="{7286FA24-9462-4639-B906-C0838D91248A}"/>
          </ac:cxnSpMkLst>
        </pc:cxnChg>
        <pc:cxnChg chg="del">
          <ac:chgData name="Syphax Ait oubelli" userId="ecf726b1934da71b" providerId="LiveId" clId="{DBF02EF2-5AE0-440D-B6AD-B5ACDEE03AC8}" dt="2021-08-27T20:32:50.647" v="4570" actId="478"/>
          <ac:cxnSpMkLst>
            <pc:docMk/>
            <pc:sldMk cId="367472268" sldId="424"/>
            <ac:cxnSpMk id="88" creationId="{2561B730-72E5-4303-B9EF-B9620ADD699D}"/>
          </ac:cxnSpMkLst>
        </pc:cxnChg>
        <pc:cxnChg chg="del">
          <ac:chgData name="Syphax Ait oubelli" userId="ecf726b1934da71b" providerId="LiveId" clId="{DBF02EF2-5AE0-440D-B6AD-B5ACDEE03AC8}" dt="2021-08-27T20:32:50.647" v="4570" actId="478"/>
          <ac:cxnSpMkLst>
            <pc:docMk/>
            <pc:sldMk cId="367472268" sldId="424"/>
            <ac:cxnSpMk id="90" creationId="{351DF9ED-544C-4A1B-BA3F-D60B84B7AC70}"/>
          </ac:cxnSpMkLst>
        </pc:cxnChg>
        <pc:cxnChg chg="del">
          <ac:chgData name="Syphax Ait oubelli" userId="ecf726b1934da71b" providerId="LiveId" clId="{DBF02EF2-5AE0-440D-B6AD-B5ACDEE03AC8}" dt="2021-08-27T20:32:50.647" v="4570" actId="478"/>
          <ac:cxnSpMkLst>
            <pc:docMk/>
            <pc:sldMk cId="367472268" sldId="424"/>
            <ac:cxnSpMk id="91" creationId="{B42CB3A6-E6F5-4FC0-BDEA-50F0A45427BE}"/>
          </ac:cxnSpMkLst>
        </pc:cxnChg>
        <pc:cxnChg chg="del mod">
          <ac:chgData name="Syphax Ait oubelli" userId="ecf726b1934da71b" providerId="LiveId" clId="{DBF02EF2-5AE0-440D-B6AD-B5ACDEE03AC8}" dt="2021-08-27T20:32:50.647" v="4570" actId="478"/>
          <ac:cxnSpMkLst>
            <pc:docMk/>
            <pc:sldMk cId="367472268" sldId="424"/>
            <ac:cxnSpMk id="92" creationId="{327702C8-A8D0-4493-8A8E-94644FE10436}"/>
          </ac:cxnSpMkLst>
        </pc:cxnChg>
        <pc:cxnChg chg="del">
          <ac:chgData name="Syphax Ait oubelli" userId="ecf726b1934da71b" providerId="LiveId" clId="{DBF02EF2-5AE0-440D-B6AD-B5ACDEE03AC8}" dt="2021-08-27T20:32:50.647" v="4570" actId="478"/>
          <ac:cxnSpMkLst>
            <pc:docMk/>
            <pc:sldMk cId="367472268" sldId="424"/>
            <ac:cxnSpMk id="93" creationId="{FC6E5735-BBDB-4F1D-B3F4-82093649FEC2}"/>
          </ac:cxnSpMkLst>
        </pc:cxnChg>
        <pc:cxnChg chg="del">
          <ac:chgData name="Syphax Ait oubelli" userId="ecf726b1934da71b" providerId="LiveId" clId="{DBF02EF2-5AE0-440D-B6AD-B5ACDEE03AC8}" dt="2021-08-27T20:32:50.647" v="4570" actId="478"/>
          <ac:cxnSpMkLst>
            <pc:docMk/>
            <pc:sldMk cId="367472268" sldId="424"/>
            <ac:cxnSpMk id="94" creationId="{18422052-3D34-4331-AC63-54602F0F7422}"/>
          </ac:cxnSpMkLst>
        </pc:cxnChg>
        <pc:cxnChg chg="del">
          <ac:chgData name="Syphax Ait oubelli" userId="ecf726b1934da71b" providerId="LiveId" clId="{DBF02EF2-5AE0-440D-B6AD-B5ACDEE03AC8}" dt="2021-08-27T20:32:50.647" v="4570" actId="478"/>
          <ac:cxnSpMkLst>
            <pc:docMk/>
            <pc:sldMk cId="367472268" sldId="424"/>
            <ac:cxnSpMk id="95" creationId="{EEC17D16-BFAC-4610-A3D2-EFD89F5CA02F}"/>
          </ac:cxnSpMkLst>
        </pc:cxnChg>
        <pc:cxnChg chg="del">
          <ac:chgData name="Syphax Ait oubelli" userId="ecf726b1934da71b" providerId="LiveId" clId="{DBF02EF2-5AE0-440D-B6AD-B5ACDEE03AC8}" dt="2021-08-27T20:32:52.425" v="4571" actId="478"/>
          <ac:cxnSpMkLst>
            <pc:docMk/>
            <pc:sldMk cId="367472268" sldId="424"/>
            <ac:cxnSpMk id="96" creationId="{E1E88F50-FDE6-4EAC-A75A-3AA53B9AB12F}"/>
          </ac:cxnSpMkLst>
        </pc:cxnChg>
        <pc:cxnChg chg="del">
          <ac:chgData name="Syphax Ait oubelli" userId="ecf726b1934da71b" providerId="LiveId" clId="{DBF02EF2-5AE0-440D-B6AD-B5ACDEE03AC8}" dt="2021-08-27T20:32:50.647" v="4570" actId="478"/>
          <ac:cxnSpMkLst>
            <pc:docMk/>
            <pc:sldMk cId="367472268" sldId="424"/>
            <ac:cxnSpMk id="97" creationId="{F24DB324-2A88-4F01-8E70-7500DD7EFCFD}"/>
          </ac:cxnSpMkLst>
        </pc:cxnChg>
      </pc:sldChg>
      <pc:sldChg chg="delSp modSp add mod">
        <pc:chgData name="Syphax Ait oubelli" userId="ecf726b1934da71b" providerId="LiveId" clId="{DBF02EF2-5AE0-440D-B6AD-B5ACDEE03AC8}" dt="2021-08-27T20:48:07.057" v="5019" actId="207"/>
        <pc:sldMkLst>
          <pc:docMk/>
          <pc:sldMk cId="1677558685" sldId="425"/>
        </pc:sldMkLst>
        <pc:spChg chg="del">
          <ac:chgData name="Syphax Ait oubelli" userId="ecf726b1934da71b" providerId="LiveId" clId="{DBF02EF2-5AE0-440D-B6AD-B5ACDEE03AC8}" dt="2021-08-27T20:33:12.028" v="4577" actId="478"/>
          <ac:spMkLst>
            <pc:docMk/>
            <pc:sldMk cId="1677558685" sldId="425"/>
            <ac:spMk id="42" creationId="{DC2FBFD4-9BAF-4F0F-B0D2-37EB8CA99081}"/>
          </ac:spMkLst>
        </pc:spChg>
        <pc:spChg chg="del">
          <ac:chgData name="Syphax Ait oubelli" userId="ecf726b1934da71b" providerId="LiveId" clId="{DBF02EF2-5AE0-440D-B6AD-B5ACDEE03AC8}" dt="2021-08-27T20:33:12.028" v="4577" actId="478"/>
          <ac:spMkLst>
            <pc:docMk/>
            <pc:sldMk cId="1677558685" sldId="425"/>
            <ac:spMk id="44" creationId="{18DEE543-1B9E-4872-8313-51EC599556B4}"/>
          </ac:spMkLst>
        </pc:spChg>
        <pc:spChg chg="del">
          <ac:chgData name="Syphax Ait oubelli" userId="ecf726b1934da71b" providerId="LiveId" clId="{DBF02EF2-5AE0-440D-B6AD-B5ACDEE03AC8}" dt="2021-08-27T20:33:12.028" v="4577" actId="478"/>
          <ac:spMkLst>
            <pc:docMk/>
            <pc:sldMk cId="1677558685" sldId="425"/>
            <ac:spMk id="45" creationId="{C802E9D9-86E1-4E44-ABE7-7D5089C479B6}"/>
          </ac:spMkLst>
        </pc:spChg>
        <pc:spChg chg="del">
          <ac:chgData name="Syphax Ait oubelli" userId="ecf726b1934da71b" providerId="LiveId" clId="{DBF02EF2-5AE0-440D-B6AD-B5ACDEE03AC8}" dt="2021-08-27T20:33:12.028" v="4577" actId="478"/>
          <ac:spMkLst>
            <pc:docMk/>
            <pc:sldMk cId="1677558685" sldId="425"/>
            <ac:spMk id="47" creationId="{20DCF8CE-8007-4EFB-A07D-6F5F69BE7A90}"/>
          </ac:spMkLst>
        </pc:spChg>
        <pc:spChg chg="del">
          <ac:chgData name="Syphax Ait oubelli" userId="ecf726b1934da71b" providerId="LiveId" clId="{DBF02EF2-5AE0-440D-B6AD-B5ACDEE03AC8}" dt="2021-08-27T20:33:12.028" v="4577" actId="478"/>
          <ac:spMkLst>
            <pc:docMk/>
            <pc:sldMk cId="1677558685" sldId="425"/>
            <ac:spMk id="53" creationId="{C497748A-C88E-4800-ABA9-2408F64D310E}"/>
          </ac:spMkLst>
        </pc:spChg>
        <pc:spChg chg="del">
          <ac:chgData name="Syphax Ait oubelli" userId="ecf726b1934da71b" providerId="LiveId" clId="{DBF02EF2-5AE0-440D-B6AD-B5ACDEE03AC8}" dt="2021-08-27T20:33:12.028" v="4577" actId="478"/>
          <ac:spMkLst>
            <pc:docMk/>
            <pc:sldMk cId="1677558685" sldId="425"/>
            <ac:spMk id="54" creationId="{AAC7EEAF-D656-47CE-8C3F-EA9EA2E249BE}"/>
          </ac:spMkLst>
        </pc:spChg>
        <pc:spChg chg="del">
          <ac:chgData name="Syphax Ait oubelli" userId="ecf726b1934da71b" providerId="LiveId" clId="{DBF02EF2-5AE0-440D-B6AD-B5ACDEE03AC8}" dt="2021-08-27T20:33:12.028" v="4577" actId="478"/>
          <ac:spMkLst>
            <pc:docMk/>
            <pc:sldMk cId="1677558685" sldId="425"/>
            <ac:spMk id="56" creationId="{6A6353A0-C998-4A1D-AB30-BE49BF2D4900}"/>
          </ac:spMkLst>
        </pc:spChg>
        <pc:spChg chg="del">
          <ac:chgData name="Syphax Ait oubelli" userId="ecf726b1934da71b" providerId="LiveId" clId="{DBF02EF2-5AE0-440D-B6AD-B5ACDEE03AC8}" dt="2021-08-27T20:33:12.028" v="4577" actId="478"/>
          <ac:spMkLst>
            <pc:docMk/>
            <pc:sldMk cId="1677558685" sldId="425"/>
            <ac:spMk id="57" creationId="{12D10859-0B20-4EAD-BBEA-880230B1BE12}"/>
          </ac:spMkLst>
        </pc:spChg>
        <pc:spChg chg="del">
          <ac:chgData name="Syphax Ait oubelli" userId="ecf726b1934da71b" providerId="LiveId" clId="{DBF02EF2-5AE0-440D-B6AD-B5ACDEE03AC8}" dt="2021-08-27T20:33:12.028" v="4577" actId="478"/>
          <ac:spMkLst>
            <pc:docMk/>
            <pc:sldMk cId="1677558685" sldId="425"/>
            <ac:spMk id="59" creationId="{04CB84BB-978B-4D95-A5F1-350DDD506149}"/>
          </ac:spMkLst>
        </pc:spChg>
        <pc:spChg chg="del">
          <ac:chgData name="Syphax Ait oubelli" userId="ecf726b1934da71b" providerId="LiveId" clId="{DBF02EF2-5AE0-440D-B6AD-B5ACDEE03AC8}" dt="2021-08-27T20:33:12.028" v="4577" actId="478"/>
          <ac:spMkLst>
            <pc:docMk/>
            <pc:sldMk cId="1677558685" sldId="425"/>
            <ac:spMk id="60" creationId="{F860B6A2-256E-4958-984B-4CA7CFA9B2BE}"/>
          </ac:spMkLst>
        </pc:spChg>
        <pc:spChg chg="del">
          <ac:chgData name="Syphax Ait oubelli" userId="ecf726b1934da71b" providerId="LiveId" clId="{DBF02EF2-5AE0-440D-B6AD-B5ACDEE03AC8}" dt="2021-08-27T20:33:12.028" v="4577" actId="478"/>
          <ac:spMkLst>
            <pc:docMk/>
            <pc:sldMk cId="1677558685" sldId="425"/>
            <ac:spMk id="62" creationId="{4BC7F5EF-FF71-48C9-AB81-CC664F482580}"/>
          </ac:spMkLst>
        </pc:spChg>
        <pc:spChg chg="del">
          <ac:chgData name="Syphax Ait oubelli" userId="ecf726b1934da71b" providerId="LiveId" clId="{DBF02EF2-5AE0-440D-B6AD-B5ACDEE03AC8}" dt="2021-08-27T20:33:12.028" v="4577" actId="478"/>
          <ac:spMkLst>
            <pc:docMk/>
            <pc:sldMk cId="1677558685" sldId="425"/>
            <ac:spMk id="63" creationId="{D58C902F-7C73-40D5-BF07-FA0B0F51F345}"/>
          </ac:spMkLst>
        </pc:spChg>
        <pc:spChg chg="del">
          <ac:chgData name="Syphax Ait oubelli" userId="ecf726b1934da71b" providerId="LiveId" clId="{DBF02EF2-5AE0-440D-B6AD-B5ACDEE03AC8}" dt="2021-08-27T20:33:12.028" v="4577" actId="478"/>
          <ac:spMkLst>
            <pc:docMk/>
            <pc:sldMk cId="1677558685" sldId="425"/>
            <ac:spMk id="68" creationId="{E4D494FE-438C-4F3C-9D84-F3E3EA5FF01B}"/>
          </ac:spMkLst>
        </pc:spChg>
        <pc:spChg chg="mod">
          <ac:chgData name="Syphax Ait oubelli" userId="ecf726b1934da71b" providerId="LiveId" clId="{DBF02EF2-5AE0-440D-B6AD-B5ACDEE03AC8}" dt="2021-08-27T20:48:07.057" v="5019" actId="207"/>
          <ac:spMkLst>
            <pc:docMk/>
            <pc:sldMk cId="1677558685" sldId="425"/>
            <ac:spMk id="125" creationId="{329B5B38-2E37-4E27-8B20-4316760C5618}"/>
          </ac:spMkLst>
        </pc:spChg>
        <pc:cxnChg chg="del mod">
          <ac:chgData name="Syphax Ait oubelli" userId="ecf726b1934da71b" providerId="LiveId" clId="{DBF02EF2-5AE0-440D-B6AD-B5ACDEE03AC8}" dt="2021-08-27T20:33:15.072" v="4578" actId="478"/>
          <ac:cxnSpMkLst>
            <pc:docMk/>
            <pc:sldMk cId="1677558685" sldId="425"/>
            <ac:cxnSpMk id="69" creationId="{AF628DBC-C03A-4EBB-9DE7-93E36683CC15}"/>
          </ac:cxnSpMkLst>
        </pc:cxnChg>
        <pc:cxnChg chg="del mod">
          <ac:chgData name="Syphax Ait oubelli" userId="ecf726b1934da71b" providerId="LiveId" clId="{DBF02EF2-5AE0-440D-B6AD-B5ACDEE03AC8}" dt="2021-08-27T20:33:12.028" v="4577" actId="478"/>
          <ac:cxnSpMkLst>
            <pc:docMk/>
            <pc:sldMk cId="1677558685" sldId="425"/>
            <ac:cxnSpMk id="71" creationId="{C8C21735-D23B-4CD8-A201-1CB9D7C384DA}"/>
          </ac:cxnSpMkLst>
        </pc:cxnChg>
        <pc:cxnChg chg="del mod">
          <ac:chgData name="Syphax Ait oubelli" userId="ecf726b1934da71b" providerId="LiveId" clId="{DBF02EF2-5AE0-440D-B6AD-B5ACDEE03AC8}" dt="2021-08-27T20:33:15.072" v="4578" actId="478"/>
          <ac:cxnSpMkLst>
            <pc:docMk/>
            <pc:sldMk cId="1677558685" sldId="425"/>
            <ac:cxnSpMk id="72" creationId="{E9B5235E-9793-4EBE-A0ED-11D55CB798BA}"/>
          </ac:cxnSpMkLst>
        </pc:cxnChg>
        <pc:cxnChg chg="del mod">
          <ac:chgData name="Syphax Ait oubelli" userId="ecf726b1934da71b" providerId="LiveId" clId="{DBF02EF2-5AE0-440D-B6AD-B5ACDEE03AC8}" dt="2021-08-27T20:33:12.028" v="4577" actId="478"/>
          <ac:cxnSpMkLst>
            <pc:docMk/>
            <pc:sldMk cId="1677558685" sldId="425"/>
            <ac:cxnSpMk id="74" creationId="{17343D4A-FD86-4AB9-AB77-1F9BEFAAD4E2}"/>
          </ac:cxnSpMkLst>
        </pc:cxnChg>
        <pc:cxnChg chg="del">
          <ac:chgData name="Syphax Ait oubelli" userId="ecf726b1934da71b" providerId="LiveId" clId="{DBF02EF2-5AE0-440D-B6AD-B5ACDEE03AC8}" dt="2021-08-27T20:33:12.028" v="4577" actId="478"/>
          <ac:cxnSpMkLst>
            <pc:docMk/>
            <pc:sldMk cId="1677558685" sldId="425"/>
            <ac:cxnSpMk id="75" creationId="{A53AD7CB-C5F1-4ABC-8B5A-E4225FC3DB42}"/>
          </ac:cxnSpMkLst>
        </pc:cxnChg>
        <pc:cxnChg chg="del">
          <ac:chgData name="Syphax Ait oubelli" userId="ecf726b1934da71b" providerId="LiveId" clId="{DBF02EF2-5AE0-440D-B6AD-B5ACDEE03AC8}" dt="2021-08-27T20:33:12.028" v="4577" actId="478"/>
          <ac:cxnSpMkLst>
            <pc:docMk/>
            <pc:sldMk cId="1677558685" sldId="425"/>
            <ac:cxnSpMk id="76" creationId="{B5261359-D171-4ED9-97DC-0C558B284CBA}"/>
          </ac:cxnSpMkLst>
        </pc:cxnChg>
        <pc:cxnChg chg="del">
          <ac:chgData name="Syphax Ait oubelli" userId="ecf726b1934da71b" providerId="LiveId" clId="{DBF02EF2-5AE0-440D-B6AD-B5ACDEE03AC8}" dt="2021-08-27T20:33:12.028" v="4577" actId="478"/>
          <ac:cxnSpMkLst>
            <pc:docMk/>
            <pc:sldMk cId="1677558685" sldId="425"/>
            <ac:cxnSpMk id="77" creationId="{8628B1BC-5B34-4451-878E-63011EBC15C2}"/>
          </ac:cxnSpMkLst>
        </pc:cxnChg>
        <pc:cxnChg chg="del">
          <ac:chgData name="Syphax Ait oubelli" userId="ecf726b1934da71b" providerId="LiveId" clId="{DBF02EF2-5AE0-440D-B6AD-B5ACDEE03AC8}" dt="2021-08-27T20:33:12.028" v="4577" actId="478"/>
          <ac:cxnSpMkLst>
            <pc:docMk/>
            <pc:sldMk cId="1677558685" sldId="425"/>
            <ac:cxnSpMk id="78" creationId="{6F67CE49-2692-4D91-AAF4-20263BC95634}"/>
          </ac:cxnSpMkLst>
        </pc:cxnChg>
        <pc:cxnChg chg="del">
          <ac:chgData name="Syphax Ait oubelli" userId="ecf726b1934da71b" providerId="LiveId" clId="{DBF02EF2-5AE0-440D-B6AD-B5ACDEE03AC8}" dt="2021-08-27T20:33:12.028" v="4577" actId="478"/>
          <ac:cxnSpMkLst>
            <pc:docMk/>
            <pc:sldMk cId="1677558685" sldId="425"/>
            <ac:cxnSpMk id="79" creationId="{C09C5CD6-EF7C-4717-B4C8-1E54DE459D2C}"/>
          </ac:cxnSpMkLst>
        </pc:cxnChg>
        <pc:cxnChg chg="del">
          <ac:chgData name="Syphax Ait oubelli" userId="ecf726b1934da71b" providerId="LiveId" clId="{DBF02EF2-5AE0-440D-B6AD-B5ACDEE03AC8}" dt="2021-08-27T20:33:12.028" v="4577" actId="478"/>
          <ac:cxnSpMkLst>
            <pc:docMk/>
            <pc:sldMk cId="1677558685" sldId="425"/>
            <ac:cxnSpMk id="80" creationId="{635681D0-593B-4008-8DD7-0F07DA91540A}"/>
          </ac:cxnSpMkLst>
        </pc:cxnChg>
        <pc:cxnChg chg="del">
          <ac:chgData name="Syphax Ait oubelli" userId="ecf726b1934da71b" providerId="LiveId" clId="{DBF02EF2-5AE0-440D-B6AD-B5ACDEE03AC8}" dt="2021-08-27T20:33:12.028" v="4577" actId="478"/>
          <ac:cxnSpMkLst>
            <pc:docMk/>
            <pc:sldMk cId="1677558685" sldId="425"/>
            <ac:cxnSpMk id="81" creationId="{A7EE46A4-A527-4939-B84C-F8A39A2C7F16}"/>
          </ac:cxnSpMkLst>
        </pc:cxnChg>
        <pc:cxnChg chg="del">
          <ac:chgData name="Syphax Ait oubelli" userId="ecf726b1934da71b" providerId="LiveId" clId="{DBF02EF2-5AE0-440D-B6AD-B5ACDEE03AC8}" dt="2021-08-27T20:33:12.028" v="4577" actId="478"/>
          <ac:cxnSpMkLst>
            <pc:docMk/>
            <pc:sldMk cId="1677558685" sldId="425"/>
            <ac:cxnSpMk id="82" creationId="{CFFCE582-5657-4A30-AD99-F5D54C0586FD}"/>
          </ac:cxnSpMkLst>
        </pc:cxnChg>
        <pc:cxnChg chg="del">
          <ac:chgData name="Syphax Ait oubelli" userId="ecf726b1934da71b" providerId="LiveId" clId="{DBF02EF2-5AE0-440D-B6AD-B5ACDEE03AC8}" dt="2021-08-27T20:33:12.028" v="4577" actId="478"/>
          <ac:cxnSpMkLst>
            <pc:docMk/>
            <pc:sldMk cId="1677558685" sldId="425"/>
            <ac:cxnSpMk id="83" creationId="{87DC9B58-18AC-454C-90AC-19639F12D81D}"/>
          </ac:cxnSpMkLst>
        </pc:cxnChg>
        <pc:cxnChg chg="del">
          <ac:chgData name="Syphax Ait oubelli" userId="ecf726b1934da71b" providerId="LiveId" clId="{DBF02EF2-5AE0-440D-B6AD-B5ACDEE03AC8}" dt="2021-08-27T20:33:12.028" v="4577" actId="478"/>
          <ac:cxnSpMkLst>
            <pc:docMk/>
            <pc:sldMk cId="1677558685" sldId="425"/>
            <ac:cxnSpMk id="84" creationId="{79F05178-73AC-4002-8A11-74DD24C76C47}"/>
          </ac:cxnSpMkLst>
        </pc:cxnChg>
        <pc:cxnChg chg="del">
          <ac:chgData name="Syphax Ait oubelli" userId="ecf726b1934da71b" providerId="LiveId" clId="{DBF02EF2-5AE0-440D-B6AD-B5ACDEE03AC8}" dt="2021-08-27T20:33:12.028" v="4577" actId="478"/>
          <ac:cxnSpMkLst>
            <pc:docMk/>
            <pc:sldMk cId="1677558685" sldId="425"/>
            <ac:cxnSpMk id="85" creationId="{C0BEB304-CE8F-4433-8D2E-3A6A973BAD8E}"/>
          </ac:cxnSpMkLst>
        </pc:cxnChg>
        <pc:cxnChg chg="del">
          <ac:chgData name="Syphax Ait oubelli" userId="ecf726b1934da71b" providerId="LiveId" clId="{DBF02EF2-5AE0-440D-B6AD-B5ACDEE03AC8}" dt="2021-08-27T20:33:12.028" v="4577" actId="478"/>
          <ac:cxnSpMkLst>
            <pc:docMk/>
            <pc:sldMk cId="1677558685" sldId="425"/>
            <ac:cxnSpMk id="86" creationId="{4FF1C5F2-2598-404D-A370-4EB575A8298F}"/>
          </ac:cxnSpMkLst>
        </pc:cxnChg>
        <pc:cxnChg chg="del">
          <ac:chgData name="Syphax Ait oubelli" userId="ecf726b1934da71b" providerId="LiveId" clId="{DBF02EF2-5AE0-440D-B6AD-B5ACDEE03AC8}" dt="2021-08-27T20:33:12.028" v="4577" actId="478"/>
          <ac:cxnSpMkLst>
            <pc:docMk/>
            <pc:sldMk cId="1677558685" sldId="425"/>
            <ac:cxnSpMk id="87" creationId="{7286FA24-9462-4639-B906-C0838D91248A}"/>
          </ac:cxnSpMkLst>
        </pc:cxnChg>
        <pc:cxnChg chg="del">
          <ac:chgData name="Syphax Ait oubelli" userId="ecf726b1934da71b" providerId="LiveId" clId="{DBF02EF2-5AE0-440D-B6AD-B5ACDEE03AC8}" dt="2021-08-27T20:33:12.028" v="4577" actId="478"/>
          <ac:cxnSpMkLst>
            <pc:docMk/>
            <pc:sldMk cId="1677558685" sldId="425"/>
            <ac:cxnSpMk id="88" creationId="{2561B730-72E5-4303-B9EF-B9620ADD699D}"/>
          </ac:cxnSpMkLst>
        </pc:cxnChg>
        <pc:cxnChg chg="del">
          <ac:chgData name="Syphax Ait oubelli" userId="ecf726b1934da71b" providerId="LiveId" clId="{DBF02EF2-5AE0-440D-B6AD-B5ACDEE03AC8}" dt="2021-08-27T20:33:12.028" v="4577" actId="478"/>
          <ac:cxnSpMkLst>
            <pc:docMk/>
            <pc:sldMk cId="1677558685" sldId="425"/>
            <ac:cxnSpMk id="91" creationId="{B42CB3A6-E6F5-4FC0-BDEA-50F0A45427BE}"/>
          </ac:cxnSpMkLst>
        </pc:cxnChg>
        <pc:cxnChg chg="del mod">
          <ac:chgData name="Syphax Ait oubelli" userId="ecf726b1934da71b" providerId="LiveId" clId="{DBF02EF2-5AE0-440D-B6AD-B5ACDEE03AC8}" dt="2021-08-27T20:33:12.028" v="4577" actId="478"/>
          <ac:cxnSpMkLst>
            <pc:docMk/>
            <pc:sldMk cId="1677558685" sldId="425"/>
            <ac:cxnSpMk id="92" creationId="{327702C8-A8D0-4493-8A8E-94644FE10436}"/>
          </ac:cxnSpMkLst>
        </pc:cxnChg>
        <pc:cxnChg chg="del">
          <ac:chgData name="Syphax Ait oubelli" userId="ecf726b1934da71b" providerId="LiveId" clId="{DBF02EF2-5AE0-440D-B6AD-B5ACDEE03AC8}" dt="2021-08-27T20:33:12.028" v="4577" actId="478"/>
          <ac:cxnSpMkLst>
            <pc:docMk/>
            <pc:sldMk cId="1677558685" sldId="425"/>
            <ac:cxnSpMk id="93" creationId="{FC6E5735-BBDB-4F1D-B3F4-82093649FEC2}"/>
          </ac:cxnSpMkLst>
        </pc:cxnChg>
        <pc:cxnChg chg="del">
          <ac:chgData name="Syphax Ait oubelli" userId="ecf726b1934da71b" providerId="LiveId" clId="{DBF02EF2-5AE0-440D-B6AD-B5ACDEE03AC8}" dt="2021-08-27T20:33:12.028" v="4577" actId="478"/>
          <ac:cxnSpMkLst>
            <pc:docMk/>
            <pc:sldMk cId="1677558685" sldId="425"/>
            <ac:cxnSpMk id="94" creationId="{18422052-3D34-4331-AC63-54602F0F7422}"/>
          </ac:cxnSpMkLst>
        </pc:cxnChg>
        <pc:cxnChg chg="del">
          <ac:chgData name="Syphax Ait oubelli" userId="ecf726b1934da71b" providerId="LiveId" clId="{DBF02EF2-5AE0-440D-B6AD-B5ACDEE03AC8}" dt="2021-08-27T20:33:12.028" v="4577" actId="478"/>
          <ac:cxnSpMkLst>
            <pc:docMk/>
            <pc:sldMk cId="1677558685" sldId="425"/>
            <ac:cxnSpMk id="95" creationId="{EEC17D16-BFAC-4610-A3D2-EFD89F5CA02F}"/>
          </ac:cxnSpMkLst>
        </pc:cxnChg>
        <pc:cxnChg chg="del">
          <ac:chgData name="Syphax Ait oubelli" userId="ecf726b1934da71b" providerId="LiveId" clId="{DBF02EF2-5AE0-440D-B6AD-B5ACDEE03AC8}" dt="2021-08-27T20:33:12.028" v="4577" actId="478"/>
          <ac:cxnSpMkLst>
            <pc:docMk/>
            <pc:sldMk cId="1677558685" sldId="425"/>
            <ac:cxnSpMk id="96" creationId="{E1E88F50-FDE6-4EAC-A75A-3AA53B9AB12F}"/>
          </ac:cxnSpMkLst>
        </pc:cxnChg>
        <pc:cxnChg chg="del">
          <ac:chgData name="Syphax Ait oubelli" userId="ecf726b1934da71b" providerId="LiveId" clId="{DBF02EF2-5AE0-440D-B6AD-B5ACDEE03AC8}" dt="2021-08-27T20:33:15.072" v="4578" actId="478"/>
          <ac:cxnSpMkLst>
            <pc:docMk/>
            <pc:sldMk cId="1677558685" sldId="425"/>
            <ac:cxnSpMk id="97" creationId="{F24DB324-2A88-4F01-8E70-7500DD7EFCFD}"/>
          </ac:cxnSpMkLst>
        </pc:cxnChg>
      </pc:sldChg>
      <pc:sldChg chg="add del">
        <pc:chgData name="Syphax Ait oubelli" userId="ecf726b1934da71b" providerId="LiveId" clId="{DBF02EF2-5AE0-440D-B6AD-B5ACDEE03AC8}" dt="2021-08-27T21:12:07.053" v="5357" actId="47"/>
        <pc:sldMkLst>
          <pc:docMk/>
          <pc:sldMk cId="3592019599" sldId="426"/>
        </pc:sldMkLst>
      </pc:sldChg>
      <pc:sldChg chg="delSp modSp add mod">
        <pc:chgData name="Syphax Ait oubelli" userId="ecf726b1934da71b" providerId="LiveId" clId="{DBF02EF2-5AE0-440D-B6AD-B5ACDEE03AC8}" dt="2021-08-27T20:48:11.295" v="5021" actId="207"/>
        <pc:sldMkLst>
          <pc:docMk/>
          <pc:sldMk cId="456451536" sldId="427"/>
        </pc:sldMkLst>
        <pc:spChg chg="del">
          <ac:chgData name="Syphax Ait oubelli" userId="ecf726b1934da71b" providerId="LiveId" clId="{DBF02EF2-5AE0-440D-B6AD-B5ACDEE03AC8}" dt="2021-08-27T20:33:22.407" v="4579" actId="478"/>
          <ac:spMkLst>
            <pc:docMk/>
            <pc:sldMk cId="456451536" sldId="427"/>
            <ac:spMk id="42" creationId="{DC2FBFD4-9BAF-4F0F-B0D2-37EB8CA99081}"/>
          </ac:spMkLst>
        </pc:spChg>
        <pc:spChg chg="del">
          <ac:chgData name="Syphax Ait oubelli" userId="ecf726b1934da71b" providerId="LiveId" clId="{DBF02EF2-5AE0-440D-B6AD-B5ACDEE03AC8}" dt="2021-08-27T20:33:22.407" v="4579" actId="478"/>
          <ac:spMkLst>
            <pc:docMk/>
            <pc:sldMk cId="456451536" sldId="427"/>
            <ac:spMk id="44" creationId="{18DEE543-1B9E-4872-8313-51EC599556B4}"/>
          </ac:spMkLst>
        </pc:spChg>
        <pc:spChg chg="del">
          <ac:chgData name="Syphax Ait oubelli" userId="ecf726b1934da71b" providerId="LiveId" clId="{DBF02EF2-5AE0-440D-B6AD-B5ACDEE03AC8}" dt="2021-08-27T20:33:22.407" v="4579" actId="478"/>
          <ac:spMkLst>
            <pc:docMk/>
            <pc:sldMk cId="456451536" sldId="427"/>
            <ac:spMk id="45" creationId="{C802E9D9-86E1-4E44-ABE7-7D5089C479B6}"/>
          </ac:spMkLst>
        </pc:spChg>
        <pc:spChg chg="del">
          <ac:chgData name="Syphax Ait oubelli" userId="ecf726b1934da71b" providerId="LiveId" clId="{DBF02EF2-5AE0-440D-B6AD-B5ACDEE03AC8}" dt="2021-08-27T20:33:22.407" v="4579" actId="478"/>
          <ac:spMkLst>
            <pc:docMk/>
            <pc:sldMk cId="456451536" sldId="427"/>
            <ac:spMk id="47" creationId="{20DCF8CE-8007-4EFB-A07D-6F5F69BE7A90}"/>
          </ac:spMkLst>
        </pc:spChg>
        <pc:spChg chg="del">
          <ac:chgData name="Syphax Ait oubelli" userId="ecf726b1934da71b" providerId="LiveId" clId="{DBF02EF2-5AE0-440D-B6AD-B5ACDEE03AC8}" dt="2021-08-27T20:33:22.407" v="4579" actId="478"/>
          <ac:spMkLst>
            <pc:docMk/>
            <pc:sldMk cId="456451536" sldId="427"/>
            <ac:spMk id="53" creationId="{C497748A-C88E-4800-ABA9-2408F64D310E}"/>
          </ac:spMkLst>
        </pc:spChg>
        <pc:spChg chg="del">
          <ac:chgData name="Syphax Ait oubelli" userId="ecf726b1934da71b" providerId="LiveId" clId="{DBF02EF2-5AE0-440D-B6AD-B5ACDEE03AC8}" dt="2021-08-27T20:33:22.407" v="4579" actId="478"/>
          <ac:spMkLst>
            <pc:docMk/>
            <pc:sldMk cId="456451536" sldId="427"/>
            <ac:spMk id="54" creationId="{AAC7EEAF-D656-47CE-8C3F-EA9EA2E249BE}"/>
          </ac:spMkLst>
        </pc:spChg>
        <pc:spChg chg="del">
          <ac:chgData name="Syphax Ait oubelli" userId="ecf726b1934da71b" providerId="LiveId" clId="{DBF02EF2-5AE0-440D-B6AD-B5ACDEE03AC8}" dt="2021-08-27T20:33:22.407" v="4579" actId="478"/>
          <ac:spMkLst>
            <pc:docMk/>
            <pc:sldMk cId="456451536" sldId="427"/>
            <ac:spMk id="56" creationId="{6A6353A0-C998-4A1D-AB30-BE49BF2D4900}"/>
          </ac:spMkLst>
        </pc:spChg>
        <pc:spChg chg="del">
          <ac:chgData name="Syphax Ait oubelli" userId="ecf726b1934da71b" providerId="LiveId" clId="{DBF02EF2-5AE0-440D-B6AD-B5ACDEE03AC8}" dt="2021-08-27T20:33:22.407" v="4579" actId="478"/>
          <ac:spMkLst>
            <pc:docMk/>
            <pc:sldMk cId="456451536" sldId="427"/>
            <ac:spMk id="57" creationId="{12D10859-0B20-4EAD-BBEA-880230B1BE12}"/>
          </ac:spMkLst>
        </pc:spChg>
        <pc:spChg chg="del">
          <ac:chgData name="Syphax Ait oubelli" userId="ecf726b1934da71b" providerId="LiveId" clId="{DBF02EF2-5AE0-440D-B6AD-B5ACDEE03AC8}" dt="2021-08-27T20:33:22.407" v="4579" actId="478"/>
          <ac:spMkLst>
            <pc:docMk/>
            <pc:sldMk cId="456451536" sldId="427"/>
            <ac:spMk id="59" creationId="{04CB84BB-978B-4D95-A5F1-350DDD506149}"/>
          </ac:spMkLst>
        </pc:spChg>
        <pc:spChg chg="del">
          <ac:chgData name="Syphax Ait oubelli" userId="ecf726b1934da71b" providerId="LiveId" clId="{DBF02EF2-5AE0-440D-B6AD-B5ACDEE03AC8}" dt="2021-08-27T20:33:22.407" v="4579" actId="478"/>
          <ac:spMkLst>
            <pc:docMk/>
            <pc:sldMk cId="456451536" sldId="427"/>
            <ac:spMk id="60" creationId="{F860B6A2-256E-4958-984B-4CA7CFA9B2BE}"/>
          </ac:spMkLst>
        </pc:spChg>
        <pc:spChg chg="del">
          <ac:chgData name="Syphax Ait oubelli" userId="ecf726b1934da71b" providerId="LiveId" clId="{DBF02EF2-5AE0-440D-B6AD-B5ACDEE03AC8}" dt="2021-08-27T20:33:22.407" v="4579" actId="478"/>
          <ac:spMkLst>
            <pc:docMk/>
            <pc:sldMk cId="456451536" sldId="427"/>
            <ac:spMk id="62" creationId="{4BC7F5EF-FF71-48C9-AB81-CC664F482580}"/>
          </ac:spMkLst>
        </pc:spChg>
        <pc:spChg chg="del">
          <ac:chgData name="Syphax Ait oubelli" userId="ecf726b1934da71b" providerId="LiveId" clId="{DBF02EF2-5AE0-440D-B6AD-B5ACDEE03AC8}" dt="2021-08-27T20:33:22.407" v="4579" actId="478"/>
          <ac:spMkLst>
            <pc:docMk/>
            <pc:sldMk cId="456451536" sldId="427"/>
            <ac:spMk id="63" creationId="{D58C902F-7C73-40D5-BF07-FA0B0F51F345}"/>
          </ac:spMkLst>
        </pc:spChg>
        <pc:spChg chg="mod">
          <ac:chgData name="Syphax Ait oubelli" userId="ecf726b1934da71b" providerId="LiveId" clId="{DBF02EF2-5AE0-440D-B6AD-B5ACDEE03AC8}" dt="2021-08-27T20:48:11.295" v="5021" actId="207"/>
          <ac:spMkLst>
            <pc:docMk/>
            <pc:sldMk cId="456451536" sldId="427"/>
            <ac:spMk id="126" creationId="{2288AE35-5D51-4AF7-93D1-4E7E763AF388}"/>
          </ac:spMkLst>
        </pc:spChg>
        <pc:cxnChg chg="del mod">
          <ac:chgData name="Syphax Ait oubelli" userId="ecf726b1934da71b" providerId="LiveId" clId="{DBF02EF2-5AE0-440D-B6AD-B5ACDEE03AC8}" dt="2021-08-27T20:33:22.407" v="4579" actId="478"/>
          <ac:cxnSpMkLst>
            <pc:docMk/>
            <pc:sldMk cId="456451536" sldId="427"/>
            <ac:cxnSpMk id="69" creationId="{AF628DBC-C03A-4EBB-9DE7-93E36683CC15}"/>
          </ac:cxnSpMkLst>
        </pc:cxnChg>
        <pc:cxnChg chg="del mod">
          <ac:chgData name="Syphax Ait oubelli" userId="ecf726b1934da71b" providerId="LiveId" clId="{DBF02EF2-5AE0-440D-B6AD-B5ACDEE03AC8}" dt="2021-08-27T20:33:22.407" v="4579" actId="478"/>
          <ac:cxnSpMkLst>
            <pc:docMk/>
            <pc:sldMk cId="456451536" sldId="427"/>
            <ac:cxnSpMk id="71" creationId="{C8C21735-D23B-4CD8-A201-1CB9D7C384DA}"/>
          </ac:cxnSpMkLst>
        </pc:cxnChg>
        <pc:cxnChg chg="del mod">
          <ac:chgData name="Syphax Ait oubelli" userId="ecf726b1934da71b" providerId="LiveId" clId="{DBF02EF2-5AE0-440D-B6AD-B5ACDEE03AC8}" dt="2021-08-27T20:33:22.407" v="4579" actId="478"/>
          <ac:cxnSpMkLst>
            <pc:docMk/>
            <pc:sldMk cId="456451536" sldId="427"/>
            <ac:cxnSpMk id="72" creationId="{E9B5235E-9793-4EBE-A0ED-11D55CB798BA}"/>
          </ac:cxnSpMkLst>
        </pc:cxnChg>
        <pc:cxnChg chg="del mod">
          <ac:chgData name="Syphax Ait oubelli" userId="ecf726b1934da71b" providerId="LiveId" clId="{DBF02EF2-5AE0-440D-B6AD-B5ACDEE03AC8}" dt="2021-08-27T20:33:22.407" v="4579" actId="478"/>
          <ac:cxnSpMkLst>
            <pc:docMk/>
            <pc:sldMk cId="456451536" sldId="427"/>
            <ac:cxnSpMk id="74" creationId="{17343D4A-FD86-4AB9-AB77-1F9BEFAAD4E2}"/>
          </ac:cxnSpMkLst>
        </pc:cxnChg>
        <pc:cxnChg chg="del">
          <ac:chgData name="Syphax Ait oubelli" userId="ecf726b1934da71b" providerId="LiveId" clId="{DBF02EF2-5AE0-440D-B6AD-B5ACDEE03AC8}" dt="2021-08-27T20:33:22.407" v="4579" actId="478"/>
          <ac:cxnSpMkLst>
            <pc:docMk/>
            <pc:sldMk cId="456451536" sldId="427"/>
            <ac:cxnSpMk id="75" creationId="{A53AD7CB-C5F1-4ABC-8B5A-E4225FC3DB42}"/>
          </ac:cxnSpMkLst>
        </pc:cxnChg>
        <pc:cxnChg chg="del">
          <ac:chgData name="Syphax Ait oubelli" userId="ecf726b1934da71b" providerId="LiveId" clId="{DBF02EF2-5AE0-440D-B6AD-B5ACDEE03AC8}" dt="2021-08-27T20:33:22.407" v="4579" actId="478"/>
          <ac:cxnSpMkLst>
            <pc:docMk/>
            <pc:sldMk cId="456451536" sldId="427"/>
            <ac:cxnSpMk id="76" creationId="{B5261359-D171-4ED9-97DC-0C558B284CBA}"/>
          </ac:cxnSpMkLst>
        </pc:cxnChg>
        <pc:cxnChg chg="del">
          <ac:chgData name="Syphax Ait oubelli" userId="ecf726b1934da71b" providerId="LiveId" clId="{DBF02EF2-5AE0-440D-B6AD-B5ACDEE03AC8}" dt="2021-08-27T20:33:22.407" v="4579" actId="478"/>
          <ac:cxnSpMkLst>
            <pc:docMk/>
            <pc:sldMk cId="456451536" sldId="427"/>
            <ac:cxnSpMk id="77" creationId="{8628B1BC-5B34-4451-878E-63011EBC15C2}"/>
          </ac:cxnSpMkLst>
        </pc:cxnChg>
        <pc:cxnChg chg="del">
          <ac:chgData name="Syphax Ait oubelli" userId="ecf726b1934da71b" providerId="LiveId" clId="{DBF02EF2-5AE0-440D-B6AD-B5ACDEE03AC8}" dt="2021-08-27T20:33:22.407" v="4579" actId="478"/>
          <ac:cxnSpMkLst>
            <pc:docMk/>
            <pc:sldMk cId="456451536" sldId="427"/>
            <ac:cxnSpMk id="78" creationId="{6F67CE49-2692-4D91-AAF4-20263BC95634}"/>
          </ac:cxnSpMkLst>
        </pc:cxnChg>
        <pc:cxnChg chg="del">
          <ac:chgData name="Syphax Ait oubelli" userId="ecf726b1934da71b" providerId="LiveId" clId="{DBF02EF2-5AE0-440D-B6AD-B5ACDEE03AC8}" dt="2021-08-27T20:33:22.407" v="4579" actId="478"/>
          <ac:cxnSpMkLst>
            <pc:docMk/>
            <pc:sldMk cId="456451536" sldId="427"/>
            <ac:cxnSpMk id="79" creationId="{C09C5CD6-EF7C-4717-B4C8-1E54DE459D2C}"/>
          </ac:cxnSpMkLst>
        </pc:cxnChg>
        <pc:cxnChg chg="del">
          <ac:chgData name="Syphax Ait oubelli" userId="ecf726b1934da71b" providerId="LiveId" clId="{DBF02EF2-5AE0-440D-B6AD-B5ACDEE03AC8}" dt="2021-08-27T20:33:22.407" v="4579" actId="478"/>
          <ac:cxnSpMkLst>
            <pc:docMk/>
            <pc:sldMk cId="456451536" sldId="427"/>
            <ac:cxnSpMk id="80" creationId="{635681D0-593B-4008-8DD7-0F07DA91540A}"/>
          </ac:cxnSpMkLst>
        </pc:cxnChg>
        <pc:cxnChg chg="del">
          <ac:chgData name="Syphax Ait oubelli" userId="ecf726b1934da71b" providerId="LiveId" clId="{DBF02EF2-5AE0-440D-B6AD-B5ACDEE03AC8}" dt="2021-08-27T20:33:22.407" v="4579" actId="478"/>
          <ac:cxnSpMkLst>
            <pc:docMk/>
            <pc:sldMk cId="456451536" sldId="427"/>
            <ac:cxnSpMk id="81" creationId="{A7EE46A4-A527-4939-B84C-F8A39A2C7F16}"/>
          </ac:cxnSpMkLst>
        </pc:cxnChg>
        <pc:cxnChg chg="del">
          <ac:chgData name="Syphax Ait oubelli" userId="ecf726b1934da71b" providerId="LiveId" clId="{DBF02EF2-5AE0-440D-B6AD-B5ACDEE03AC8}" dt="2021-08-27T20:33:22.407" v="4579" actId="478"/>
          <ac:cxnSpMkLst>
            <pc:docMk/>
            <pc:sldMk cId="456451536" sldId="427"/>
            <ac:cxnSpMk id="82" creationId="{CFFCE582-5657-4A30-AD99-F5D54C0586FD}"/>
          </ac:cxnSpMkLst>
        </pc:cxnChg>
        <pc:cxnChg chg="del">
          <ac:chgData name="Syphax Ait oubelli" userId="ecf726b1934da71b" providerId="LiveId" clId="{DBF02EF2-5AE0-440D-B6AD-B5ACDEE03AC8}" dt="2021-08-27T20:33:22.407" v="4579" actId="478"/>
          <ac:cxnSpMkLst>
            <pc:docMk/>
            <pc:sldMk cId="456451536" sldId="427"/>
            <ac:cxnSpMk id="83" creationId="{87DC9B58-18AC-454C-90AC-19639F12D81D}"/>
          </ac:cxnSpMkLst>
        </pc:cxnChg>
        <pc:cxnChg chg="del">
          <ac:chgData name="Syphax Ait oubelli" userId="ecf726b1934da71b" providerId="LiveId" clId="{DBF02EF2-5AE0-440D-B6AD-B5ACDEE03AC8}" dt="2021-08-27T20:33:22.407" v="4579" actId="478"/>
          <ac:cxnSpMkLst>
            <pc:docMk/>
            <pc:sldMk cId="456451536" sldId="427"/>
            <ac:cxnSpMk id="84" creationId="{79F05178-73AC-4002-8A11-74DD24C76C47}"/>
          </ac:cxnSpMkLst>
        </pc:cxnChg>
        <pc:cxnChg chg="del">
          <ac:chgData name="Syphax Ait oubelli" userId="ecf726b1934da71b" providerId="LiveId" clId="{DBF02EF2-5AE0-440D-B6AD-B5ACDEE03AC8}" dt="2021-08-27T20:33:22.407" v="4579" actId="478"/>
          <ac:cxnSpMkLst>
            <pc:docMk/>
            <pc:sldMk cId="456451536" sldId="427"/>
            <ac:cxnSpMk id="85" creationId="{C0BEB304-CE8F-4433-8D2E-3A6A973BAD8E}"/>
          </ac:cxnSpMkLst>
        </pc:cxnChg>
        <pc:cxnChg chg="del">
          <ac:chgData name="Syphax Ait oubelli" userId="ecf726b1934da71b" providerId="LiveId" clId="{DBF02EF2-5AE0-440D-B6AD-B5ACDEE03AC8}" dt="2021-08-27T20:33:22.407" v="4579" actId="478"/>
          <ac:cxnSpMkLst>
            <pc:docMk/>
            <pc:sldMk cId="456451536" sldId="427"/>
            <ac:cxnSpMk id="86" creationId="{4FF1C5F2-2598-404D-A370-4EB575A8298F}"/>
          </ac:cxnSpMkLst>
        </pc:cxnChg>
        <pc:cxnChg chg="del">
          <ac:chgData name="Syphax Ait oubelli" userId="ecf726b1934da71b" providerId="LiveId" clId="{DBF02EF2-5AE0-440D-B6AD-B5ACDEE03AC8}" dt="2021-08-27T20:33:22.407" v="4579" actId="478"/>
          <ac:cxnSpMkLst>
            <pc:docMk/>
            <pc:sldMk cId="456451536" sldId="427"/>
            <ac:cxnSpMk id="87" creationId="{7286FA24-9462-4639-B906-C0838D91248A}"/>
          </ac:cxnSpMkLst>
        </pc:cxnChg>
        <pc:cxnChg chg="del">
          <ac:chgData name="Syphax Ait oubelli" userId="ecf726b1934da71b" providerId="LiveId" clId="{DBF02EF2-5AE0-440D-B6AD-B5ACDEE03AC8}" dt="2021-08-27T20:33:22.407" v="4579" actId="478"/>
          <ac:cxnSpMkLst>
            <pc:docMk/>
            <pc:sldMk cId="456451536" sldId="427"/>
            <ac:cxnSpMk id="88" creationId="{2561B730-72E5-4303-B9EF-B9620ADD699D}"/>
          </ac:cxnSpMkLst>
        </pc:cxnChg>
        <pc:cxnChg chg="del mod">
          <ac:chgData name="Syphax Ait oubelli" userId="ecf726b1934da71b" providerId="LiveId" clId="{DBF02EF2-5AE0-440D-B6AD-B5ACDEE03AC8}" dt="2021-08-27T20:33:22.407" v="4579" actId="478"/>
          <ac:cxnSpMkLst>
            <pc:docMk/>
            <pc:sldMk cId="456451536" sldId="427"/>
            <ac:cxnSpMk id="92" creationId="{327702C8-A8D0-4493-8A8E-94644FE10436}"/>
          </ac:cxnSpMkLst>
        </pc:cxnChg>
        <pc:cxnChg chg="del">
          <ac:chgData name="Syphax Ait oubelli" userId="ecf726b1934da71b" providerId="LiveId" clId="{DBF02EF2-5AE0-440D-B6AD-B5ACDEE03AC8}" dt="2021-08-27T20:33:22.407" v="4579" actId="478"/>
          <ac:cxnSpMkLst>
            <pc:docMk/>
            <pc:sldMk cId="456451536" sldId="427"/>
            <ac:cxnSpMk id="93" creationId="{FC6E5735-BBDB-4F1D-B3F4-82093649FEC2}"/>
          </ac:cxnSpMkLst>
        </pc:cxnChg>
        <pc:cxnChg chg="del">
          <ac:chgData name="Syphax Ait oubelli" userId="ecf726b1934da71b" providerId="LiveId" clId="{DBF02EF2-5AE0-440D-B6AD-B5ACDEE03AC8}" dt="2021-08-27T20:33:22.407" v="4579" actId="478"/>
          <ac:cxnSpMkLst>
            <pc:docMk/>
            <pc:sldMk cId="456451536" sldId="427"/>
            <ac:cxnSpMk id="94" creationId="{18422052-3D34-4331-AC63-54602F0F7422}"/>
          </ac:cxnSpMkLst>
        </pc:cxnChg>
        <pc:cxnChg chg="del">
          <ac:chgData name="Syphax Ait oubelli" userId="ecf726b1934da71b" providerId="LiveId" clId="{DBF02EF2-5AE0-440D-B6AD-B5ACDEE03AC8}" dt="2021-08-27T20:33:22.407" v="4579" actId="478"/>
          <ac:cxnSpMkLst>
            <pc:docMk/>
            <pc:sldMk cId="456451536" sldId="427"/>
            <ac:cxnSpMk id="95" creationId="{EEC17D16-BFAC-4610-A3D2-EFD89F5CA02F}"/>
          </ac:cxnSpMkLst>
        </pc:cxnChg>
        <pc:cxnChg chg="del">
          <ac:chgData name="Syphax Ait oubelli" userId="ecf726b1934da71b" providerId="LiveId" clId="{DBF02EF2-5AE0-440D-B6AD-B5ACDEE03AC8}" dt="2021-08-27T20:33:22.407" v="4579" actId="478"/>
          <ac:cxnSpMkLst>
            <pc:docMk/>
            <pc:sldMk cId="456451536" sldId="427"/>
            <ac:cxnSpMk id="96" creationId="{E1E88F50-FDE6-4EAC-A75A-3AA53B9AB12F}"/>
          </ac:cxnSpMkLst>
        </pc:cxnChg>
        <pc:cxnChg chg="del">
          <ac:chgData name="Syphax Ait oubelli" userId="ecf726b1934da71b" providerId="LiveId" clId="{DBF02EF2-5AE0-440D-B6AD-B5ACDEE03AC8}" dt="2021-08-27T20:33:22.407" v="4579" actId="478"/>
          <ac:cxnSpMkLst>
            <pc:docMk/>
            <pc:sldMk cId="456451536" sldId="427"/>
            <ac:cxnSpMk id="97" creationId="{F24DB324-2A88-4F01-8E70-7500DD7EFCFD}"/>
          </ac:cxnSpMkLst>
        </pc:cxnChg>
      </pc:sldChg>
      <pc:sldChg chg="addSp delSp modSp add mod">
        <pc:chgData name="Syphax Ait oubelli" userId="ecf726b1934da71b" providerId="LiveId" clId="{DBF02EF2-5AE0-440D-B6AD-B5ACDEE03AC8}" dt="2021-08-27T20:59:28.584" v="5266" actId="207"/>
        <pc:sldMkLst>
          <pc:docMk/>
          <pc:sldMk cId="2820146900" sldId="428"/>
        </pc:sldMkLst>
        <pc:spChg chg="del">
          <ac:chgData name="Syphax Ait oubelli" userId="ecf726b1934da71b" providerId="LiveId" clId="{DBF02EF2-5AE0-440D-B6AD-B5ACDEE03AC8}" dt="2021-08-27T20:35:51.310" v="4659" actId="478"/>
          <ac:spMkLst>
            <pc:docMk/>
            <pc:sldMk cId="2820146900" sldId="428"/>
            <ac:spMk id="42" creationId="{DC2FBFD4-9BAF-4F0F-B0D2-37EB8CA99081}"/>
          </ac:spMkLst>
        </pc:spChg>
        <pc:spChg chg="del">
          <ac:chgData name="Syphax Ait oubelli" userId="ecf726b1934da71b" providerId="LiveId" clId="{DBF02EF2-5AE0-440D-B6AD-B5ACDEE03AC8}" dt="2021-08-27T20:35:51.310" v="4659" actId="478"/>
          <ac:spMkLst>
            <pc:docMk/>
            <pc:sldMk cId="2820146900" sldId="428"/>
            <ac:spMk id="44" creationId="{18DEE543-1B9E-4872-8313-51EC599556B4}"/>
          </ac:spMkLst>
        </pc:spChg>
        <pc:spChg chg="del">
          <ac:chgData name="Syphax Ait oubelli" userId="ecf726b1934da71b" providerId="LiveId" clId="{DBF02EF2-5AE0-440D-B6AD-B5ACDEE03AC8}" dt="2021-08-27T20:35:51.310" v="4659" actId="478"/>
          <ac:spMkLst>
            <pc:docMk/>
            <pc:sldMk cId="2820146900" sldId="428"/>
            <ac:spMk id="45" creationId="{C802E9D9-86E1-4E44-ABE7-7D5089C479B6}"/>
          </ac:spMkLst>
        </pc:spChg>
        <pc:spChg chg="del">
          <ac:chgData name="Syphax Ait oubelli" userId="ecf726b1934da71b" providerId="LiveId" clId="{DBF02EF2-5AE0-440D-B6AD-B5ACDEE03AC8}" dt="2021-08-27T20:35:51.310" v="4659" actId="478"/>
          <ac:spMkLst>
            <pc:docMk/>
            <pc:sldMk cId="2820146900" sldId="428"/>
            <ac:spMk id="47" creationId="{20DCF8CE-8007-4EFB-A07D-6F5F69BE7A90}"/>
          </ac:spMkLst>
        </pc:spChg>
        <pc:spChg chg="del">
          <ac:chgData name="Syphax Ait oubelli" userId="ecf726b1934da71b" providerId="LiveId" clId="{DBF02EF2-5AE0-440D-B6AD-B5ACDEE03AC8}" dt="2021-08-27T20:35:51.310" v="4659" actId="478"/>
          <ac:spMkLst>
            <pc:docMk/>
            <pc:sldMk cId="2820146900" sldId="428"/>
            <ac:spMk id="51" creationId="{4C316A44-B2D3-4DE8-BE1F-759CADAB1A43}"/>
          </ac:spMkLst>
        </pc:spChg>
        <pc:spChg chg="del">
          <ac:chgData name="Syphax Ait oubelli" userId="ecf726b1934da71b" providerId="LiveId" clId="{DBF02EF2-5AE0-440D-B6AD-B5ACDEE03AC8}" dt="2021-08-27T20:35:51.310" v="4659" actId="478"/>
          <ac:spMkLst>
            <pc:docMk/>
            <pc:sldMk cId="2820146900" sldId="428"/>
            <ac:spMk id="53" creationId="{C497748A-C88E-4800-ABA9-2408F64D310E}"/>
          </ac:spMkLst>
        </pc:spChg>
        <pc:spChg chg="del">
          <ac:chgData name="Syphax Ait oubelli" userId="ecf726b1934da71b" providerId="LiveId" clId="{DBF02EF2-5AE0-440D-B6AD-B5ACDEE03AC8}" dt="2021-08-27T20:35:51.310" v="4659" actId="478"/>
          <ac:spMkLst>
            <pc:docMk/>
            <pc:sldMk cId="2820146900" sldId="428"/>
            <ac:spMk id="54" creationId="{AAC7EEAF-D656-47CE-8C3F-EA9EA2E249BE}"/>
          </ac:spMkLst>
        </pc:spChg>
        <pc:spChg chg="del">
          <ac:chgData name="Syphax Ait oubelli" userId="ecf726b1934da71b" providerId="LiveId" clId="{DBF02EF2-5AE0-440D-B6AD-B5ACDEE03AC8}" dt="2021-08-27T20:35:51.310" v="4659" actId="478"/>
          <ac:spMkLst>
            <pc:docMk/>
            <pc:sldMk cId="2820146900" sldId="428"/>
            <ac:spMk id="56" creationId="{6A6353A0-C998-4A1D-AB30-BE49BF2D4900}"/>
          </ac:spMkLst>
        </pc:spChg>
        <pc:spChg chg="del">
          <ac:chgData name="Syphax Ait oubelli" userId="ecf726b1934da71b" providerId="LiveId" clId="{DBF02EF2-5AE0-440D-B6AD-B5ACDEE03AC8}" dt="2021-08-27T20:35:51.310" v="4659" actId="478"/>
          <ac:spMkLst>
            <pc:docMk/>
            <pc:sldMk cId="2820146900" sldId="428"/>
            <ac:spMk id="57" creationId="{12D10859-0B20-4EAD-BBEA-880230B1BE12}"/>
          </ac:spMkLst>
        </pc:spChg>
        <pc:spChg chg="del">
          <ac:chgData name="Syphax Ait oubelli" userId="ecf726b1934da71b" providerId="LiveId" clId="{DBF02EF2-5AE0-440D-B6AD-B5ACDEE03AC8}" dt="2021-08-27T20:35:51.310" v="4659" actId="478"/>
          <ac:spMkLst>
            <pc:docMk/>
            <pc:sldMk cId="2820146900" sldId="428"/>
            <ac:spMk id="60" creationId="{F860B6A2-256E-4958-984B-4CA7CFA9B2BE}"/>
          </ac:spMkLst>
        </pc:spChg>
        <pc:spChg chg="del">
          <ac:chgData name="Syphax Ait oubelli" userId="ecf726b1934da71b" providerId="LiveId" clId="{DBF02EF2-5AE0-440D-B6AD-B5ACDEE03AC8}" dt="2021-08-27T20:35:51.310" v="4659" actId="478"/>
          <ac:spMkLst>
            <pc:docMk/>
            <pc:sldMk cId="2820146900" sldId="428"/>
            <ac:spMk id="62" creationId="{4BC7F5EF-FF71-48C9-AB81-CC664F482580}"/>
          </ac:spMkLst>
        </pc:spChg>
        <pc:spChg chg="del">
          <ac:chgData name="Syphax Ait oubelli" userId="ecf726b1934da71b" providerId="LiveId" clId="{DBF02EF2-5AE0-440D-B6AD-B5ACDEE03AC8}" dt="2021-08-27T20:35:51.310" v="4659" actId="478"/>
          <ac:spMkLst>
            <pc:docMk/>
            <pc:sldMk cId="2820146900" sldId="428"/>
            <ac:spMk id="63" creationId="{D58C902F-7C73-40D5-BF07-FA0B0F51F345}"/>
          </ac:spMkLst>
        </pc:spChg>
        <pc:spChg chg="del">
          <ac:chgData name="Syphax Ait oubelli" userId="ecf726b1934da71b" providerId="LiveId" clId="{DBF02EF2-5AE0-440D-B6AD-B5ACDEE03AC8}" dt="2021-08-27T20:35:51.310" v="4659" actId="478"/>
          <ac:spMkLst>
            <pc:docMk/>
            <pc:sldMk cId="2820146900" sldId="428"/>
            <ac:spMk id="65" creationId="{D073125D-930A-468C-A077-0AF96E1EA3DA}"/>
          </ac:spMkLst>
        </pc:spChg>
        <pc:spChg chg="del">
          <ac:chgData name="Syphax Ait oubelli" userId="ecf726b1934da71b" providerId="LiveId" clId="{DBF02EF2-5AE0-440D-B6AD-B5ACDEE03AC8}" dt="2021-08-27T20:35:51.310" v="4659" actId="478"/>
          <ac:spMkLst>
            <pc:docMk/>
            <pc:sldMk cId="2820146900" sldId="428"/>
            <ac:spMk id="66" creationId="{27F4EAC8-105D-4B47-B09A-4D389879EF31}"/>
          </ac:spMkLst>
        </pc:spChg>
        <pc:spChg chg="del">
          <ac:chgData name="Syphax Ait oubelli" userId="ecf726b1934da71b" providerId="LiveId" clId="{DBF02EF2-5AE0-440D-B6AD-B5ACDEE03AC8}" dt="2021-08-27T20:35:51.310" v="4659" actId="478"/>
          <ac:spMkLst>
            <pc:docMk/>
            <pc:sldMk cId="2820146900" sldId="428"/>
            <ac:spMk id="67" creationId="{10B155FB-C0BF-4C70-B11E-BF4D7973C22D}"/>
          </ac:spMkLst>
        </pc:spChg>
        <pc:spChg chg="del">
          <ac:chgData name="Syphax Ait oubelli" userId="ecf726b1934da71b" providerId="LiveId" clId="{DBF02EF2-5AE0-440D-B6AD-B5ACDEE03AC8}" dt="2021-08-27T20:35:51.310" v="4659" actId="478"/>
          <ac:spMkLst>
            <pc:docMk/>
            <pc:sldMk cId="2820146900" sldId="428"/>
            <ac:spMk id="68" creationId="{E4D494FE-438C-4F3C-9D84-F3E3EA5FF01B}"/>
          </ac:spMkLst>
        </pc:spChg>
        <pc:spChg chg="add mod">
          <ac:chgData name="Syphax Ait oubelli" userId="ecf726b1934da71b" providerId="LiveId" clId="{DBF02EF2-5AE0-440D-B6AD-B5ACDEE03AC8}" dt="2021-08-27T20:49:19.357" v="5046"/>
          <ac:spMkLst>
            <pc:docMk/>
            <pc:sldMk cId="2820146900" sldId="428"/>
            <ac:spMk id="100" creationId="{5A94BD5E-0491-444F-8CB7-A775D168E8C8}"/>
          </ac:spMkLst>
        </pc:spChg>
        <pc:spChg chg="mod">
          <ac:chgData name="Syphax Ait oubelli" userId="ecf726b1934da71b" providerId="LiveId" clId="{DBF02EF2-5AE0-440D-B6AD-B5ACDEE03AC8}" dt="2021-08-27T20:59:28.584" v="5266" actId="207"/>
          <ac:spMkLst>
            <pc:docMk/>
            <pc:sldMk cId="2820146900" sldId="428"/>
            <ac:spMk id="118" creationId="{B6E38175-4676-41B1-838E-46671EDA869A}"/>
          </ac:spMkLst>
        </pc:spChg>
        <pc:spChg chg="mod">
          <ac:chgData name="Syphax Ait oubelli" userId="ecf726b1934da71b" providerId="LiveId" clId="{DBF02EF2-5AE0-440D-B6AD-B5ACDEE03AC8}" dt="2021-08-27T20:35:28.702" v="4651" actId="207"/>
          <ac:spMkLst>
            <pc:docMk/>
            <pc:sldMk cId="2820146900" sldId="428"/>
            <ac:spMk id="142" creationId="{D411856E-8C37-4EFF-828C-CEC7BE4E5735}"/>
          </ac:spMkLst>
        </pc:spChg>
        <pc:spChg chg="mod">
          <ac:chgData name="Syphax Ait oubelli" userId="ecf726b1934da71b" providerId="LiveId" clId="{DBF02EF2-5AE0-440D-B6AD-B5ACDEE03AC8}" dt="2021-08-27T20:35:28.702" v="4651" actId="207"/>
          <ac:spMkLst>
            <pc:docMk/>
            <pc:sldMk cId="2820146900" sldId="428"/>
            <ac:spMk id="143" creationId="{0085F201-8AD1-4EF4-8BF9-27A4AE606BD6}"/>
          </ac:spMkLst>
        </pc:spChg>
        <pc:spChg chg="mod">
          <ac:chgData name="Syphax Ait oubelli" userId="ecf726b1934da71b" providerId="LiveId" clId="{DBF02EF2-5AE0-440D-B6AD-B5ACDEE03AC8}" dt="2021-08-27T20:35:28.702" v="4651" actId="207"/>
          <ac:spMkLst>
            <pc:docMk/>
            <pc:sldMk cId="2820146900" sldId="428"/>
            <ac:spMk id="144" creationId="{244597DC-630E-4410-9E23-D2F26E5B1E8C}"/>
          </ac:spMkLst>
        </pc:spChg>
        <pc:spChg chg="mod">
          <ac:chgData name="Syphax Ait oubelli" userId="ecf726b1934da71b" providerId="LiveId" clId="{DBF02EF2-5AE0-440D-B6AD-B5ACDEE03AC8}" dt="2021-08-27T20:35:28.702" v="4651" actId="207"/>
          <ac:spMkLst>
            <pc:docMk/>
            <pc:sldMk cId="2820146900" sldId="428"/>
            <ac:spMk id="145" creationId="{64E966FF-70D0-41A3-B675-1F06DF02355F}"/>
          </ac:spMkLst>
        </pc:spChg>
        <pc:cxnChg chg="del mod">
          <ac:chgData name="Syphax Ait oubelli" userId="ecf726b1934da71b" providerId="LiveId" clId="{DBF02EF2-5AE0-440D-B6AD-B5ACDEE03AC8}" dt="2021-08-27T20:35:51.310" v="4659" actId="478"/>
          <ac:cxnSpMkLst>
            <pc:docMk/>
            <pc:sldMk cId="2820146900" sldId="428"/>
            <ac:cxnSpMk id="69" creationId="{AF628DBC-C03A-4EBB-9DE7-93E36683CC15}"/>
          </ac:cxnSpMkLst>
        </pc:cxnChg>
        <pc:cxnChg chg="del mod">
          <ac:chgData name="Syphax Ait oubelli" userId="ecf726b1934da71b" providerId="LiveId" clId="{DBF02EF2-5AE0-440D-B6AD-B5ACDEE03AC8}" dt="2021-08-27T20:35:51.310" v="4659" actId="478"/>
          <ac:cxnSpMkLst>
            <pc:docMk/>
            <pc:sldMk cId="2820146900" sldId="428"/>
            <ac:cxnSpMk id="71" creationId="{C8C21735-D23B-4CD8-A201-1CB9D7C384DA}"/>
          </ac:cxnSpMkLst>
        </pc:cxnChg>
        <pc:cxnChg chg="del mod">
          <ac:chgData name="Syphax Ait oubelli" userId="ecf726b1934da71b" providerId="LiveId" clId="{DBF02EF2-5AE0-440D-B6AD-B5ACDEE03AC8}" dt="2021-08-27T20:35:51.310" v="4659" actId="478"/>
          <ac:cxnSpMkLst>
            <pc:docMk/>
            <pc:sldMk cId="2820146900" sldId="428"/>
            <ac:cxnSpMk id="72" creationId="{E9B5235E-9793-4EBE-A0ED-11D55CB798BA}"/>
          </ac:cxnSpMkLst>
        </pc:cxnChg>
        <pc:cxnChg chg="del mod">
          <ac:chgData name="Syphax Ait oubelli" userId="ecf726b1934da71b" providerId="LiveId" clId="{DBF02EF2-5AE0-440D-B6AD-B5ACDEE03AC8}" dt="2021-08-27T20:35:51.310" v="4659" actId="478"/>
          <ac:cxnSpMkLst>
            <pc:docMk/>
            <pc:sldMk cId="2820146900" sldId="428"/>
            <ac:cxnSpMk id="74" creationId="{17343D4A-FD86-4AB9-AB77-1F9BEFAAD4E2}"/>
          </ac:cxnSpMkLst>
        </pc:cxnChg>
        <pc:cxnChg chg="del">
          <ac:chgData name="Syphax Ait oubelli" userId="ecf726b1934da71b" providerId="LiveId" clId="{DBF02EF2-5AE0-440D-B6AD-B5ACDEE03AC8}" dt="2021-08-27T20:35:51.310" v="4659" actId="478"/>
          <ac:cxnSpMkLst>
            <pc:docMk/>
            <pc:sldMk cId="2820146900" sldId="428"/>
            <ac:cxnSpMk id="75" creationId="{A53AD7CB-C5F1-4ABC-8B5A-E4225FC3DB42}"/>
          </ac:cxnSpMkLst>
        </pc:cxnChg>
        <pc:cxnChg chg="del">
          <ac:chgData name="Syphax Ait oubelli" userId="ecf726b1934da71b" providerId="LiveId" clId="{DBF02EF2-5AE0-440D-B6AD-B5ACDEE03AC8}" dt="2021-08-27T20:35:51.310" v="4659" actId="478"/>
          <ac:cxnSpMkLst>
            <pc:docMk/>
            <pc:sldMk cId="2820146900" sldId="428"/>
            <ac:cxnSpMk id="76" creationId="{B5261359-D171-4ED9-97DC-0C558B284CBA}"/>
          </ac:cxnSpMkLst>
        </pc:cxnChg>
        <pc:cxnChg chg="del">
          <ac:chgData name="Syphax Ait oubelli" userId="ecf726b1934da71b" providerId="LiveId" clId="{DBF02EF2-5AE0-440D-B6AD-B5ACDEE03AC8}" dt="2021-08-27T20:35:51.310" v="4659" actId="478"/>
          <ac:cxnSpMkLst>
            <pc:docMk/>
            <pc:sldMk cId="2820146900" sldId="428"/>
            <ac:cxnSpMk id="77" creationId="{8628B1BC-5B34-4451-878E-63011EBC15C2}"/>
          </ac:cxnSpMkLst>
        </pc:cxnChg>
        <pc:cxnChg chg="del">
          <ac:chgData name="Syphax Ait oubelli" userId="ecf726b1934da71b" providerId="LiveId" clId="{DBF02EF2-5AE0-440D-B6AD-B5ACDEE03AC8}" dt="2021-08-27T20:35:51.310" v="4659" actId="478"/>
          <ac:cxnSpMkLst>
            <pc:docMk/>
            <pc:sldMk cId="2820146900" sldId="428"/>
            <ac:cxnSpMk id="78" creationId="{6F67CE49-2692-4D91-AAF4-20263BC95634}"/>
          </ac:cxnSpMkLst>
        </pc:cxnChg>
        <pc:cxnChg chg="del">
          <ac:chgData name="Syphax Ait oubelli" userId="ecf726b1934da71b" providerId="LiveId" clId="{DBF02EF2-5AE0-440D-B6AD-B5ACDEE03AC8}" dt="2021-08-27T20:35:51.310" v="4659" actId="478"/>
          <ac:cxnSpMkLst>
            <pc:docMk/>
            <pc:sldMk cId="2820146900" sldId="428"/>
            <ac:cxnSpMk id="79" creationId="{C09C5CD6-EF7C-4717-B4C8-1E54DE459D2C}"/>
          </ac:cxnSpMkLst>
        </pc:cxnChg>
        <pc:cxnChg chg="del">
          <ac:chgData name="Syphax Ait oubelli" userId="ecf726b1934da71b" providerId="LiveId" clId="{DBF02EF2-5AE0-440D-B6AD-B5ACDEE03AC8}" dt="2021-08-27T20:35:51.310" v="4659" actId="478"/>
          <ac:cxnSpMkLst>
            <pc:docMk/>
            <pc:sldMk cId="2820146900" sldId="428"/>
            <ac:cxnSpMk id="80" creationId="{635681D0-593B-4008-8DD7-0F07DA91540A}"/>
          </ac:cxnSpMkLst>
        </pc:cxnChg>
        <pc:cxnChg chg="del">
          <ac:chgData name="Syphax Ait oubelli" userId="ecf726b1934da71b" providerId="LiveId" clId="{DBF02EF2-5AE0-440D-B6AD-B5ACDEE03AC8}" dt="2021-08-27T20:35:51.310" v="4659" actId="478"/>
          <ac:cxnSpMkLst>
            <pc:docMk/>
            <pc:sldMk cId="2820146900" sldId="428"/>
            <ac:cxnSpMk id="81" creationId="{A7EE46A4-A527-4939-B84C-F8A39A2C7F16}"/>
          </ac:cxnSpMkLst>
        </pc:cxnChg>
        <pc:cxnChg chg="del">
          <ac:chgData name="Syphax Ait oubelli" userId="ecf726b1934da71b" providerId="LiveId" clId="{DBF02EF2-5AE0-440D-B6AD-B5ACDEE03AC8}" dt="2021-08-27T20:35:51.310" v="4659" actId="478"/>
          <ac:cxnSpMkLst>
            <pc:docMk/>
            <pc:sldMk cId="2820146900" sldId="428"/>
            <ac:cxnSpMk id="82" creationId="{CFFCE582-5657-4A30-AD99-F5D54C0586FD}"/>
          </ac:cxnSpMkLst>
        </pc:cxnChg>
        <pc:cxnChg chg="del">
          <ac:chgData name="Syphax Ait oubelli" userId="ecf726b1934da71b" providerId="LiveId" clId="{DBF02EF2-5AE0-440D-B6AD-B5ACDEE03AC8}" dt="2021-08-27T20:35:51.310" v="4659" actId="478"/>
          <ac:cxnSpMkLst>
            <pc:docMk/>
            <pc:sldMk cId="2820146900" sldId="428"/>
            <ac:cxnSpMk id="83" creationId="{87DC9B58-18AC-454C-90AC-19639F12D81D}"/>
          </ac:cxnSpMkLst>
        </pc:cxnChg>
        <pc:cxnChg chg="del">
          <ac:chgData name="Syphax Ait oubelli" userId="ecf726b1934da71b" providerId="LiveId" clId="{DBF02EF2-5AE0-440D-B6AD-B5ACDEE03AC8}" dt="2021-08-27T20:35:51.310" v="4659" actId="478"/>
          <ac:cxnSpMkLst>
            <pc:docMk/>
            <pc:sldMk cId="2820146900" sldId="428"/>
            <ac:cxnSpMk id="84" creationId="{79F05178-73AC-4002-8A11-74DD24C76C47}"/>
          </ac:cxnSpMkLst>
        </pc:cxnChg>
        <pc:cxnChg chg="del">
          <ac:chgData name="Syphax Ait oubelli" userId="ecf726b1934da71b" providerId="LiveId" clId="{DBF02EF2-5AE0-440D-B6AD-B5ACDEE03AC8}" dt="2021-08-27T20:35:51.310" v="4659" actId="478"/>
          <ac:cxnSpMkLst>
            <pc:docMk/>
            <pc:sldMk cId="2820146900" sldId="428"/>
            <ac:cxnSpMk id="85" creationId="{C0BEB304-CE8F-4433-8D2E-3A6A973BAD8E}"/>
          </ac:cxnSpMkLst>
        </pc:cxnChg>
        <pc:cxnChg chg="del">
          <ac:chgData name="Syphax Ait oubelli" userId="ecf726b1934da71b" providerId="LiveId" clId="{DBF02EF2-5AE0-440D-B6AD-B5ACDEE03AC8}" dt="2021-08-27T20:35:51.310" v="4659" actId="478"/>
          <ac:cxnSpMkLst>
            <pc:docMk/>
            <pc:sldMk cId="2820146900" sldId="428"/>
            <ac:cxnSpMk id="86" creationId="{4FF1C5F2-2598-404D-A370-4EB575A8298F}"/>
          </ac:cxnSpMkLst>
        </pc:cxnChg>
        <pc:cxnChg chg="del">
          <ac:chgData name="Syphax Ait oubelli" userId="ecf726b1934da71b" providerId="LiveId" clId="{DBF02EF2-5AE0-440D-B6AD-B5ACDEE03AC8}" dt="2021-08-27T20:35:51.310" v="4659" actId="478"/>
          <ac:cxnSpMkLst>
            <pc:docMk/>
            <pc:sldMk cId="2820146900" sldId="428"/>
            <ac:cxnSpMk id="87" creationId="{7286FA24-9462-4639-B906-C0838D91248A}"/>
          </ac:cxnSpMkLst>
        </pc:cxnChg>
        <pc:cxnChg chg="del">
          <ac:chgData name="Syphax Ait oubelli" userId="ecf726b1934da71b" providerId="LiveId" clId="{DBF02EF2-5AE0-440D-B6AD-B5ACDEE03AC8}" dt="2021-08-27T20:35:51.310" v="4659" actId="478"/>
          <ac:cxnSpMkLst>
            <pc:docMk/>
            <pc:sldMk cId="2820146900" sldId="428"/>
            <ac:cxnSpMk id="88" creationId="{2561B730-72E5-4303-B9EF-B9620ADD699D}"/>
          </ac:cxnSpMkLst>
        </pc:cxnChg>
        <pc:cxnChg chg="del">
          <ac:chgData name="Syphax Ait oubelli" userId="ecf726b1934da71b" providerId="LiveId" clId="{DBF02EF2-5AE0-440D-B6AD-B5ACDEE03AC8}" dt="2021-08-27T20:35:51.310" v="4659" actId="478"/>
          <ac:cxnSpMkLst>
            <pc:docMk/>
            <pc:sldMk cId="2820146900" sldId="428"/>
            <ac:cxnSpMk id="89" creationId="{6593F95F-D66B-4BCF-BDA7-6575307BBBF5}"/>
          </ac:cxnSpMkLst>
        </pc:cxnChg>
        <pc:cxnChg chg="del">
          <ac:chgData name="Syphax Ait oubelli" userId="ecf726b1934da71b" providerId="LiveId" clId="{DBF02EF2-5AE0-440D-B6AD-B5ACDEE03AC8}" dt="2021-08-27T20:35:51.310" v="4659" actId="478"/>
          <ac:cxnSpMkLst>
            <pc:docMk/>
            <pc:sldMk cId="2820146900" sldId="428"/>
            <ac:cxnSpMk id="90" creationId="{351DF9ED-544C-4A1B-BA3F-D60B84B7AC70}"/>
          </ac:cxnSpMkLst>
        </pc:cxnChg>
        <pc:cxnChg chg="del">
          <ac:chgData name="Syphax Ait oubelli" userId="ecf726b1934da71b" providerId="LiveId" clId="{DBF02EF2-5AE0-440D-B6AD-B5ACDEE03AC8}" dt="2021-08-27T20:35:51.310" v="4659" actId="478"/>
          <ac:cxnSpMkLst>
            <pc:docMk/>
            <pc:sldMk cId="2820146900" sldId="428"/>
            <ac:cxnSpMk id="91" creationId="{B42CB3A6-E6F5-4FC0-BDEA-50F0A45427BE}"/>
          </ac:cxnSpMkLst>
        </pc:cxnChg>
        <pc:cxnChg chg="del mod">
          <ac:chgData name="Syphax Ait oubelli" userId="ecf726b1934da71b" providerId="LiveId" clId="{DBF02EF2-5AE0-440D-B6AD-B5ACDEE03AC8}" dt="2021-08-27T20:35:51.310" v="4659" actId="478"/>
          <ac:cxnSpMkLst>
            <pc:docMk/>
            <pc:sldMk cId="2820146900" sldId="428"/>
            <ac:cxnSpMk id="92" creationId="{327702C8-A8D0-4493-8A8E-94644FE10436}"/>
          </ac:cxnSpMkLst>
        </pc:cxnChg>
        <pc:cxnChg chg="del">
          <ac:chgData name="Syphax Ait oubelli" userId="ecf726b1934da71b" providerId="LiveId" clId="{DBF02EF2-5AE0-440D-B6AD-B5ACDEE03AC8}" dt="2021-08-27T20:35:51.310" v="4659" actId="478"/>
          <ac:cxnSpMkLst>
            <pc:docMk/>
            <pc:sldMk cId="2820146900" sldId="428"/>
            <ac:cxnSpMk id="93" creationId="{FC6E5735-BBDB-4F1D-B3F4-82093649FEC2}"/>
          </ac:cxnSpMkLst>
        </pc:cxnChg>
        <pc:cxnChg chg="del">
          <ac:chgData name="Syphax Ait oubelli" userId="ecf726b1934da71b" providerId="LiveId" clId="{DBF02EF2-5AE0-440D-B6AD-B5ACDEE03AC8}" dt="2021-08-27T20:35:51.310" v="4659" actId="478"/>
          <ac:cxnSpMkLst>
            <pc:docMk/>
            <pc:sldMk cId="2820146900" sldId="428"/>
            <ac:cxnSpMk id="94" creationId="{18422052-3D34-4331-AC63-54602F0F7422}"/>
          </ac:cxnSpMkLst>
        </pc:cxnChg>
        <pc:cxnChg chg="del">
          <ac:chgData name="Syphax Ait oubelli" userId="ecf726b1934da71b" providerId="LiveId" clId="{DBF02EF2-5AE0-440D-B6AD-B5ACDEE03AC8}" dt="2021-08-27T20:35:51.310" v="4659" actId="478"/>
          <ac:cxnSpMkLst>
            <pc:docMk/>
            <pc:sldMk cId="2820146900" sldId="428"/>
            <ac:cxnSpMk id="95" creationId="{EEC17D16-BFAC-4610-A3D2-EFD89F5CA02F}"/>
          </ac:cxnSpMkLst>
        </pc:cxnChg>
        <pc:cxnChg chg="del">
          <ac:chgData name="Syphax Ait oubelli" userId="ecf726b1934da71b" providerId="LiveId" clId="{DBF02EF2-5AE0-440D-B6AD-B5ACDEE03AC8}" dt="2021-08-27T20:35:51.310" v="4659" actId="478"/>
          <ac:cxnSpMkLst>
            <pc:docMk/>
            <pc:sldMk cId="2820146900" sldId="428"/>
            <ac:cxnSpMk id="96" creationId="{E1E88F50-FDE6-4EAC-A75A-3AA53B9AB12F}"/>
          </ac:cxnSpMkLst>
        </pc:cxnChg>
        <pc:cxnChg chg="del">
          <ac:chgData name="Syphax Ait oubelli" userId="ecf726b1934da71b" providerId="LiveId" clId="{DBF02EF2-5AE0-440D-B6AD-B5ACDEE03AC8}" dt="2021-08-27T20:35:51.310" v="4659" actId="478"/>
          <ac:cxnSpMkLst>
            <pc:docMk/>
            <pc:sldMk cId="2820146900" sldId="428"/>
            <ac:cxnSpMk id="98" creationId="{916DAD9B-47D7-4C86-89D1-B6691D745960}"/>
          </ac:cxnSpMkLst>
        </pc:cxnChg>
        <pc:cxnChg chg="del">
          <ac:chgData name="Syphax Ait oubelli" userId="ecf726b1934da71b" providerId="LiveId" clId="{DBF02EF2-5AE0-440D-B6AD-B5ACDEE03AC8}" dt="2021-08-27T20:35:51.310" v="4659" actId="478"/>
          <ac:cxnSpMkLst>
            <pc:docMk/>
            <pc:sldMk cId="2820146900" sldId="428"/>
            <ac:cxnSpMk id="99" creationId="{6C2F74E6-9D45-457E-ADB9-F2C6BC5F5584}"/>
          </ac:cxnSpMkLst>
        </pc:cxnChg>
      </pc:sldChg>
      <pc:sldChg chg="add del">
        <pc:chgData name="Syphax Ait oubelli" userId="ecf726b1934da71b" providerId="LiveId" clId="{DBF02EF2-5AE0-440D-B6AD-B5ACDEE03AC8}" dt="2021-08-27T21:12:07.053" v="5357" actId="47"/>
        <pc:sldMkLst>
          <pc:docMk/>
          <pc:sldMk cId="2225102494" sldId="429"/>
        </pc:sldMkLst>
      </pc:sldChg>
      <pc:sldChg chg="add del">
        <pc:chgData name="Syphax Ait oubelli" userId="ecf726b1934da71b" providerId="LiveId" clId="{DBF02EF2-5AE0-440D-B6AD-B5ACDEE03AC8}" dt="2021-08-27T21:12:07.053" v="5357" actId="47"/>
        <pc:sldMkLst>
          <pc:docMk/>
          <pc:sldMk cId="583318032" sldId="430"/>
        </pc:sldMkLst>
      </pc:sldChg>
      <pc:sldChg chg="add del">
        <pc:chgData name="Syphax Ait oubelli" userId="ecf726b1934da71b" providerId="LiveId" clId="{DBF02EF2-5AE0-440D-B6AD-B5ACDEE03AC8}" dt="2021-08-27T21:12:07.053" v="5357" actId="47"/>
        <pc:sldMkLst>
          <pc:docMk/>
          <pc:sldMk cId="1300325087" sldId="431"/>
        </pc:sldMkLst>
      </pc:sldChg>
      <pc:sldChg chg="addSp modSp add mod ord">
        <pc:chgData name="Syphax Ait oubelli" userId="ecf726b1934da71b" providerId="LiveId" clId="{DBF02EF2-5AE0-440D-B6AD-B5ACDEE03AC8}" dt="2021-08-27T20:48:28.636" v="5028" actId="1076"/>
        <pc:sldMkLst>
          <pc:docMk/>
          <pc:sldMk cId="1151650685" sldId="432"/>
        </pc:sldMkLst>
        <pc:spChg chg="add mod">
          <ac:chgData name="Syphax Ait oubelli" userId="ecf726b1934da71b" providerId="LiveId" clId="{DBF02EF2-5AE0-440D-B6AD-B5ACDEE03AC8}" dt="2021-08-27T20:48:28.636" v="5028" actId="1076"/>
          <ac:spMkLst>
            <pc:docMk/>
            <pc:sldMk cId="1151650685" sldId="432"/>
            <ac:spMk id="56" creationId="{27743327-8AB7-4F89-BF3C-EBFC51D2FD56}"/>
          </ac:spMkLst>
        </pc:spChg>
        <pc:spChg chg="mod">
          <ac:chgData name="Syphax Ait oubelli" userId="ecf726b1934da71b" providerId="LiveId" clId="{DBF02EF2-5AE0-440D-B6AD-B5ACDEE03AC8}" dt="2021-08-27T20:48:15.987" v="5023" actId="207"/>
          <ac:spMkLst>
            <pc:docMk/>
            <pc:sldMk cId="1151650685" sldId="432"/>
            <ac:spMk id="125" creationId="{329B5B38-2E37-4E27-8B20-4316760C5618}"/>
          </ac:spMkLst>
        </pc:spChg>
      </pc:sldChg>
      <pc:sldChg chg="addSp delSp modSp add mod">
        <pc:chgData name="Syphax Ait oubelli" userId="ecf726b1934da71b" providerId="LiveId" clId="{DBF02EF2-5AE0-440D-B6AD-B5ACDEE03AC8}" dt="2021-08-27T20:59:11.037" v="5258" actId="207"/>
        <pc:sldMkLst>
          <pc:docMk/>
          <pc:sldMk cId="265777374" sldId="433"/>
        </pc:sldMkLst>
        <pc:spChg chg="add mod">
          <ac:chgData name="Syphax Ait oubelli" userId="ecf726b1934da71b" providerId="LiveId" clId="{DBF02EF2-5AE0-440D-B6AD-B5ACDEE03AC8}" dt="2021-08-27T20:48:50.341" v="5033" actId="1076"/>
          <ac:spMkLst>
            <pc:docMk/>
            <pc:sldMk cId="265777374" sldId="433"/>
            <ac:spMk id="56" creationId="{EE6B9030-4EC4-4618-972F-623B23A91FD2}"/>
          </ac:spMkLst>
        </pc:spChg>
        <pc:spChg chg="del">
          <ac:chgData name="Syphax Ait oubelli" userId="ecf726b1934da71b" providerId="LiveId" clId="{DBF02EF2-5AE0-440D-B6AD-B5ACDEE03AC8}" dt="2021-08-27T20:34:08.586" v="4584" actId="478"/>
          <ac:spMkLst>
            <pc:docMk/>
            <pc:sldMk cId="265777374" sldId="433"/>
            <ac:spMk id="67" creationId="{10B155FB-C0BF-4C70-B11E-BF4D7973C22D}"/>
          </ac:spMkLst>
        </pc:spChg>
        <pc:spChg chg="mod">
          <ac:chgData name="Syphax Ait oubelli" userId="ecf726b1934da71b" providerId="LiveId" clId="{DBF02EF2-5AE0-440D-B6AD-B5ACDEE03AC8}" dt="2021-08-27T20:59:11.037" v="5258" actId="207"/>
          <ac:spMkLst>
            <pc:docMk/>
            <pc:sldMk cId="265777374" sldId="433"/>
            <ac:spMk id="124" creationId="{7C552565-F814-440F-B810-69B985E86A5D}"/>
          </ac:spMkLst>
        </pc:spChg>
        <pc:spChg chg="mod">
          <ac:chgData name="Syphax Ait oubelli" userId="ecf726b1934da71b" providerId="LiveId" clId="{DBF02EF2-5AE0-440D-B6AD-B5ACDEE03AC8}" dt="2021-08-27T20:34:16.168" v="4609" actId="207"/>
          <ac:spMkLst>
            <pc:docMk/>
            <pc:sldMk cId="265777374" sldId="433"/>
            <ac:spMk id="145" creationId="{64E966FF-70D0-41A3-B675-1F06DF02355F}"/>
          </ac:spMkLst>
        </pc:spChg>
        <pc:cxnChg chg="del">
          <ac:chgData name="Syphax Ait oubelli" userId="ecf726b1934da71b" providerId="LiveId" clId="{DBF02EF2-5AE0-440D-B6AD-B5ACDEE03AC8}" dt="2021-08-27T20:34:08.586" v="4584" actId="478"/>
          <ac:cxnSpMkLst>
            <pc:docMk/>
            <pc:sldMk cId="265777374" sldId="433"/>
            <ac:cxnSpMk id="90" creationId="{351DF9ED-544C-4A1B-BA3F-D60B84B7AC70}"/>
          </ac:cxnSpMkLst>
        </pc:cxnChg>
      </pc:sldChg>
      <pc:sldChg chg="addSp delSp modSp add mod">
        <pc:chgData name="Syphax Ait oubelli" userId="ecf726b1934da71b" providerId="LiveId" clId="{DBF02EF2-5AE0-440D-B6AD-B5ACDEE03AC8}" dt="2021-08-27T20:59:14.244" v="5260" actId="207"/>
        <pc:sldMkLst>
          <pc:docMk/>
          <pc:sldMk cId="2245304141" sldId="434"/>
        </pc:sldMkLst>
        <pc:spChg chg="add mod">
          <ac:chgData name="Syphax Ait oubelli" userId="ecf726b1934da71b" providerId="LiveId" clId="{DBF02EF2-5AE0-440D-B6AD-B5ACDEE03AC8}" dt="2021-08-27T20:48:57.757" v="5037" actId="20577"/>
          <ac:spMkLst>
            <pc:docMk/>
            <pc:sldMk cId="2245304141" sldId="434"/>
            <ac:spMk id="54" creationId="{37C35AC6-3F3C-44AA-800C-B07679E867D3}"/>
          </ac:spMkLst>
        </pc:spChg>
        <pc:spChg chg="del">
          <ac:chgData name="Syphax Ait oubelli" userId="ecf726b1934da71b" providerId="LiveId" clId="{DBF02EF2-5AE0-440D-B6AD-B5ACDEE03AC8}" dt="2021-08-27T20:34:34.445" v="4611" actId="478"/>
          <ac:spMkLst>
            <pc:docMk/>
            <pc:sldMk cId="2245304141" sldId="434"/>
            <ac:spMk id="66" creationId="{27F4EAC8-105D-4B47-B09A-4D389879EF31}"/>
          </ac:spMkLst>
        </pc:spChg>
        <pc:spChg chg="mod">
          <ac:chgData name="Syphax Ait oubelli" userId="ecf726b1934da71b" providerId="LiveId" clId="{DBF02EF2-5AE0-440D-B6AD-B5ACDEE03AC8}" dt="2021-08-27T20:59:14.244" v="5260" actId="207"/>
          <ac:spMkLst>
            <pc:docMk/>
            <pc:sldMk cId="2245304141" sldId="434"/>
            <ac:spMk id="123" creationId="{6EB0550F-3A4F-42D7-9AD9-749698E73B52}"/>
          </ac:spMkLst>
        </pc:spChg>
        <pc:spChg chg="mod">
          <ac:chgData name="Syphax Ait oubelli" userId="ecf726b1934da71b" providerId="LiveId" clId="{DBF02EF2-5AE0-440D-B6AD-B5ACDEE03AC8}" dt="2021-08-27T20:34:38.256" v="4620" actId="207"/>
          <ac:spMkLst>
            <pc:docMk/>
            <pc:sldMk cId="2245304141" sldId="434"/>
            <ac:spMk id="144" creationId="{244597DC-630E-4410-9E23-D2F26E5B1E8C}"/>
          </ac:spMkLst>
        </pc:spChg>
        <pc:cxnChg chg="del">
          <ac:chgData name="Syphax Ait oubelli" userId="ecf726b1934da71b" providerId="LiveId" clId="{DBF02EF2-5AE0-440D-B6AD-B5ACDEE03AC8}" dt="2021-08-27T20:34:34.445" v="4611" actId="478"/>
          <ac:cxnSpMkLst>
            <pc:docMk/>
            <pc:sldMk cId="2245304141" sldId="434"/>
            <ac:cxnSpMk id="89" creationId="{6593F95F-D66B-4BCF-BDA7-6575307BBBF5}"/>
          </ac:cxnSpMkLst>
        </pc:cxnChg>
      </pc:sldChg>
      <pc:sldChg chg="addSp delSp modSp add mod">
        <pc:chgData name="Syphax Ait oubelli" userId="ecf726b1934da71b" providerId="LiveId" clId="{DBF02EF2-5AE0-440D-B6AD-B5ACDEE03AC8}" dt="2021-08-27T20:59:17.552" v="5262" actId="207"/>
        <pc:sldMkLst>
          <pc:docMk/>
          <pc:sldMk cId="3177161216" sldId="435"/>
        </pc:sldMkLst>
        <pc:spChg chg="add mod">
          <ac:chgData name="Syphax Ait oubelli" userId="ecf726b1934da71b" providerId="LiveId" clId="{DBF02EF2-5AE0-440D-B6AD-B5ACDEE03AC8}" dt="2021-08-27T20:49:06.019" v="5041" actId="20577"/>
          <ac:spMkLst>
            <pc:docMk/>
            <pc:sldMk cId="3177161216" sldId="435"/>
            <ac:spMk id="52" creationId="{F95B239D-583E-4656-B7B2-3A5D8D499918}"/>
          </ac:spMkLst>
        </pc:spChg>
        <pc:spChg chg="del">
          <ac:chgData name="Syphax Ait oubelli" userId="ecf726b1934da71b" providerId="LiveId" clId="{DBF02EF2-5AE0-440D-B6AD-B5ACDEE03AC8}" dt="2021-08-27T20:34:44.437" v="4622" actId="478"/>
          <ac:spMkLst>
            <pc:docMk/>
            <pc:sldMk cId="3177161216" sldId="435"/>
            <ac:spMk id="65" creationId="{D073125D-930A-468C-A077-0AF96E1EA3DA}"/>
          </ac:spMkLst>
        </pc:spChg>
        <pc:spChg chg="mod">
          <ac:chgData name="Syphax Ait oubelli" userId="ecf726b1934da71b" providerId="LiveId" clId="{DBF02EF2-5AE0-440D-B6AD-B5ACDEE03AC8}" dt="2021-08-27T20:59:17.552" v="5262" actId="207"/>
          <ac:spMkLst>
            <pc:docMk/>
            <pc:sldMk cId="3177161216" sldId="435"/>
            <ac:spMk id="122" creationId="{87932780-2698-4037-A404-95A1A307F1B6}"/>
          </ac:spMkLst>
        </pc:spChg>
        <pc:spChg chg="mod">
          <ac:chgData name="Syphax Ait oubelli" userId="ecf726b1934da71b" providerId="LiveId" clId="{DBF02EF2-5AE0-440D-B6AD-B5ACDEE03AC8}" dt="2021-08-27T20:34:48.257" v="4631" actId="207"/>
          <ac:spMkLst>
            <pc:docMk/>
            <pc:sldMk cId="3177161216" sldId="435"/>
            <ac:spMk id="143" creationId="{0085F201-8AD1-4EF4-8BF9-27A4AE606BD6}"/>
          </ac:spMkLst>
        </pc:spChg>
        <pc:cxnChg chg="del">
          <ac:chgData name="Syphax Ait oubelli" userId="ecf726b1934da71b" providerId="LiveId" clId="{DBF02EF2-5AE0-440D-B6AD-B5ACDEE03AC8}" dt="2021-08-27T20:34:44.437" v="4622" actId="478"/>
          <ac:cxnSpMkLst>
            <pc:docMk/>
            <pc:sldMk cId="3177161216" sldId="435"/>
            <ac:cxnSpMk id="99" creationId="{6C2F74E6-9D45-457E-ADB9-F2C6BC5F5584}"/>
          </ac:cxnSpMkLst>
        </pc:cxnChg>
      </pc:sldChg>
      <pc:sldChg chg="addSp delSp modSp add mod">
        <pc:chgData name="Syphax Ait oubelli" userId="ecf726b1934da71b" providerId="LiveId" clId="{DBF02EF2-5AE0-440D-B6AD-B5ACDEE03AC8}" dt="2021-08-27T20:59:21.638" v="5264" actId="207"/>
        <pc:sldMkLst>
          <pc:docMk/>
          <pc:sldMk cId="2676420147" sldId="436"/>
        </pc:sldMkLst>
        <pc:spChg chg="del">
          <ac:chgData name="Syphax Ait oubelli" userId="ecf726b1934da71b" providerId="LiveId" clId="{DBF02EF2-5AE0-440D-B6AD-B5ACDEE03AC8}" dt="2021-08-27T20:34:54.931" v="4633" actId="478"/>
          <ac:spMkLst>
            <pc:docMk/>
            <pc:sldMk cId="2676420147" sldId="436"/>
            <ac:spMk id="51" creationId="{4C316A44-B2D3-4DE8-BE1F-759CADAB1A43}"/>
          </ac:spMkLst>
        </pc:spChg>
        <pc:spChg chg="add mod">
          <ac:chgData name="Syphax Ait oubelli" userId="ecf726b1934da71b" providerId="LiveId" clId="{DBF02EF2-5AE0-440D-B6AD-B5ACDEE03AC8}" dt="2021-08-27T20:49:12.740" v="5045" actId="20577"/>
          <ac:spMkLst>
            <pc:docMk/>
            <pc:sldMk cId="2676420147" sldId="436"/>
            <ac:spMk id="52" creationId="{492E0DCA-6975-4985-8B3F-D5F79E890A4E}"/>
          </ac:spMkLst>
        </pc:spChg>
        <pc:spChg chg="mod">
          <ac:chgData name="Syphax Ait oubelli" userId="ecf726b1934da71b" providerId="LiveId" clId="{DBF02EF2-5AE0-440D-B6AD-B5ACDEE03AC8}" dt="2021-08-27T20:59:21.638" v="5264" actId="207"/>
          <ac:spMkLst>
            <pc:docMk/>
            <pc:sldMk cId="2676420147" sldId="436"/>
            <ac:spMk id="117" creationId="{8CD5F533-F767-4951-84AF-09E141C4F907}"/>
          </ac:spMkLst>
        </pc:spChg>
        <pc:spChg chg="mod">
          <ac:chgData name="Syphax Ait oubelli" userId="ecf726b1934da71b" providerId="LiveId" clId="{DBF02EF2-5AE0-440D-B6AD-B5ACDEE03AC8}" dt="2021-08-27T20:35:01.468" v="4640" actId="207"/>
          <ac:spMkLst>
            <pc:docMk/>
            <pc:sldMk cId="2676420147" sldId="436"/>
            <ac:spMk id="142" creationId="{D411856E-8C37-4EFF-828C-CEC7BE4E5735}"/>
          </ac:spMkLst>
        </pc:spChg>
        <pc:cxnChg chg="del">
          <ac:chgData name="Syphax Ait oubelli" userId="ecf726b1934da71b" providerId="LiveId" clId="{DBF02EF2-5AE0-440D-B6AD-B5ACDEE03AC8}" dt="2021-08-27T20:34:54.931" v="4633" actId="478"/>
          <ac:cxnSpMkLst>
            <pc:docMk/>
            <pc:sldMk cId="2676420147" sldId="436"/>
            <ac:cxnSpMk id="98" creationId="{916DAD9B-47D7-4C86-89D1-B6691D745960}"/>
          </ac:cxnSpMkLst>
        </pc:cxnChg>
      </pc:sldChg>
      <pc:sldChg chg="addSp delSp modSp add mod">
        <pc:chgData name="Syphax Ait oubelli" userId="ecf726b1934da71b" providerId="LiveId" clId="{DBF02EF2-5AE0-440D-B6AD-B5ACDEE03AC8}" dt="2021-08-27T20:59:40.052" v="5268" actId="207"/>
        <pc:sldMkLst>
          <pc:docMk/>
          <pc:sldMk cId="2152072125" sldId="437"/>
        </pc:sldMkLst>
        <pc:spChg chg="del">
          <ac:chgData name="Syphax Ait oubelli" userId="ecf726b1934da71b" providerId="LiveId" clId="{DBF02EF2-5AE0-440D-B6AD-B5ACDEE03AC8}" dt="2021-08-27T20:36:14.617" v="4660" actId="478"/>
          <ac:spMkLst>
            <pc:docMk/>
            <pc:sldMk cId="2152072125" sldId="437"/>
            <ac:spMk id="42" creationId="{DC2FBFD4-9BAF-4F0F-B0D2-37EB8CA99081}"/>
          </ac:spMkLst>
        </pc:spChg>
        <pc:spChg chg="del">
          <ac:chgData name="Syphax Ait oubelli" userId="ecf726b1934da71b" providerId="LiveId" clId="{DBF02EF2-5AE0-440D-B6AD-B5ACDEE03AC8}" dt="2021-08-27T20:36:14.617" v="4660" actId="478"/>
          <ac:spMkLst>
            <pc:docMk/>
            <pc:sldMk cId="2152072125" sldId="437"/>
            <ac:spMk id="44" creationId="{18DEE543-1B9E-4872-8313-51EC599556B4}"/>
          </ac:spMkLst>
        </pc:spChg>
        <pc:spChg chg="del">
          <ac:chgData name="Syphax Ait oubelli" userId="ecf726b1934da71b" providerId="LiveId" clId="{DBF02EF2-5AE0-440D-B6AD-B5ACDEE03AC8}" dt="2021-08-27T20:36:14.617" v="4660" actId="478"/>
          <ac:spMkLst>
            <pc:docMk/>
            <pc:sldMk cId="2152072125" sldId="437"/>
            <ac:spMk id="45" creationId="{C802E9D9-86E1-4E44-ABE7-7D5089C479B6}"/>
          </ac:spMkLst>
        </pc:spChg>
        <pc:spChg chg="del">
          <ac:chgData name="Syphax Ait oubelli" userId="ecf726b1934da71b" providerId="LiveId" clId="{DBF02EF2-5AE0-440D-B6AD-B5ACDEE03AC8}" dt="2021-08-27T20:36:14.617" v="4660" actId="478"/>
          <ac:spMkLst>
            <pc:docMk/>
            <pc:sldMk cId="2152072125" sldId="437"/>
            <ac:spMk id="47" creationId="{20DCF8CE-8007-4EFB-A07D-6F5F69BE7A90}"/>
          </ac:spMkLst>
        </pc:spChg>
        <pc:spChg chg="del">
          <ac:chgData name="Syphax Ait oubelli" userId="ecf726b1934da71b" providerId="LiveId" clId="{DBF02EF2-5AE0-440D-B6AD-B5ACDEE03AC8}" dt="2021-08-27T20:36:14.617" v="4660" actId="478"/>
          <ac:spMkLst>
            <pc:docMk/>
            <pc:sldMk cId="2152072125" sldId="437"/>
            <ac:spMk id="51" creationId="{4C316A44-B2D3-4DE8-BE1F-759CADAB1A43}"/>
          </ac:spMkLst>
        </pc:spChg>
        <pc:spChg chg="del">
          <ac:chgData name="Syphax Ait oubelli" userId="ecf726b1934da71b" providerId="LiveId" clId="{DBF02EF2-5AE0-440D-B6AD-B5ACDEE03AC8}" dt="2021-08-27T20:36:14.617" v="4660" actId="478"/>
          <ac:spMkLst>
            <pc:docMk/>
            <pc:sldMk cId="2152072125" sldId="437"/>
            <ac:spMk id="53" creationId="{C497748A-C88E-4800-ABA9-2408F64D310E}"/>
          </ac:spMkLst>
        </pc:spChg>
        <pc:spChg chg="del">
          <ac:chgData name="Syphax Ait oubelli" userId="ecf726b1934da71b" providerId="LiveId" clId="{DBF02EF2-5AE0-440D-B6AD-B5ACDEE03AC8}" dt="2021-08-27T20:36:14.617" v="4660" actId="478"/>
          <ac:spMkLst>
            <pc:docMk/>
            <pc:sldMk cId="2152072125" sldId="437"/>
            <ac:spMk id="54" creationId="{AAC7EEAF-D656-47CE-8C3F-EA9EA2E249BE}"/>
          </ac:spMkLst>
        </pc:spChg>
        <pc:spChg chg="del">
          <ac:chgData name="Syphax Ait oubelli" userId="ecf726b1934da71b" providerId="LiveId" clId="{DBF02EF2-5AE0-440D-B6AD-B5ACDEE03AC8}" dt="2021-08-27T20:36:14.617" v="4660" actId="478"/>
          <ac:spMkLst>
            <pc:docMk/>
            <pc:sldMk cId="2152072125" sldId="437"/>
            <ac:spMk id="56" creationId="{6A6353A0-C998-4A1D-AB30-BE49BF2D4900}"/>
          </ac:spMkLst>
        </pc:spChg>
        <pc:spChg chg="del">
          <ac:chgData name="Syphax Ait oubelli" userId="ecf726b1934da71b" providerId="LiveId" clId="{DBF02EF2-5AE0-440D-B6AD-B5ACDEE03AC8}" dt="2021-08-27T20:36:14.617" v="4660" actId="478"/>
          <ac:spMkLst>
            <pc:docMk/>
            <pc:sldMk cId="2152072125" sldId="437"/>
            <ac:spMk id="57" creationId="{12D10859-0B20-4EAD-BBEA-880230B1BE12}"/>
          </ac:spMkLst>
        </pc:spChg>
        <pc:spChg chg="del">
          <ac:chgData name="Syphax Ait oubelli" userId="ecf726b1934da71b" providerId="LiveId" clId="{DBF02EF2-5AE0-440D-B6AD-B5ACDEE03AC8}" dt="2021-08-27T20:36:14.617" v="4660" actId="478"/>
          <ac:spMkLst>
            <pc:docMk/>
            <pc:sldMk cId="2152072125" sldId="437"/>
            <ac:spMk id="60" creationId="{F860B6A2-256E-4958-984B-4CA7CFA9B2BE}"/>
          </ac:spMkLst>
        </pc:spChg>
        <pc:spChg chg="del">
          <ac:chgData name="Syphax Ait oubelli" userId="ecf726b1934da71b" providerId="LiveId" clId="{DBF02EF2-5AE0-440D-B6AD-B5ACDEE03AC8}" dt="2021-08-27T20:36:14.617" v="4660" actId="478"/>
          <ac:spMkLst>
            <pc:docMk/>
            <pc:sldMk cId="2152072125" sldId="437"/>
            <ac:spMk id="62" creationId="{4BC7F5EF-FF71-48C9-AB81-CC664F482580}"/>
          </ac:spMkLst>
        </pc:spChg>
        <pc:spChg chg="del">
          <ac:chgData name="Syphax Ait oubelli" userId="ecf726b1934da71b" providerId="LiveId" clId="{DBF02EF2-5AE0-440D-B6AD-B5ACDEE03AC8}" dt="2021-08-27T20:36:14.617" v="4660" actId="478"/>
          <ac:spMkLst>
            <pc:docMk/>
            <pc:sldMk cId="2152072125" sldId="437"/>
            <ac:spMk id="63" creationId="{D58C902F-7C73-40D5-BF07-FA0B0F51F345}"/>
          </ac:spMkLst>
        </pc:spChg>
        <pc:spChg chg="del">
          <ac:chgData name="Syphax Ait oubelli" userId="ecf726b1934da71b" providerId="LiveId" clId="{DBF02EF2-5AE0-440D-B6AD-B5ACDEE03AC8}" dt="2021-08-27T20:36:14.617" v="4660" actId="478"/>
          <ac:spMkLst>
            <pc:docMk/>
            <pc:sldMk cId="2152072125" sldId="437"/>
            <ac:spMk id="66" creationId="{27F4EAC8-105D-4B47-B09A-4D389879EF31}"/>
          </ac:spMkLst>
        </pc:spChg>
        <pc:spChg chg="del">
          <ac:chgData name="Syphax Ait oubelli" userId="ecf726b1934da71b" providerId="LiveId" clId="{DBF02EF2-5AE0-440D-B6AD-B5ACDEE03AC8}" dt="2021-08-27T20:36:14.617" v="4660" actId="478"/>
          <ac:spMkLst>
            <pc:docMk/>
            <pc:sldMk cId="2152072125" sldId="437"/>
            <ac:spMk id="67" creationId="{10B155FB-C0BF-4C70-B11E-BF4D7973C22D}"/>
          </ac:spMkLst>
        </pc:spChg>
        <pc:spChg chg="del">
          <ac:chgData name="Syphax Ait oubelli" userId="ecf726b1934da71b" providerId="LiveId" clId="{DBF02EF2-5AE0-440D-B6AD-B5ACDEE03AC8}" dt="2021-08-27T20:36:14.617" v="4660" actId="478"/>
          <ac:spMkLst>
            <pc:docMk/>
            <pc:sldMk cId="2152072125" sldId="437"/>
            <ac:spMk id="68" creationId="{E4D494FE-438C-4F3C-9D84-F3E3EA5FF01B}"/>
          </ac:spMkLst>
        </pc:spChg>
        <pc:spChg chg="add mod">
          <ac:chgData name="Syphax Ait oubelli" userId="ecf726b1934da71b" providerId="LiveId" clId="{DBF02EF2-5AE0-440D-B6AD-B5ACDEE03AC8}" dt="2021-08-27T20:49:23.921" v="5047"/>
          <ac:spMkLst>
            <pc:docMk/>
            <pc:sldMk cId="2152072125" sldId="437"/>
            <ac:spMk id="100" creationId="{5214C57C-990E-46FF-8B37-B40EEE7FC769}"/>
          </ac:spMkLst>
        </pc:spChg>
        <pc:spChg chg="mod">
          <ac:chgData name="Syphax Ait oubelli" userId="ecf726b1934da71b" providerId="LiveId" clId="{DBF02EF2-5AE0-440D-B6AD-B5ACDEE03AC8}" dt="2021-08-27T20:59:40.052" v="5268" actId="207"/>
          <ac:spMkLst>
            <pc:docMk/>
            <pc:sldMk cId="2152072125" sldId="437"/>
            <ac:spMk id="123" creationId="{6EB0550F-3A4F-42D7-9AD9-749698E73B52}"/>
          </ac:spMkLst>
        </pc:spChg>
        <pc:spChg chg="mod">
          <ac:chgData name="Syphax Ait oubelli" userId="ecf726b1934da71b" providerId="LiveId" clId="{DBF02EF2-5AE0-440D-B6AD-B5ACDEE03AC8}" dt="2021-08-27T20:49:33.408" v="5049" actId="207"/>
          <ac:spMkLst>
            <pc:docMk/>
            <pc:sldMk cId="2152072125" sldId="437"/>
            <ac:spMk id="143" creationId="{0085F201-8AD1-4EF4-8BF9-27A4AE606BD6}"/>
          </ac:spMkLst>
        </pc:spChg>
        <pc:cxnChg chg="del mod">
          <ac:chgData name="Syphax Ait oubelli" userId="ecf726b1934da71b" providerId="LiveId" clId="{DBF02EF2-5AE0-440D-B6AD-B5ACDEE03AC8}" dt="2021-08-27T20:36:14.617" v="4660" actId="478"/>
          <ac:cxnSpMkLst>
            <pc:docMk/>
            <pc:sldMk cId="2152072125" sldId="437"/>
            <ac:cxnSpMk id="69" creationId="{AF628DBC-C03A-4EBB-9DE7-93E36683CC15}"/>
          </ac:cxnSpMkLst>
        </pc:cxnChg>
        <pc:cxnChg chg="del mod">
          <ac:chgData name="Syphax Ait oubelli" userId="ecf726b1934da71b" providerId="LiveId" clId="{DBF02EF2-5AE0-440D-B6AD-B5ACDEE03AC8}" dt="2021-08-27T20:36:14.617" v="4660" actId="478"/>
          <ac:cxnSpMkLst>
            <pc:docMk/>
            <pc:sldMk cId="2152072125" sldId="437"/>
            <ac:cxnSpMk id="71" creationId="{C8C21735-D23B-4CD8-A201-1CB9D7C384DA}"/>
          </ac:cxnSpMkLst>
        </pc:cxnChg>
        <pc:cxnChg chg="del mod">
          <ac:chgData name="Syphax Ait oubelli" userId="ecf726b1934da71b" providerId="LiveId" clId="{DBF02EF2-5AE0-440D-B6AD-B5ACDEE03AC8}" dt="2021-08-27T20:36:14.617" v="4660" actId="478"/>
          <ac:cxnSpMkLst>
            <pc:docMk/>
            <pc:sldMk cId="2152072125" sldId="437"/>
            <ac:cxnSpMk id="72" creationId="{E9B5235E-9793-4EBE-A0ED-11D55CB798BA}"/>
          </ac:cxnSpMkLst>
        </pc:cxnChg>
        <pc:cxnChg chg="del mod">
          <ac:chgData name="Syphax Ait oubelli" userId="ecf726b1934da71b" providerId="LiveId" clId="{DBF02EF2-5AE0-440D-B6AD-B5ACDEE03AC8}" dt="2021-08-27T20:36:14.617" v="4660" actId="478"/>
          <ac:cxnSpMkLst>
            <pc:docMk/>
            <pc:sldMk cId="2152072125" sldId="437"/>
            <ac:cxnSpMk id="74" creationId="{17343D4A-FD86-4AB9-AB77-1F9BEFAAD4E2}"/>
          </ac:cxnSpMkLst>
        </pc:cxnChg>
        <pc:cxnChg chg="del">
          <ac:chgData name="Syphax Ait oubelli" userId="ecf726b1934da71b" providerId="LiveId" clId="{DBF02EF2-5AE0-440D-B6AD-B5ACDEE03AC8}" dt="2021-08-27T20:36:14.617" v="4660" actId="478"/>
          <ac:cxnSpMkLst>
            <pc:docMk/>
            <pc:sldMk cId="2152072125" sldId="437"/>
            <ac:cxnSpMk id="75" creationId="{A53AD7CB-C5F1-4ABC-8B5A-E4225FC3DB42}"/>
          </ac:cxnSpMkLst>
        </pc:cxnChg>
        <pc:cxnChg chg="del">
          <ac:chgData name="Syphax Ait oubelli" userId="ecf726b1934da71b" providerId="LiveId" clId="{DBF02EF2-5AE0-440D-B6AD-B5ACDEE03AC8}" dt="2021-08-27T20:36:14.617" v="4660" actId="478"/>
          <ac:cxnSpMkLst>
            <pc:docMk/>
            <pc:sldMk cId="2152072125" sldId="437"/>
            <ac:cxnSpMk id="76" creationId="{B5261359-D171-4ED9-97DC-0C558B284CBA}"/>
          </ac:cxnSpMkLst>
        </pc:cxnChg>
        <pc:cxnChg chg="del">
          <ac:chgData name="Syphax Ait oubelli" userId="ecf726b1934da71b" providerId="LiveId" clId="{DBF02EF2-5AE0-440D-B6AD-B5ACDEE03AC8}" dt="2021-08-27T20:36:14.617" v="4660" actId="478"/>
          <ac:cxnSpMkLst>
            <pc:docMk/>
            <pc:sldMk cId="2152072125" sldId="437"/>
            <ac:cxnSpMk id="77" creationId="{8628B1BC-5B34-4451-878E-63011EBC15C2}"/>
          </ac:cxnSpMkLst>
        </pc:cxnChg>
        <pc:cxnChg chg="del">
          <ac:chgData name="Syphax Ait oubelli" userId="ecf726b1934da71b" providerId="LiveId" clId="{DBF02EF2-5AE0-440D-B6AD-B5ACDEE03AC8}" dt="2021-08-27T20:36:14.617" v="4660" actId="478"/>
          <ac:cxnSpMkLst>
            <pc:docMk/>
            <pc:sldMk cId="2152072125" sldId="437"/>
            <ac:cxnSpMk id="78" creationId="{6F67CE49-2692-4D91-AAF4-20263BC95634}"/>
          </ac:cxnSpMkLst>
        </pc:cxnChg>
        <pc:cxnChg chg="del">
          <ac:chgData name="Syphax Ait oubelli" userId="ecf726b1934da71b" providerId="LiveId" clId="{DBF02EF2-5AE0-440D-B6AD-B5ACDEE03AC8}" dt="2021-08-27T20:36:14.617" v="4660" actId="478"/>
          <ac:cxnSpMkLst>
            <pc:docMk/>
            <pc:sldMk cId="2152072125" sldId="437"/>
            <ac:cxnSpMk id="79" creationId="{C09C5CD6-EF7C-4717-B4C8-1E54DE459D2C}"/>
          </ac:cxnSpMkLst>
        </pc:cxnChg>
        <pc:cxnChg chg="del">
          <ac:chgData name="Syphax Ait oubelli" userId="ecf726b1934da71b" providerId="LiveId" clId="{DBF02EF2-5AE0-440D-B6AD-B5ACDEE03AC8}" dt="2021-08-27T20:36:14.617" v="4660" actId="478"/>
          <ac:cxnSpMkLst>
            <pc:docMk/>
            <pc:sldMk cId="2152072125" sldId="437"/>
            <ac:cxnSpMk id="80" creationId="{635681D0-593B-4008-8DD7-0F07DA91540A}"/>
          </ac:cxnSpMkLst>
        </pc:cxnChg>
        <pc:cxnChg chg="del">
          <ac:chgData name="Syphax Ait oubelli" userId="ecf726b1934da71b" providerId="LiveId" clId="{DBF02EF2-5AE0-440D-B6AD-B5ACDEE03AC8}" dt="2021-08-27T20:36:14.617" v="4660" actId="478"/>
          <ac:cxnSpMkLst>
            <pc:docMk/>
            <pc:sldMk cId="2152072125" sldId="437"/>
            <ac:cxnSpMk id="81" creationId="{A7EE46A4-A527-4939-B84C-F8A39A2C7F16}"/>
          </ac:cxnSpMkLst>
        </pc:cxnChg>
        <pc:cxnChg chg="del">
          <ac:chgData name="Syphax Ait oubelli" userId="ecf726b1934da71b" providerId="LiveId" clId="{DBF02EF2-5AE0-440D-B6AD-B5ACDEE03AC8}" dt="2021-08-27T20:36:14.617" v="4660" actId="478"/>
          <ac:cxnSpMkLst>
            <pc:docMk/>
            <pc:sldMk cId="2152072125" sldId="437"/>
            <ac:cxnSpMk id="82" creationId="{CFFCE582-5657-4A30-AD99-F5D54C0586FD}"/>
          </ac:cxnSpMkLst>
        </pc:cxnChg>
        <pc:cxnChg chg="del">
          <ac:chgData name="Syphax Ait oubelli" userId="ecf726b1934da71b" providerId="LiveId" clId="{DBF02EF2-5AE0-440D-B6AD-B5ACDEE03AC8}" dt="2021-08-27T20:36:14.617" v="4660" actId="478"/>
          <ac:cxnSpMkLst>
            <pc:docMk/>
            <pc:sldMk cId="2152072125" sldId="437"/>
            <ac:cxnSpMk id="83" creationId="{87DC9B58-18AC-454C-90AC-19639F12D81D}"/>
          </ac:cxnSpMkLst>
        </pc:cxnChg>
        <pc:cxnChg chg="del">
          <ac:chgData name="Syphax Ait oubelli" userId="ecf726b1934da71b" providerId="LiveId" clId="{DBF02EF2-5AE0-440D-B6AD-B5ACDEE03AC8}" dt="2021-08-27T20:36:14.617" v="4660" actId="478"/>
          <ac:cxnSpMkLst>
            <pc:docMk/>
            <pc:sldMk cId="2152072125" sldId="437"/>
            <ac:cxnSpMk id="84" creationId="{79F05178-73AC-4002-8A11-74DD24C76C47}"/>
          </ac:cxnSpMkLst>
        </pc:cxnChg>
        <pc:cxnChg chg="del">
          <ac:chgData name="Syphax Ait oubelli" userId="ecf726b1934da71b" providerId="LiveId" clId="{DBF02EF2-5AE0-440D-B6AD-B5ACDEE03AC8}" dt="2021-08-27T20:36:14.617" v="4660" actId="478"/>
          <ac:cxnSpMkLst>
            <pc:docMk/>
            <pc:sldMk cId="2152072125" sldId="437"/>
            <ac:cxnSpMk id="86" creationId="{4FF1C5F2-2598-404D-A370-4EB575A8298F}"/>
          </ac:cxnSpMkLst>
        </pc:cxnChg>
        <pc:cxnChg chg="del">
          <ac:chgData name="Syphax Ait oubelli" userId="ecf726b1934da71b" providerId="LiveId" clId="{DBF02EF2-5AE0-440D-B6AD-B5ACDEE03AC8}" dt="2021-08-27T20:36:14.617" v="4660" actId="478"/>
          <ac:cxnSpMkLst>
            <pc:docMk/>
            <pc:sldMk cId="2152072125" sldId="437"/>
            <ac:cxnSpMk id="87" creationId="{7286FA24-9462-4639-B906-C0838D91248A}"/>
          </ac:cxnSpMkLst>
        </pc:cxnChg>
        <pc:cxnChg chg="del">
          <ac:chgData name="Syphax Ait oubelli" userId="ecf726b1934da71b" providerId="LiveId" clId="{DBF02EF2-5AE0-440D-B6AD-B5ACDEE03AC8}" dt="2021-08-27T20:36:14.617" v="4660" actId="478"/>
          <ac:cxnSpMkLst>
            <pc:docMk/>
            <pc:sldMk cId="2152072125" sldId="437"/>
            <ac:cxnSpMk id="88" creationId="{2561B730-72E5-4303-B9EF-B9620ADD699D}"/>
          </ac:cxnSpMkLst>
        </pc:cxnChg>
        <pc:cxnChg chg="del">
          <ac:chgData name="Syphax Ait oubelli" userId="ecf726b1934da71b" providerId="LiveId" clId="{DBF02EF2-5AE0-440D-B6AD-B5ACDEE03AC8}" dt="2021-08-27T20:36:14.617" v="4660" actId="478"/>
          <ac:cxnSpMkLst>
            <pc:docMk/>
            <pc:sldMk cId="2152072125" sldId="437"/>
            <ac:cxnSpMk id="89" creationId="{6593F95F-D66B-4BCF-BDA7-6575307BBBF5}"/>
          </ac:cxnSpMkLst>
        </pc:cxnChg>
        <pc:cxnChg chg="del">
          <ac:chgData name="Syphax Ait oubelli" userId="ecf726b1934da71b" providerId="LiveId" clId="{DBF02EF2-5AE0-440D-B6AD-B5ACDEE03AC8}" dt="2021-08-27T20:36:14.617" v="4660" actId="478"/>
          <ac:cxnSpMkLst>
            <pc:docMk/>
            <pc:sldMk cId="2152072125" sldId="437"/>
            <ac:cxnSpMk id="90" creationId="{351DF9ED-544C-4A1B-BA3F-D60B84B7AC70}"/>
          </ac:cxnSpMkLst>
        </pc:cxnChg>
        <pc:cxnChg chg="del">
          <ac:chgData name="Syphax Ait oubelli" userId="ecf726b1934da71b" providerId="LiveId" clId="{DBF02EF2-5AE0-440D-B6AD-B5ACDEE03AC8}" dt="2021-08-27T20:36:14.617" v="4660" actId="478"/>
          <ac:cxnSpMkLst>
            <pc:docMk/>
            <pc:sldMk cId="2152072125" sldId="437"/>
            <ac:cxnSpMk id="91" creationId="{B42CB3A6-E6F5-4FC0-BDEA-50F0A45427BE}"/>
          </ac:cxnSpMkLst>
        </pc:cxnChg>
        <pc:cxnChg chg="del mod">
          <ac:chgData name="Syphax Ait oubelli" userId="ecf726b1934da71b" providerId="LiveId" clId="{DBF02EF2-5AE0-440D-B6AD-B5ACDEE03AC8}" dt="2021-08-27T20:36:14.617" v="4660" actId="478"/>
          <ac:cxnSpMkLst>
            <pc:docMk/>
            <pc:sldMk cId="2152072125" sldId="437"/>
            <ac:cxnSpMk id="92" creationId="{327702C8-A8D0-4493-8A8E-94644FE10436}"/>
          </ac:cxnSpMkLst>
        </pc:cxnChg>
        <pc:cxnChg chg="del">
          <ac:chgData name="Syphax Ait oubelli" userId="ecf726b1934da71b" providerId="LiveId" clId="{DBF02EF2-5AE0-440D-B6AD-B5ACDEE03AC8}" dt="2021-08-27T20:36:14.617" v="4660" actId="478"/>
          <ac:cxnSpMkLst>
            <pc:docMk/>
            <pc:sldMk cId="2152072125" sldId="437"/>
            <ac:cxnSpMk id="93" creationId="{FC6E5735-BBDB-4F1D-B3F4-82093649FEC2}"/>
          </ac:cxnSpMkLst>
        </pc:cxnChg>
        <pc:cxnChg chg="del">
          <ac:chgData name="Syphax Ait oubelli" userId="ecf726b1934da71b" providerId="LiveId" clId="{DBF02EF2-5AE0-440D-B6AD-B5ACDEE03AC8}" dt="2021-08-27T20:36:14.617" v="4660" actId="478"/>
          <ac:cxnSpMkLst>
            <pc:docMk/>
            <pc:sldMk cId="2152072125" sldId="437"/>
            <ac:cxnSpMk id="94" creationId="{18422052-3D34-4331-AC63-54602F0F7422}"/>
          </ac:cxnSpMkLst>
        </pc:cxnChg>
        <pc:cxnChg chg="del">
          <ac:chgData name="Syphax Ait oubelli" userId="ecf726b1934da71b" providerId="LiveId" clId="{DBF02EF2-5AE0-440D-B6AD-B5ACDEE03AC8}" dt="2021-08-27T20:36:14.617" v="4660" actId="478"/>
          <ac:cxnSpMkLst>
            <pc:docMk/>
            <pc:sldMk cId="2152072125" sldId="437"/>
            <ac:cxnSpMk id="95" creationId="{EEC17D16-BFAC-4610-A3D2-EFD89F5CA02F}"/>
          </ac:cxnSpMkLst>
        </pc:cxnChg>
        <pc:cxnChg chg="del">
          <ac:chgData name="Syphax Ait oubelli" userId="ecf726b1934da71b" providerId="LiveId" clId="{DBF02EF2-5AE0-440D-B6AD-B5ACDEE03AC8}" dt="2021-08-27T20:36:14.617" v="4660" actId="478"/>
          <ac:cxnSpMkLst>
            <pc:docMk/>
            <pc:sldMk cId="2152072125" sldId="437"/>
            <ac:cxnSpMk id="96" creationId="{E1E88F50-FDE6-4EAC-A75A-3AA53B9AB12F}"/>
          </ac:cxnSpMkLst>
        </pc:cxnChg>
        <pc:cxnChg chg="del">
          <ac:chgData name="Syphax Ait oubelli" userId="ecf726b1934da71b" providerId="LiveId" clId="{DBF02EF2-5AE0-440D-B6AD-B5ACDEE03AC8}" dt="2021-08-27T20:36:14.617" v="4660" actId="478"/>
          <ac:cxnSpMkLst>
            <pc:docMk/>
            <pc:sldMk cId="2152072125" sldId="437"/>
            <ac:cxnSpMk id="98" creationId="{916DAD9B-47D7-4C86-89D1-B6691D745960}"/>
          </ac:cxnSpMkLst>
        </pc:cxnChg>
        <pc:cxnChg chg="del">
          <ac:chgData name="Syphax Ait oubelli" userId="ecf726b1934da71b" providerId="LiveId" clId="{DBF02EF2-5AE0-440D-B6AD-B5ACDEE03AC8}" dt="2021-08-27T20:36:14.617" v="4660" actId="478"/>
          <ac:cxnSpMkLst>
            <pc:docMk/>
            <pc:sldMk cId="2152072125" sldId="437"/>
            <ac:cxnSpMk id="99" creationId="{6C2F74E6-9D45-457E-ADB9-F2C6BC5F5584}"/>
          </ac:cxnSpMkLst>
        </pc:cxnChg>
      </pc:sldChg>
      <pc:sldChg chg="addSp delSp modSp add mod">
        <pc:chgData name="Syphax Ait oubelli" userId="ecf726b1934da71b" providerId="LiveId" clId="{DBF02EF2-5AE0-440D-B6AD-B5ACDEE03AC8}" dt="2021-08-27T20:59:46.472" v="5272" actId="207"/>
        <pc:sldMkLst>
          <pc:docMk/>
          <pc:sldMk cId="3505652904" sldId="438"/>
        </pc:sldMkLst>
        <pc:spChg chg="del">
          <ac:chgData name="Syphax Ait oubelli" userId="ecf726b1934da71b" providerId="LiveId" clId="{DBF02EF2-5AE0-440D-B6AD-B5ACDEE03AC8}" dt="2021-08-27T20:36:37.637" v="4664" actId="478"/>
          <ac:spMkLst>
            <pc:docMk/>
            <pc:sldMk cId="3505652904" sldId="438"/>
            <ac:spMk id="42" creationId="{DC2FBFD4-9BAF-4F0F-B0D2-37EB8CA99081}"/>
          </ac:spMkLst>
        </pc:spChg>
        <pc:spChg chg="del">
          <ac:chgData name="Syphax Ait oubelli" userId="ecf726b1934da71b" providerId="LiveId" clId="{DBF02EF2-5AE0-440D-B6AD-B5ACDEE03AC8}" dt="2021-08-27T20:36:37.637" v="4664" actId="478"/>
          <ac:spMkLst>
            <pc:docMk/>
            <pc:sldMk cId="3505652904" sldId="438"/>
            <ac:spMk id="44" creationId="{18DEE543-1B9E-4872-8313-51EC599556B4}"/>
          </ac:spMkLst>
        </pc:spChg>
        <pc:spChg chg="del">
          <ac:chgData name="Syphax Ait oubelli" userId="ecf726b1934da71b" providerId="LiveId" clId="{DBF02EF2-5AE0-440D-B6AD-B5ACDEE03AC8}" dt="2021-08-27T20:36:37.637" v="4664" actId="478"/>
          <ac:spMkLst>
            <pc:docMk/>
            <pc:sldMk cId="3505652904" sldId="438"/>
            <ac:spMk id="45" creationId="{C802E9D9-86E1-4E44-ABE7-7D5089C479B6}"/>
          </ac:spMkLst>
        </pc:spChg>
        <pc:spChg chg="del">
          <ac:chgData name="Syphax Ait oubelli" userId="ecf726b1934da71b" providerId="LiveId" clId="{DBF02EF2-5AE0-440D-B6AD-B5ACDEE03AC8}" dt="2021-08-27T20:36:37.637" v="4664" actId="478"/>
          <ac:spMkLst>
            <pc:docMk/>
            <pc:sldMk cId="3505652904" sldId="438"/>
            <ac:spMk id="47" creationId="{20DCF8CE-8007-4EFB-A07D-6F5F69BE7A90}"/>
          </ac:spMkLst>
        </pc:spChg>
        <pc:spChg chg="del">
          <ac:chgData name="Syphax Ait oubelli" userId="ecf726b1934da71b" providerId="LiveId" clId="{DBF02EF2-5AE0-440D-B6AD-B5ACDEE03AC8}" dt="2021-08-27T20:36:37.637" v="4664" actId="478"/>
          <ac:spMkLst>
            <pc:docMk/>
            <pc:sldMk cId="3505652904" sldId="438"/>
            <ac:spMk id="51" creationId="{4C316A44-B2D3-4DE8-BE1F-759CADAB1A43}"/>
          </ac:spMkLst>
        </pc:spChg>
        <pc:spChg chg="del">
          <ac:chgData name="Syphax Ait oubelli" userId="ecf726b1934da71b" providerId="LiveId" clId="{DBF02EF2-5AE0-440D-B6AD-B5ACDEE03AC8}" dt="2021-08-27T20:36:37.637" v="4664" actId="478"/>
          <ac:spMkLst>
            <pc:docMk/>
            <pc:sldMk cId="3505652904" sldId="438"/>
            <ac:spMk id="53" creationId="{C497748A-C88E-4800-ABA9-2408F64D310E}"/>
          </ac:spMkLst>
        </pc:spChg>
        <pc:spChg chg="del">
          <ac:chgData name="Syphax Ait oubelli" userId="ecf726b1934da71b" providerId="LiveId" clId="{DBF02EF2-5AE0-440D-B6AD-B5ACDEE03AC8}" dt="2021-08-27T20:36:37.637" v="4664" actId="478"/>
          <ac:spMkLst>
            <pc:docMk/>
            <pc:sldMk cId="3505652904" sldId="438"/>
            <ac:spMk id="54" creationId="{AAC7EEAF-D656-47CE-8C3F-EA9EA2E249BE}"/>
          </ac:spMkLst>
        </pc:spChg>
        <pc:spChg chg="del">
          <ac:chgData name="Syphax Ait oubelli" userId="ecf726b1934da71b" providerId="LiveId" clId="{DBF02EF2-5AE0-440D-B6AD-B5ACDEE03AC8}" dt="2021-08-27T20:36:37.637" v="4664" actId="478"/>
          <ac:spMkLst>
            <pc:docMk/>
            <pc:sldMk cId="3505652904" sldId="438"/>
            <ac:spMk id="56" creationId="{6A6353A0-C998-4A1D-AB30-BE49BF2D4900}"/>
          </ac:spMkLst>
        </pc:spChg>
        <pc:spChg chg="del">
          <ac:chgData name="Syphax Ait oubelli" userId="ecf726b1934da71b" providerId="LiveId" clId="{DBF02EF2-5AE0-440D-B6AD-B5ACDEE03AC8}" dt="2021-08-27T20:36:37.637" v="4664" actId="478"/>
          <ac:spMkLst>
            <pc:docMk/>
            <pc:sldMk cId="3505652904" sldId="438"/>
            <ac:spMk id="57" creationId="{12D10859-0B20-4EAD-BBEA-880230B1BE12}"/>
          </ac:spMkLst>
        </pc:spChg>
        <pc:spChg chg="del">
          <ac:chgData name="Syphax Ait oubelli" userId="ecf726b1934da71b" providerId="LiveId" clId="{DBF02EF2-5AE0-440D-B6AD-B5ACDEE03AC8}" dt="2021-08-27T20:36:37.637" v="4664" actId="478"/>
          <ac:spMkLst>
            <pc:docMk/>
            <pc:sldMk cId="3505652904" sldId="438"/>
            <ac:spMk id="62" creationId="{4BC7F5EF-FF71-48C9-AB81-CC664F482580}"/>
          </ac:spMkLst>
        </pc:spChg>
        <pc:spChg chg="del">
          <ac:chgData name="Syphax Ait oubelli" userId="ecf726b1934da71b" providerId="LiveId" clId="{DBF02EF2-5AE0-440D-B6AD-B5ACDEE03AC8}" dt="2021-08-27T20:36:37.637" v="4664" actId="478"/>
          <ac:spMkLst>
            <pc:docMk/>
            <pc:sldMk cId="3505652904" sldId="438"/>
            <ac:spMk id="63" creationId="{D58C902F-7C73-40D5-BF07-FA0B0F51F345}"/>
          </ac:spMkLst>
        </pc:spChg>
        <pc:spChg chg="del">
          <ac:chgData name="Syphax Ait oubelli" userId="ecf726b1934da71b" providerId="LiveId" clId="{DBF02EF2-5AE0-440D-B6AD-B5ACDEE03AC8}" dt="2021-08-27T20:36:37.637" v="4664" actId="478"/>
          <ac:spMkLst>
            <pc:docMk/>
            <pc:sldMk cId="3505652904" sldId="438"/>
            <ac:spMk id="65" creationId="{D073125D-930A-468C-A077-0AF96E1EA3DA}"/>
          </ac:spMkLst>
        </pc:spChg>
        <pc:spChg chg="del">
          <ac:chgData name="Syphax Ait oubelli" userId="ecf726b1934da71b" providerId="LiveId" clId="{DBF02EF2-5AE0-440D-B6AD-B5ACDEE03AC8}" dt="2021-08-27T20:36:37.637" v="4664" actId="478"/>
          <ac:spMkLst>
            <pc:docMk/>
            <pc:sldMk cId="3505652904" sldId="438"/>
            <ac:spMk id="66" creationId="{27F4EAC8-105D-4B47-B09A-4D389879EF31}"/>
          </ac:spMkLst>
        </pc:spChg>
        <pc:spChg chg="del">
          <ac:chgData name="Syphax Ait oubelli" userId="ecf726b1934da71b" providerId="LiveId" clId="{DBF02EF2-5AE0-440D-B6AD-B5ACDEE03AC8}" dt="2021-08-27T20:36:37.637" v="4664" actId="478"/>
          <ac:spMkLst>
            <pc:docMk/>
            <pc:sldMk cId="3505652904" sldId="438"/>
            <ac:spMk id="67" creationId="{10B155FB-C0BF-4C70-B11E-BF4D7973C22D}"/>
          </ac:spMkLst>
        </pc:spChg>
        <pc:spChg chg="del">
          <ac:chgData name="Syphax Ait oubelli" userId="ecf726b1934da71b" providerId="LiveId" clId="{DBF02EF2-5AE0-440D-B6AD-B5ACDEE03AC8}" dt="2021-08-27T20:36:37.637" v="4664" actId="478"/>
          <ac:spMkLst>
            <pc:docMk/>
            <pc:sldMk cId="3505652904" sldId="438"/>
            <ac:spMk id="68" creationId="{E4D494FE-438C-4F3C-9D84-F3E3EA5FF01B}"/>
          </ac:spMkLst>
        </pc:spChg>
        <pc:spChg chg="add mod">
          <ac:chgData name="Syphax Ait oubelli" userId="ecf726b1934da71b" providerId="LiveId" clId="{DBF02EF2-5AE0-440D-B6AD-B5ACDEE03AC8}" dt="2021-08-27T20:49:51.416" v="5056"/>
          <ac:spMkLst>
            <pc:docMk/>
            <pc:sldMk cId="3505652904" sldId="438"/>
            <ac:spMk id="100" creationId="{976C1AA0-9BCC-4BEA-8E20-A03A566E33F7}"/>
          </ac:spMkLst>
        </pc:spChg>
        <pc:spChg chg="add mod">
          <ac:chgData name="Syphax Ait oubelli" userId="ecf726b1934da71b" providerId="LiveId" clId="{DBF02EF2-5AE0-440D-B6AD-B5ACDEE03AC8}" dt="2021-08-27T20:49:51.416" v="5056"/>
          <ac:spMkLst>
            <pc:docMk/>
            <pc:sldMk cId="3505652904" sldId="438"/>
            <ac:spMk id="101" creationId="{0D95B7E8-F81E-412A-901A-D23CD17C23A9}"/>
          </ac:spMkLst>
        </pc:spChg>
        <pc:spChg chg="mod">
          <ac:chgData name="Syphax Ait oubelli" userId="ecf726b1934da71b" providerId="LiveId" clId="{DBF02EF2-5AE0-440D-B6AD-B5ACDEE03AC8}" dt="2021-08-27T20:59:46.472" v="5272" actId="207"/>
          <ac:spMkLst>
            <pc:docMk/>
            <pc:sldMk cId="3505652904" sldId="438"/>
            <ac:spMk id="119" creationId="{6DA90CEE-DE75-49D1-904E-305DFB80E3DE}"/>
          </ac:spMkLst>
        </pc:spChg>
        <pc:cxnChg chg="del mod">
          <ac:chgData name="Syphax Ait oubelli" userId="ecf726b1934da71b" providerId="LiveId" clId="{DBF02EF2-5AE0-440D-B6AD-B5ACDEE03AC8}" dt="2021-08-27T20:36:37.637" v="4664" actId="478"/>
          <ac:cxnSpMkLst>
            <pc:docMk/>
            <pc:sldMk cId="3505652904" sldId="438"/>
            <ac:cxnSpMk id="69" creationId="{AF628DBC-C03A-4EBB-9DE7-93E36683CC15}"/>
          </ac:cxnSpMkLst>
        </pc:cxnChg>
        <pc:cxnChg chg="del mod">
          <ac:chgData name="Syphax Ait oubelli" userId="ecf726b1934da71b" providerId="LiveId" clId="{DBF02EF2-5AE0-440D-B6AD-B5ACDEE03AC8}" dt="2021-08-27T20:36:37.637" v="4664" actId="478"/>
          <ac:cxnSpMkLst>
            <pc:docMk/>
            <pc:sldMk cId="3505652904" sldId="438"/>
            <ac:cxnSpMk id="71" creationId="{C8C21735-D23B-4CD8-A201-1CB9D7C384DA}"/>
          </ac:cxnSpMkLst>
        </pc:cxnChg>
        <pc:cxnChg chg="del mod">
          <ac:chgData name="Syphax Ait oubelli" userId="ecf726b1934da71b" providerId="LiveId" clId="{DBF02EF2-5AE0-440D-B6AD-B5ACDEE03AC8}" dt="2021-08-27T20:36:37.637" v="4664" actId="478"/>
          <ac:cxnSpMkLst>
            <pc:docMk/>
            <pc:sldMk cId="3505652904" sldId="438"/>
            <ac:cxnSpMk id="72" creationId="{E9B5235E-9793-4EBE-A0ED-11D55CB798BA}"/>
          </ac:cxnSpMkLst>
        </pc:cxnChg>
        <pc:cxnChg chg="del mod">
          <ac:chgData name="Syphax Ait oubelli" userId="ecf726b1934da71b" providerId="LiveId" clId="{DBF02EF2-5AE0-440D-B6AD-B5ACDEE03AC8}" dt="2021-08-27T20:36:37.637" v="4664" actId="478"/>
          <ac:cxnSpMkLst>
            <pc:docMk/>
            <pc:sldMk cId="3505652904" sldId="438"/>
            <ac:cxnSpMk id="74" creationId="{17343D4A-FD86-4AB9-AB77-1F9BEFAAD4E2}"/>
          </ac:cxnSpMkLst>
        </pc:cxnChg>
        <pc:cxnChg chg="del">
          <ac:chgData name="Syphax Ait oubelli" userId="ecf726b1934da71b" providerId="LiveId" clId="{DBF02EF2-5AE0-440D-B6AD-B5ACDEE03AC8}" dt="2021-08-27T20:36:37.637" v="4664" actId="478"/>
          <ac:cxnSpMkLst>
            <pc:docMk/>
            <pc:sldMk cId="3505652904" sldId="438"/>
            <ac:cxnSpMk id="75" creationId="{A53AD7CB-C5F1-4ABC-8B5A-E4225FC3DB42}"/>
          </ac:cxnSpMkLst>
        </pc:cxnChg>
        <pc:cxnChg chg="del">
          <ac:chgData name="Syphax Ait oubelli" userId="ecf726b1934da71b" providerId="LiveId" clId="{DBF02EF2-5AE0-440D-B6AD-B5ACDEE03AC8}" dt="2021-08-27T20:36:37.637" v="4664" actId="478"/>
          <ac:cxnSpMkLst>
            <pc:docMk/>
            <pc:sldMk cId="3505652904" sldId="438"/>
            <ac:cxnSpMk id="76" creationId="{B5261359-D171-4ED9-97DC-0C558B284CBA}"/>
          </ac:cxnSpMkLst>
        </pc:cxnChg>
        <pc:cxnChg chg="del">
          <ac:chgData name="Syphax Ait oubelli" userId="ecf726b1934da71b" providerId="LiveId" clId="{DBF02EF2-5AE0-440D-B6AD-B5ACDEE03AC8}" dt="2021-08-27T20:36:37.637" v="4664" actId="478"/>
          <ac:cxnSpMkLst>
            <pc:docMk/>
            <pc:sldMk cId="3505652904" sldId="438"/>
            <ac:cxnSpMk id="77" creationId="{8628B1BC-5B34-4451-878E-63011EBC15C2}"/>
          </ac:cxnSpMkLst>
        </pc:cxnChg>
        <pc:cxnChg chg="del">
          <ac:chgData name="Syphax Ait oubelli" userId="ecf726b1934da71b" providerId="LiveId" clId="{DBF02EF2-5AE0-440D-B6AD-B5ACDEE03AC8}" dt="2021-08-27T20:36:37.637" v="4664" actId="478"/>
          <ac:cxnSpMkLst>
            <pc:docMk/>
            <pc:sldMk cId="3505652904" sldId="438"/>
            <ac:cxnSpMk id="78" creationId="{6F67CE49-2692-4D91-AAF4-20263BC95634}"/>
          </ac:cxnSpMkLst>
        </pc:cxnChg>
        <pc:cxnChg chg="del">
          <ac:chgData name="Syphax Ait oubelli" userId="ecf726b1934da71b" providerId="LiveId" clId="{DBF02EF2-5AE0-440D-B6AD-B5ACDEE03AC8}" dt="2021-08-27T20:36:37.637" v="4664" actId="478"/>
          <ac:cxnSpMkLst>
            <pc:docMk/>
            <pc:sldMk cId="3505652904" sldId="438"/>
            <ac:cxnSpMk id="79" creationId="{C09C5CD6-EF7C-4717-B4C8-1E54DE459D2C}"/>
          </ac:cxnSpMkLst>
        </pc:cxnChg>
        <pc:cxnChg chg="del">
          <ac:chgData name="Syphax Ait oubelli" userId="ecf726b1934da71b" providerId="LiveId" clId="{DBF02EF2-5AE0-440D-B6AD-B5ACDEE03AC8}" dt="2021-08-27T20:36:37.637" v="4664" actId="478"/>
          <ac:cxnSpMkLst>
            <pc:docMk/>
            <pc:sldMk cId="3505652904" sldId="438"/>
            <ac:cxnSpMk id="80" creationId="{635681D0-593B-4008-8DD7-0F07DA91540A}"/>
          </ac:cxnSpMkLst>
        </pc:cxnChg>
        <pc:cxnChg chg="del">
          <ac:chgData name="Syphax Ait oubelli" userId="ecf726b1934da71b" providerId="LiveId" clId="{DBF02EF2-5AE0-440D-B6AD-B5ACDEE03AC8}" dt="2021-08-27T20:36:37.637" v="4664" actId="478"/>
          <ac:cxnSpMkLst>
            <pc:docMk/>
            <pc:sldMk cId="3505652904" sldId="438"/>
            <ac:cxnSpMk id="81" creationId="{A7EE46A4-A527-4939-B84C-F8A39A2C7F16}"/>
          </ac:cxnSpMkLst>
        </pc:cxnChg>
        <pc:cxnChg chg="del">
          <ac:chgData name="Syphax Ait oubelli" userId="ecf726b1934da71b" providerId="LiveId" clId="{DBF02EF2-5AE0-440D-B6AD-B5ACDEE03AC8}" dt="2021-08-27T20:36:37.637" v="4664" actId="478"/>
          <ac:cxnSpMkLst>
            <pc:docMk/>
            <pc:sldMk cId="3505652904" sldId="438"/>
            <ac:cxnSpMk id="82" creationId="{CFFCE582-5657-4A30-AD99-F5D54C0586FD}"/>
          </ac:cxnSpMkLst>
        </pc:cxnChg>
        <pc:cxnChg chg="del">
          <ac:chgData name="Syphax Ait oubelli" userId="ecf726b1934da71b" providerId="LiveId" clId="{DBF02EF2-5AE0-440D-B6AD-B5ACDEE03AC8}" dt="2021-08-27T20:36:37.637" v="4664" actId="478"/>
          <ac:cxnSpMkLst>
            <pc:docMk/>
            <pc:sldMk cId="3505652904" sldId="438"/>
            <ac:cxnSpMk id="83" creationId="{87DC9B58-18AC-454C-90AC-19639F12D81D}"/>
          </ac:cxnSpMkLst>
        </pc:cxnChg>
        <pc:cxnChg chg="del">
          <ac:chgData name="Syphax Ait oubelli" userId="ecf726b1934da71b" providerId="LiveId" clId="{DBF02EF2-5AE0-440D-B6AD-B5ACDEE03AC8}" dt="2021-08-27T20:36:37.637" v="4664" actId="478"/>
          <ac:cxnSpMkLst>
            <pc:docMk/>
            <pc:sldMk cId="3505652904" sldId="438"/>
            <ac:cxnSpMk id="84" creationId="{79F05178-73AC-4002-8A11-74DD24C76C47}"/>
          </ac:cxnSpMkLst>
        </pc:cxnChg>
        <pc:cxnChg chg="del">
          <ac:chgData name="Syphax Ait oubelli" userId="ecf726b1934da71b" providerId="LiveId" clId="{DBF02EF2-5AE0-440D-B6AD-B5ACDEE03AC8}" dt="2021-08-27T20:36:37.637" v="4664" actId="478"/>
          <ac:cxnSpMkLst>
            <pc:docMk/>
            <pc:sldMk cId="3505652904" sldId="438"/>
            <ac:cxnSpMk id="85" creationId="{C0BEB304-CE8F-4433-8D2E-3A6A973BAD8E}"/>
          </ac:cxnSpMkLst>
        </pc:cxnChg>
        <pc:cxnChg chg="del">
          <ac:chgData name="Syphax Ait oubelli" userId="ecf726b1934da71b" providerId="LiveId" clId="{DBF02EF2-5AE0-440D-B6AD-B5ACDEE03AC8}" dt="2021-08-27T20:36:37.637" v="4664" actId="478"/>
          <ac:cxnSpMkLst>
            <pc:docMk/>
            <pc:sldMk cId="3505652904" sldId="438"/>
            <ac:cxnSpMk id="87" creationId="{7286FA24-9462-4639-B906-C0838D91248A}"/>
          </ac:cxnSpMkLst>
        </pc:cxnChg>
        <pc:cxnChg chg="del">
          <ac:chgData name="Syphax Ait oubelli" userId="ecf726b1934da71b" providerId="LiveId" clId="{DBF02EF2-5AE0-440D-B6AD-B5ACDEE03AC8}" dt="2021-08-27T20:36:37.637" v="4664" actId="478"/>
          <ac:cxnSpMkLst>
            <pc:docMk/>
            <pc:sldMk cId="3505652904" sldId="438"/>
            <ac:cxnSpMk id="88" creationId="{2561B730-72E5-4303-B9EF-B9620ADD699D}"/>
          </ac:cxnSpMkLst>
        </pc:cxnChg>
        <pc:cxnChg chg="del">
          <ac:chgData name="Syphax Ait oubelli" userId="ecf726b1934da71b" providerId="LiveId" clId="{DBF02EF2-5AE0-440D-B6AD-B5ACDEE03AC8}" dt="2021-08-27T20:36:37.637" v="4664" actId="478"/>
          <ac:cxnSpMkLst>
            <pc:docMk/>
            <pc:sldMk cId="3505652904" sldId="438"/>
            <ac:cxnSpMk id="89" creationId="{6593F95F-D66B-4BCF-BDA7-6575307BBBF5}"/>
          </ac:cxnSpMkLst>
        </pc:cxnChg>
        <pc:cxnChg chg="del">
          <ac:chgData name="Syphax Ait oubelli" userId="ecf726b1934da71b" providerId="LiveId" clId="{DBF02EF2-5AE0-440D-B6AD-B5ACDEE03AC8}" dt="2021-08-27T20:36:37.637" v="4664" actId="478"/>
          <ac:cxnSpMkLst>
            <pc:docMk/>
            <pc:sldMk cId="3505652904" sldId="438"/>
            <ac:cxnSpMk id="90" creationId="{351DF9ED-544C-4A1B-BA3F-D60B84B7AC70}"/>
          </ac:cxnSpMkLst>
        </pc:cxnChg>
        <pc:cxnChg chg="del">
          <ac:chgData name="Syphax Ait oubelli" userId="ecf726b1934da71b" providerId="LiveId" clId="{DBF02EF2-5AE0-440D-B6AD-B5ACDEE03AC8}" dt="2021-08-27T20:36:37.637" v="4664" actId="478"/>
          <ac:cxnSpMkLst>
            <pc:docMk/>
            <pc:sldMk cId="3505652904" sldId="438"/>
            <ac:cxnSpMk id="91" creationId="{B42CB3A6-E6F5-4FC0-BDEA-50F0A45427BE}"/>
          </ac:cxnSpMkLst>
        </pc:cxnChg>
        <pc:cxnChg chg="del mod">
          <ac:chgData name="Syphax Ait oubelli" userId="ecf726b1934da71b" providerId="LiveId" clId="{DBF02EF2-5AE0-440D-B6AD-B5ACDEE03AC8}" dt="2021-08-27T20:36:37.637" v="4664" actId="478"/>
          <ac:cxnSpMkLst>
            <pc:docMk/>
            <pc:sldMk cId="3505652904" sldId="438"/>
            <ac:cxnSpMk id="92" creationId="{327702C8-A8D0-4493-8A8E-94644FE10436}"/>
          </ac:cxnSpMkLst>
        </pc:cxnChg>
        <pc:cxnChg chg="del">
          <ac:chgData name="Syphax Ait oubelli" userId="ecf726b1934da71b" providerId="LiveId" clId="{DBF02EF2-5AE0-440D-B6AD-B5ACDEE03AC8}" dt="2021-08-27T20:36:37.637" v="4664" actId="478"/>
          <ac:cxnSpMkLst>
            <pc:docMk/>
            <pc:sldMk cId="3505652904" sldId="438"/>
            <ac:cxnSpMk id="93" creationId="{FC6E5735-BBDB-4F1D-B3F4-82093649FEC2}"/>
          </ac:cxnSpMkLst>
        </pc:cxnChg>
        <pc:cxnChg chg="del">
          <ac:chgData name="Syphax Ait oubelli" userId="ecf726b1934da71b" providerId="LiveId" clId="{DBF02EF2-5AE0-440D-B6AD-B5ACDEE03AC8}" dt="2021-08-27T20:36:37.637" v="4664" actId="478"/>
          <ac:cxnSpMkLst>
            <pc:docMk/>
            <pc:sldMk cId="3505652904" sldId="438"/>
            <ac:cxnSpMk id="94" creationId="{18422052-3D34-4331-AC63-54602F0F7422}"/>
          </ac:cxnSpMkLst>
        </pc:cxnChg>
        <pc:cxnChg chg="del">
          <ac:chgData name="Syphax Ait oubelli" userId="ecf726b1934da71b" providerId="LiveId" clId="{DBF02EF2-5AE0-440D-B6AD-B5ACDEE03AC8}" dt="2021-08-27T20:36:37.637" v="4664" actId="478"/>
          <ac:cxnSpMkLst>
            <pc:docMk/>
            <pc:sldMk cId="3505652904" sldId="438"/>
            <ac:cxnSpMk id="95" creationId="{EEC17D16-BFAC-4610-A3D2-EFD89F5CA02F}"/>
          </ac:cxnSpMkLst>
        </pc:cxnChg>
        <pc:cxnChg chg="del">
          <ac:chgData name="Syphax Ait oubelli" userId="ecf726b1934da71b" providerId="LiveId" clId="{DBF02EF2-5AE0-440D-B6AD-B5ACDEE03AC8}" dt="2021-08-27T20:36:37.637" v="4664" actId="478"/>
          <ac:cxnSpMkLst>
            <pc:docMk/>
            <pc:sldMk cId="3505652904" sldId="438"/>
            <ac:cxnSpMk id="96" creationId="{E1E88F50-FDE6-4EAC-A75A-3AA53B9AB12F}"/>
          </ac:cxnSpMkLst>
        </pc:cxnChg>
        <pc:cxnChg chg="del">
          <ac:chgData name="Syphax Ait oubelli" userId="ecf726b1934da71b" providerId="LiveId" clId="{DBF02EF2-5AE0-440D-B6AD-B5ACDEE03AC8}" dt="2021-08-27T20:36:37.637" v="4664" actId="478"/>
          <ac:cxnSpMkLst>
            <pc:docMk/>
            <pc:sldMk cId="3505652904" sldId="438"/>
            <ac:cxnSpMk id="98" creationId="{916DAD9B-47D7-4C86-89D1-B6691D745960}"/>
          </ac:cxnSpMkLst>
        </pc:cxnChg>
        <pc:cxnChg chg="del">
          <ac:chgData name="Syphax Ait oubelli" userId="ecf726b1934da71b" providerId="LiveId" clId="{DBF02EF2-5AE0-440D-B6AD-B5ACDEE03AC8}" dt="2021-08-27T20:36:37.637" v="4664" actId="478"/>
          <ac:cxnSpMkLst>
            <pc:docMk/>
            <pc:sldMk cId="3505652904" sldId="438"/>
            <ac:cxnSpMk id="99" creationId="{6C2F74E6-9D45-457E-ADB9-F2C6BC5F5584}"/>
          </ac:cxnSpMkLst>
        </pc:cxnChg>
      </pc:sldChg>
      <pc:sldChg chg="add del">
        <pc:chgData name="Syphax Ait oubelli" userId="ecf726b1934da71b" providerId="LiveId" clId="{DBF02EF2-5AE0-440D-B6AD-B5ACDEE03AC8}" dt="2021-08-27T21:12:07.053" v="5357" actId="47"/>
        <pc:sldMkLst>
          <pc:docMk/>
          <pc:sldMk cId="3045820945" sldId="439"/>
        </pc:sldMkLst>
      </pc:sldChg>
      <pc:sldChg chg="add del">
        <pc:chgData name="Syphax Ait oubelli" userId="ecf726b1934da71b" providerId="LiveId" clId="{DBF02EF2-5AE0-440D-B6AD-B5ACDEE03AC8}" dt="2021-08-27T21:12:07.053" v="5357" actId="47"/>
        <pc:sldMkLst>
          <pc:docMk/>
          <pc:sldMk cId="1300576695" sldId="440"/>
        </pc:sldMkLst>
      </pc:sldChg>
      <pc:sldChg chg="add del">
        <pc:chgData name="Syphax Ait oubelli" userId="ecf726b1934da71b" providerId="LiveId" clId="{DBF02EF2-5AE0-440D-B6AD-B5ACDEE03AC8}" dt="2021-08-27T21:12:07.053" v="5357" actId="47"/>
        <pc:sldMkLst>
          <pc:docMk/>
          <pc:sldMk cId="1616438074" sldId="441"/>
        </pc:sldMkLst>
      </pc:sldChg>
      <pc:sldChg chg="add del">
        <pc:chgData name="Syphax Ait oubelli" userId="ecf726b1934da71b" providerId="LiveId" clId="{DBF02EF2-5AE0-440D-B6AD-B5ACDEE03AC8}" dt="2021-08-27T21:12:07.053" v="5357" actId="47"/>
        <pc:sldMkLst>
          <pc:docMk/>
          <pc:sldMk cId="1161322449" sldId="442"/>
        </pc:sldMkLst>
      </pc:sldChg>
      <pc:sldChg chg="add del">
        <pc:chgData name="Syphax Ait oubelli" userId="ecf726b1934da71b" providerId="LiveId" clId="{DBF02EF2-5AE0-440D-B6AD-B5ACDEE03AC8}" dt="2021-08-27T21:12:07.053" v="5357" actId="47"/>
        <pc:sldMkLst>
          <pc:docMk/>
          <pc:sldMk cId="3436365235" sldId="443"/>
        </pc:sldMkLst>
      </pc:sldChg>
      <pc:sldChg chg="addSp modSp add mod ord">
        <pc:chgData name="Syphax Ait oubelli" userId="ecf726b1934da71b" providerId="LiveId" clId="{DBF02EF2-5AE0-440D-B6AD-B5ACDEE03AC8}" dt="2021-08-27T20:59:43.541" v="5270" actId="207"/>
        <pc:sldMkLst>
          <pc:docMk/>
          <pc:sldMk cId="2233329118" sldId="444"/>
        </pc:sldMkLst>
        <pc:spChg chg="add mod">
          <ac:chgData name="Syphax Ait oubelli" userId="ecf726b1934da71b" providerId="LiveId" clId="{DBF02EF2-5AE0-440D-B6AD-B5ACDEE03AC8}" dt="2021-08-27T20:49:39.266" v="5050"/>
          <ac:spMkLst>
            <pc:docMk/>
            <pc:sldMk cId="2233329118" sldId="444"/>
            <ac:spMk id="51" creationId="{A1BC3EAD-D009-4101-B62B-C3EA50655FD8}"/>
          </ac:spMkLst>
        </pc:spChg>
        <pc:spChg chg="add mod">
          <ac:chgData name="Syphax Ait oubelli" userId="ecf726b1934da71b" providerId="LiveId" clId="{DBF02EF2-5AE0-440D-B6AD-B5ACDEE03AC8}" dt="2021-08-27T20:49:45.813" v="5055" actId="20577"/>
          <ac:spMkLst>
            <pc:docMk/>
            <pc:sldMk cId="2233329118" sldId="444"/>
            <ac:spMk id="52" creationId="{C3FC39E0-1CB4-4C07-9B05-30A5CD949267}"/>
          </ac:spMkLst>
        </pc:spChg>
        <pc:spChg chg="mod">
          <ac:chgData name="Syphax Ait oubelli" userId="ecf726b1934da71b" providerId="LiveId" clId="{DBF02EF2-5AE0-440D-B6AD-B5ACDEE03AC8}" dt="2021-08-27T20:59:43.541" v="5270" actId="207"/>
          <ac:spMkLst>
            <pc:docMk/>
            <pc:sldMk cId="2233329118" sldId="444"/>
            <ac:spMk id="118" creationId="{B6E38175-4676-41B1-838E-46671EDA869A}"/>
          </ac:spMkLst>
        </pc:spChg>
      </pc:sldChg>
      <pc:sldChg chg="addSp modSp add mod">
        <pc:chgData name="Syphax Ait oubelli" userId="ecf726b1934da71b" providerId="LiveId" clId="{DBF02EF2-5AE0-440D-B6AD-B5ACDEE03AC8}" dt="2021-08-27T20:59:52.217" v="5274" actId="207"/>
        <pc:sldMkLst>
          <pc:docMk/>
          <pc:sldMk cId="2849905305" sldId="445"/>
        </pc:sldMkLst>
        <pc:spChg chg="add mod">
          <ac:chgData name="Syphax Ait oubelli" userId="ecf726b1934da71b" providerId="LiveId" clId="{DBF02EF2-5AE0-440D-B6AD-B5ACDEE03AC8}" dt="2021-08-27T20:37:52.344" v="4666"/>
          <ac:spMkLst>
            <pc:docMk/>
            <pc:sldMk cId="2849905305" sldId="445"/>
            <ac:spMk id="52" creationId="{7DB5FBB7-F1FB-4CA5-B8EE-83AF0606ED82}"/>
          </ac:spMkLst>
        </pc:spChg>
        <pc:spChg chg="add mod">
          <ac:chgData name="Syphax Ait oubelli" userId="ecf726b1934da71b" providerId="LiveId" clId="{DBF02EF2-5AE0-440D-B6AD-B5ACDEE03AC8}" dt="2021-08-27T20:49:55.011" v="5057"/>
          <ac:spMkLst>
            <pc:docMk/>
            <pc:sldMk cId="2849905305" sldId="445"/>
            <ac:spMk id="54" creationId="{812709DA-4B74-4E11-B312-D47249BDF34E}"/>
          </ac:spMkLst>
        </pc:spChg>
        <pc:spChg chg="add mod">
          <ac:chgData name="Syphax Ait oubelli" userId="ecf726b1934da71b" providerId="LiveId" clId="{DBF02EF2-5AE0-440D-B6AD-B5ACDEE03AC8}" dt="2021-08-27T20:49:55.011" v="5057"/>
          <ac:spMkLst>
            <pc:docMk/>
            <pc:sldMk cId="2849905305" sldId="445"/>
            <ac:spMk id="55" creationId="{9C92A786-4D34-48AF-A321-CEA4DC301EB5}"/>
          </ac:spMkLst>
        </pc:spChg>
        <pc:spChg chg="mod">
          <ac:chgData name="Syphax Ait oubelli" userId="ecf726b1934da71b" providerId="LiveId" clId="{DBF02EF2-5AE0-440D-B6AD-B5ACDEE03AC8}" dt="2021-08-27T20:59:52.217" v="5274" actId="207"/>
          <ac:spMkLst>
            <pc:docMk/>
            <pc:sldMk cId="2849905305" sldId="445"/>
            <ac:spMk id="124" creationId="{7C552565-F814-440F-B810-69B985E86A5D}"/>
          </ac:spMkLst>
        </pc:spChg>
        <pc:spChg chg="mod">
          <ac:chgData name="Syphax Ait oubelli" userId="ecf726b1934da71b" providerId="LiveId" clId="{DBF02EF2-5AE0-440D-B6AD-B5ACDEE03AC8}" dt="2021-08-27T20:49:58.485" v="5059" actId="207"/>
          <ac:spMkLst>
            <pc:docMk/>
            <pc:sldMk cId="2849905305" sldId="445"/>
            <ac:spMk id="144" creationId="{244597DC-630E-4410-9E23-D2F26E5B1E8C}"/>
          </ac:spMkLst>
        </pc:spChg>
        <pc:cxnChg chg="add mod">
          <ac:chgData name="Syphax Ait oubelli" userId="ecf726b1934da71b" providerId="LiveId" clId="{DBF02EF2-5AE0-440D-B6AD-B5ACDEE03AC8}" dt="2021-08-27T20:37:52.344" v="4666"/>
          <ac:cxnSpMkLst>
            <pc:docMk/>
            <pc:sldMk cId="2849905305" sldId="445"/>
            <ac:cxnSpMk id="53" creationId="{B5B493A5-B8DD-4E75-899D-1B403B2BFA01}"/>
          </ac:cxnSpMkLst>
        </pc:cxnChg>
      </pc:sldChg>
      <pc:sldChg chg="addSp delSp modSp add mod">
        <pc:chgData name="Syphax Ait oubelli" userId="ecf726b1934da71b" providerId="LiveId" clId="{DBF02EF2-5AE0-440D-B6AD-B5ACDEE03AC8}" dt="2021-08-27T20:59:55.507" v="5276" actId="207"/>
        <pc:sldMkLst>
          <pc:docMk/>
          <pc:sldMk cId="2298673419" sldId="446"/>
        </pc:sldMkLst>
        <pc:spChg chg="del">
          <ac:chgData name="Syphax Ait oubelli" userId="ecf726b1934da71b" providerId="LiveId" clId="{DBF02EF2-5AE0-440D-B6AD-B5ACDEE03AC8}" dt="2021-08-27T20:37:58.203" v="4668" actId="478"/>
          <ac:spMkLst>
            <pc:docMk/>
            <pc:sldMk cId="2298673419" sldId="446"/>
            <ac:spMk id="52" creationId="{7DB5FBB7-F1FB-4CA5-B8EE-83AF0606ED82}"/>
          </ac:spMkLst>
        </pc:spChg>
        <pc:spChg chg="add mod">
          <ac:chgData name="Syphax Ait oubelli" userId="ecf726b1934da71b" providerId="LiveId" clId="{DBF02EF2-5AE0-440D-B6AD-B5ACDEE03AC8}" dt="2021-08-27T20:50:01.946" v="5060"/>
          <ac:spMkLst>
            <pc:docMk/>
            <pc:sldMk cId="2298673419" sldId="446"/>
            <ac:spMk id="54" creationId="{F37FAEC5-7B8A-4A39-9E1C-8650635633C6}"/>
          </ac:spMkLst>
        </pc:spChg>
        <pc:spChg chg="add mod">
          <ac:chgData name="Syphax Ait oubelli" userId="ecf726b1934da71b" providerId="LiveId" clId="{DBF02EF2-5AE0-440D-B6AD-B5ACDEE03AC8}" dt="2021-08-27T20:50:01.946" v="5060"/>
          <ac:spMkLst>
            <pc:docMk/>
            <pc:sldMk cId="2298673419" sldId="446"/>
            <ac:spMk id="55" creationId="{9CD57BD3-BCBA-4236-BBC4-D21EDA33CD2C}"/>
          </ac:spMkLst>
        </pc:spChg>
        <pc:spChg chg="add mod">
          <ac:chgData name="Syphax Ait oubelli" userId="ecf726b1934da71b" providerId="LiveId" clId="{DBF02EF2-5AE0-440D-B6AD-B5ACDEE03AC8}" dt="2021-08-27T20:50:09.445" v="5063" actId="20577"/>
          <ac:spMkLst>
            <pc:docMk/>
            <pc:sldMk cId="2298673419" sldId="446"/>
            <ac:spMk id="56" creationId="{47F60E8F-41DD-4236-9398-F2C5AAE2550D}"/>
          </ac:spMkLst>
        </pc:spChg>
        <pc:spChg chg="mod">
          <ac:chgData name="Syphax Ait oubelli" userId="ecf726b1934da71b" providerId="LiveId" clId="{DBF02EF2-5AE0-440D-B6AD-B5ACDEE03AC8}" dt="2021-08-27T20:59:55.507" v="5276" actId="207"/>
          <ac:spMkLst>
            <pc:docMk/>
            <pc:sldMk cId="2298673419" sldId="446"/>
            <ac:spMk id="119" creationId="{6DA90CEE-DE75-49D1-904E-305DFB80E3DE}"/>
          </ac:spMkLst>
        </pc:spChg>
        <pc:cxnChg chg="del">
          <ac:chgData name="Syphax Ait oubelli" userId="ecf726b1934da71b" providerId="LiveId" clId="{DBF02EF2-5AE0-440D-B6AD-B5ACDEE03AC8}" dt="2021-08-27T20:37:58.203" v="4668" actId="478"/>
          <ac:cxnSpMkLst>
            <pc:docMk/>
            <pc:sldMk cId="2298673419" sldId="446"/>
            <ac:cxnSpMk id="53" creationId="{B5B493A5-B8DD-4E75-899D-1B403B2BFA01}"/>
          </ac:cxnSpMkLst>
        </pc:cxnChg>
      </pc:sldChg>
      <pc:sldChg chg="addSp modSp add mod">
        <pc:chgData name="Syphax Ait oubelli" userId="ecf726b1934da71b" providerId="LiveId" clId="{DBF02EF2-5AE0-440D-B6AD-B5ACDEE03AC8}" dt="2021-08-27T20:59:59.187" v="5278" actId="207"/>
        <pc:sldMkLst>
          <pc:docMk/>
          <pc:sldMk cId="2858318130" sldId="447"/>
        </pc:sldMkLst>
        <pc:spChg chg="add mod">
          <ac:chgData name="Syphax Ait oubelli" userId="ecf726b1934da71b" providerId="LiveId" clId="{DBF02EF2-5AE0-440D-B6AD-B5ACDEE03AC8}" dt="2021-08-27T20:38:03.066" v="4670"/>
          <ac:spMkLst>
            <pc:docMk/>
            <pc:sldMk cId="2858318130" sldId="447"/>
            <ac:spMk id="52" creationId="{DF31C922-54E7-4C34-9BCB-452C1F5D46E0}"/>
          </ac:spMkLst>
        </pc:spChg>
        <pc:spChg chg="add mod">
          <ac:chgData name="Syphax Ait oubelli" userId="ecf726b1934da71b" providerId="LiveId" clId="{DBF02EF2-5AE0-440D-B6AD-B5ACDEE03AC8}" dt="2021-08-27T20:50:19.674" v="5064"/>
          <ac:spMkLst>
            <pc:docMk/>
            <pc:sldMk cId="2858318130" sldId="447"/>
            <ac:spMk id="54" creationId="{C40E132A-9965-4259-946D-C3CBEA2F1834}"/>
          </ac:spMkLst>
        </pc:spChg>
        <pc:spChg chg="add mod">
          <ac:chgData name="Syphax Ait oubelli" userId="ecf726b1934da71b" providerId="LiveId" clId="{DBF02EF2-5AE0-440D-B6AD-B5ACDEE03AC8}" dt="2021-08-27T20:50:19.674" v="5064"/>
          <ac:spMkLst>
            <pc:docMk/>
            <pc:sldMk cId="2858318130" sldId="447"/>
            <ac:spMk id="55" creationId="{854C172C-ACE1-471E-B2AD-FE9620F25449}"/>
          </ac:spMkLst>
        </pc:spChg>
        <pc:spChg chg="add mod">
          <ac:chgData name="Syphax Ait oubelli" userId="ecf726b1934da71b" providerId="LiveId" clId="{DBF02EF2-5AE0-440D-B6AD-B5ACDEE03AC8}" dt="2021-08-27T20:50:19.674" v="5064"/>
          <ac:spMkLst>
            <pc:docMk/>
            <pc:sldMk cId="2858318130" sldId="447"/>
            <ac:spMk id="56" creationId="{ACD3F654-BD4D-4D26-80FE-3A33AFABFA4A}"/>
          </ac:spMkLst>
        </pc:spChg>
        <pc:spChg chg="mod">
          <ac:chgData name="Syphax Ait oubelli" userId="ecf726b1934da71b" providerId="LiveId" clId="{DBF02EF2-5AE0-440D-B6AD-B5ACDEE03AC8}" dt="2021-08-27T20:59:59.187" v="5278" actId="207"/>
          <ac:spMkLst>
            <pc:docMk/>
            <pc:sldMk cId="2858318130" sldId="447"/>
            <ac:spMk id="120" creationId="{869D2E8C-0A25-4055-8879-B3C9BDD8E253}"/>
          </ac:spMkLst>
        </pc:spChg>
        <pc:cxnChg chg="add mod">
          <ac:chgData name="Syphax Ait oubelli" userId="ecf726b1934da71b" providerId="LiveId" clId="{DBF02EF2-5AE0-440D-B6AD-B5ACDEE03AC8}" dt="2021-08-27T20:38:03.066" v="4670"/>
          <ac:cxnSpMkLst>
            <pc:docMk/>
            <pc:sldMk cId="2858318130" sldId="447"/>
            <ac:cxnSpMk id="53" creationId="{4275AB4A-F401-44C6-853F-B2DF46CABF5F}"/>
          </ac:cxnSpMkLst>
        </pc:cxnChg>
      </pc:sldChg>
      <pc:sldChg chg="addSp modSp add mod">
        <pc:chgData name="Syphax Ait oubelli" userId="ecf726b1934da71b" providerId="LiveId" clId="{DBF02EF2-5AE0-440D-B6AD-B5ACDEE03AC8}" dt="2021-08-27T21:00:02.723" v="5280" actId="207"/>
        <pc:sldMkLst>
          <pc:docMk/>
          <pc:sldMk cId="2760935619" sldId="448"/>
        </pc:sldMkLst>
        <pc:spChg chg="add mod">
          <ac:chgData name="Syphax Ait oubelli" userId="ecf726b1934da71b" providerId="LiveId" clId="{DBF02EF2-5AE0-440D-B6AD-B5ACDEE03AC8}" dt="2021-08-27T20:38:12.986" v="4672"/>
          <ac:spMkLst>
            <pc:docMk/>
            <pc:sldMk cId="2760935619" sldId="448"/>
            <ac:spMk id="54" creationId="{355B108D-9A84-4A8B-B899-37C79BC1D0C2}"/>
          </ac:spMkLst>
        </pc:spChg>
        <pc:spChg chg="add mod">
          <ac:chgData name="Syphax Ait oubelli" userId="ecf726b1934da71b" providerId="LiveId" clId="{DBF02EF2-5AE0-440D-B6AD-B5ACDEE03AC8}" dt="2021-08-27T20:50:21.716" v="5065"/>
          <ac:spMkLst>
            <pc:docMk/>
            <pc:sldMk cId="2760935619" sldId="448"/>
            <ac:spMk id="56" creationId="{EC1F0A24-D54B-4AF0-805C-97325708DD6C}"/>
          </ac:spMkLst>
        </pc:spChg>
        <pc:spChg chg="add mod">
          <ac:chgData name="Syphax Ait oubelli" userId="ecf726b1934da71b" providerId="LiveId" clId="{DBF02EF2-5AE0-440D-B6AD-B5ACDEE03AC8}" dt="2021-08-27T20:50:21.716" v="5065"/>
          <ac:spMkLst>
            <pc:docMk/>
            <pc:sldMk cId="2760935619" sldId="448"/>
            <ac:spMk id="57" creationId="{63AFF368-5D30-4254-82AE-058BDEBF5E67}"/>
          </ac:spMkLst>
        </pc:spChg>
        <pc:spChg chg="add mod">
          <ac:chgData name="Syphax Ait oubelli" userId="ecf726b1934da71b" providerId="LiveId" clId="{DBF02EF2-5AE0-440D-B6AD-B5ACDEE03AC8}" dt="2021-08-27T20:50:21.716" v="5065"/>
          <ac:spMkLst>
            <pc:docMk/>
            <pc:sldMk cId="2760935619" sldId="448"/>
            <ac:spMk id="58" creationId="{9E66EC4A-ED0C-472D-A868-D5F377CDC9F5}"/>
          </ac:spMkLst>
        </pc:spChg>
        <pc:spChg chg="mod">
          <ac:chgData name="Syphax Ait oubelli" userId="ecf726b1934da71b" providerId="LiveId" clId="{DBF02EF2-5AE0-440D-B6AD-B5ACDEE03AC8}" dt="2021-08-27T21:00:02.723" v="5280" actId="207"/>
          <ac:spMkLst>
            <pc:docMk/>
            <pc:sldMk cId="2760935619" sldId="448"/>
            <ac:spMk id="125" creationId="{329B5B38-2E37-4E27-8B20-4316760C5618}"/>
          </ac:spMkLst>
        </pc:spChg>
        <pc:spChg chg="mod">
          <ac:chgData name="Syphax Ait oubelli" userId="ecf726b1934da71b" providerId="LiveId" clId="{DBF02EF2-5AE0-440D-B6AD-B5ACDEE03AC8}" dt="2021-08-27T20:50:25.507" v="5067" actId="207"/>
          <ac:spMkLst>
            <pc:docMk/>
            <pc:sldMk cId="2760935619" sldId="448"/>
            <ac:spMk id="145" creationId="{64E966FF-70D0-41A3-B675-1F06DF02355F}"/>
          </ac:spMkLst>
        </pc:spChg>
        <pc:cxnChg chg="add mod">
          <ac:chgData name="Syphax Ait oubelli" userId="ecf726b1934da71b" providerId="LiveId" clId="{DBF02EF2-5AE0-440D-B6AD-B5ACDEE03AC8}" dt="2021-08-27T20:38:12.986" v="4672"/>
          <ac:cxnSpMkLst>
            <pc:docMk/>
            <pc:sldMk cId="2760935619" sldId="448"/>
            <ac:cxnSpMk id="55" creationId="{131B1924-EC34-412B-9972-61BD8EAFD7EA}"/>
          </ac:cxnSpMkLst>
        </pc:cxnChg>
      </pc:sldChg>
      <pc:sldChg chg="addSp delSp modSp add mod">
        <pc:chgData name="Syphax Ait oubelli" userId="ecf726b1934da71b" providerId="LiveId" clId="{DBF02EF2-5AE0-440D-B6AD-B5ACDEE03AC8}" dt="2021-08-27T21:00:06.224" v="5282" actId="207"/>
        <pc:sldMkLst>
          <pc:docMk/>
          <pc:sldMk cId="3864569548" sldId="449"/>
        </pc:sldMkLst>
        <pc:spChg chg="del">
          <ac:chgData name="Syphax Ait oubelli" userId="ecf726b1934da71b" providerId="LiveId" clId="{DBF02EF2-5AE0-440D-B6AD-B5ACDEE03AC8}" dt="2021-08-27T20:38:16.371" v="4674" actId="478"/>
          <ac:spMkLst>
            <pc:docMk/>
            <pc:sldMk cId="3864569548" sldId="449"/>
            <ac:spMk id="54" creationId="{355B108D-9A84-4A8B-B899-37C79BC1D0C2}"/>
          </ac:spMkLst>
        </pc:spChg>
        <pc:spChg chg="add mod">
          <ac:chgData name="Syphax Ait oubelli" userId="ecf726b1934da71b" providerId="LiveId" clId="{DBF02EF2-5AE0-440D-B6AD-B5ACDEE03AC8}" dt="2021-08-27T20:50:28.842" v="5068"/>
          <ac:spMkLst>
            <pc:docMk/>
            <pc:sldMk cId="3864569548" sldId="449"/>
            <ac:spMk id="56" creationId="{4F5534BE-8EFA-4505-8124-F380C1A53899}"/>
          </ac:spMkLst>
        </pc:spChg>
        <pc:spChg chg="add mod">
          <ac:chgData name="Syphax Ait oubelli" userId="ecf726b1934da71b" providerId="LiveId" clId="{DBF02EF2-5AE0-440D-B6AD-B5ACDEE03AC8}" dt="2021-08-27T20:50:28.842" v="5068"/>
          <ac:spMkLst>
            <pc:docMk/>
            <pc:sldMk cId="3864569548" sldId="449"/>
            <ac:spMk id="57" creationId="{9284F6DE-C3CD-42F9-8FDC-F979650B275C}"/>
          </ac:spMkLst>
        </pc:spChg>
        <pc:spChg chg="add mod">
          <ac:chgData name="Syphax Ait oubelli" userId="ecf726b1934da71b" providerId="LiveId" clId="{DBF02EF2-5AE0-440D-B6AD-B5ACDEE03AC8}" dt="2021-08-27T20:50:28.842" v="5068"/>
          <ac:spMkLst>
            <pc:docMk/>
            <pc:sldMk cId="3864569548" sldId="449"/>
            <ac:spMk id="58" creationId="{A7C15CC2-D278-4F78-9755-100F49F81D0D}"/>
          </ac:spMkLst>
        </pc:spChg>
        <pc:spChg chg="add mod">
          <ac:chgData name="Syphax Ait oubelli" userId="ecf726b1934da71b" providerId="LiveId" clId="{DBF02EF2-5AE0-440D-B6AD-B5ACDEE03AC8}" dt="2021-08-27T20:50:33.196" v="5072" actId="20577"/>
          <ac:spMkLst>
            <pc:docMk/>
            <pc:sldMk cId="3864569548" sldId="449"/>
            <ac:spMk id="61" creationId="{5F89F950-F2C3-4192-917C-ACD47164B2B9}"/>
          </ac:spMkLst>
        </pc:spChg>
        <pc:spChg chg="mod">
          <ac:chgData name="Syphax Ait oubelli" userId="ecf726b1934da71b" providerId="LiveId" clId="{DBF02EF2-5AE0-440D-B6AD-B5ACDEE03AC8}" dt="2021-08-27T21:00:06.224" v="5282" actId="207"/>
          <ac:spMkLst>
            <pc:docMk/>
            <pc:sldMk cId="3864569548" sldId="449"/>
            <ac:spMk id="120" creationId="{869D2E8C-0A25-4055-8879-B3C9BDD8E253}"/>
          </ac:spMkLst>
        </pc:spChg>
        <pc:cxnChg chg="del">
          <ac:chgData name="Syphax Ait oubelli" userId="ecf726b1934da71b" providerId="LiveId" clId="{DBF02EF2-5AE0-440D-B6AD-B5ACDEE03AC8}" dt="2021-08-27T20:38:16.371" v="4674" actId="478"/>
          <ac:cxnSpMkLst>
            <pc:docMk/>
            <pc:sldMk cId="3864569548" sldId="449"/>
            <ac:cxnSpMk id="55" creationId="{131B1924-EC34-412B-9972-61BD8EAFD7EA}"/>
          </ac:cxnSpMkLst>
        </pc:cxnChg>
      </pc:sldChg>
      <pc:sldChg chg="addSp modSp add mod">
        <pc:chgData name="Syphax Ait oubelli" userId="ecf726b1934da71b" providerId="LiveId" clId="{DBF02EF2-5AE0-440D-B6AD-B5ACDEE03AC8}" dt="2021-08-27T21:00:10.223" v="5284" actId="207"/>
        <pc:sldMkLst>
          <pc:docMk/>
          <pc:sldMk cId="4247431825" sldId="450"/>
        </pc:sldMkLst>
        <pc:spChg chg="add mod">
          <ac:chgData name="Syphax Ait oubelli" userId="ecf726b1934da71b" providerId="LiveId" clId="{DBF02EF2-5AE0-440D-B6AD-B5ACDEE03AC8}" dt="2021-08-27T20:38:22.895" v="4676"/>
          <ac:spMkLst>
            <pc:docMk/>
            <pc:sldMk cId="4247431825" sldId="450"/>
            <ac:spMk id="54" creationId="{3BB2F27E-805D-4523-AD6B-D4DD26A4BD2D}"/>
          </ac:spMkLst>
        </pc:spChg>
        <pc:spChg chg="add mod">
          <ac:chgData name="Syphax Ait oubelli" userId="ecf726b1934da71b" providerId="LiveId" clId="{DBF02EF2-5AE0-440D-B6AD-B5ACDEE03AC8}" dt="2021-08-27T20:50:38.578" v="5073"/>
          <ac:spMkLst>
            <pc:docMk/>
            <pc:sldMk cId="4247431825" sldId="450"/>
            <ac:spMk id="56" creationId="{0E4F7639-648A-451E-AA2D-704233E3D46A}"/>
          </ac:spMkLst>
        </pc:spChg>
        <pc:spChg chg="add mod">
          <ac:chgData name="Syphax Ait oubelli" userId="ecf726b1934da71b" providerId="LiveId" clId="{DBF02EF2-5AE0-440D-B6AD-B5ACDEE03AC8}" dt="2021-08-27T20:50:38.578" v="5073"/>
          <ac:spMkLst>
            <pc:docMk/>
            <pc:sldMk cId="4247431825" sldId="450"/>
            <ac:spMk id="57" creationId="{5D8AFEBF-5433-43F0-87F5-F3F52B5387A4}"/>
          </ac:spMkLst>
        </pc:spChg>
        <pc:spChg chg="add mod">
          <ac:chgData name="Syphax Ait oubelli" userId="ecf726b1934da71b" providerId="LiveId" clId="{DBF02EF2-5AE0-440D-B6AD-B5ACDEE03AC8}" dt="2021-08-27T20:50:38.578" v="5073"/>
          <ac:spMkLst>
            <pc:docMk/>
            <pc:sldMk cId="4247431825" sldId="450"/>
            <ac:spMk id="58" creationId="{3350C7CD-18CB-467A-B31B-91037EF82C11}"/>
          </ac:spMkLst>
        </pc:spChg>
        <pc:spChg chg="add mod">
          <ac:chgData name="Syphax Ait oubelli" userId="ecf726b1934da71b" providerId="LiveId" clId="{DBF02EF2-5AE0-440D-B6AD-B5ACDEE03AC8}" dt="2021-08-27T20:50:38.578" v="5073"/>
          <ac:spMkLst>
            <pc:docMk/>
            <pc:sldMk cId="4247431825" sldId="450"/>
            <ac:spMk id="61" creationId="{0B37AE2A-A188-487D-8F20-16D2F5468319}"/>
          </ac:spMkLst>
        </pc:spChg>
        <pc:spChg chg="mod">
          <ac:chgData name="Syphax Ait oubelli" userId="ecf726b1934da71b" providerId="LiveId" clId="{DBF02EF2-5AE0-440D-B6AD-B5ACDEE03AC8}" dt="2021-08-27T21:00:10.223" v="5284" actId="207"/>
          <ac:spMkLst>
            <pc:docMk/>
            <pc:sldMk cId="4247431825" sldId="450"/>
            <ac:spMk id="121" creationId="{78F5FBB9-4649-47E2-BAB0-C3E08A71EE19}"/>
          </ac:spMkLst>
        </pc:spChg>
        <pc:cxnChg chg="add mod">
          <ac:chgData name="Syphax Ait oubelli" userId="ecf726b1934da71b" providerId="LiveId" clId="{DBF02EF2-5AE0-440D-B6AD-B5ACDEE03AC8}" dt="2021-08-27T20:38:22.895" v="4676"/>
          <ac:cxnSpMkLst>
            <pc:docMk/>
            <pc:sldMk cId="4247431825" sldId="450"/>
            <ac:cxnSpMk id="55" creationId="{F15C5F09-B584-4399-B3D0-C5735FA005C3}"/>
          </ac:cxnSpMkLst>
        </pc:cxnChg>
      </pc:sldChg>
      <pc:sldChg chg="addSp modSp add mod">
        <pc:chgData name="Syphax Ait oubelli" userId="ecf726b1934da71b" providerId="LiveId" clId="{DBF02EF2-5AE0-440D-B6AD-B5ACDEE03AC8}" dt="2021-08-27T21:00:14.297" v="5286" actId="207"/>
        <pc:sldMkLst>
          <pc:docMk/>
          <pc:sldMk cId="780795528" sldId="451"/>
        </pc:sldMkLst>
        <pc:spChg chg="add mod">
          <ac:chgData name="Syphax Ait oubelli" userId="ecf726b1934da71b" providerId="LiveId" clId="{DBF02EF2-5AE0-440D-B6AD-B5ACDEE03AC8}" dt="2021-08-27T20:38:35.570" v="4678"/>
          <ac:spMkLst>
            <pc:docMk/>
            <pc:sldMk cId="780795528" sldId="451"/>
            <ac:spMk id="56" creationId="{AAB876BB-FDA6-4C8F-A3A7-454A85949FA6}"/>
          </ac:spMkLst>
        </pc:spChg>
        <pc:spChg chg="add mod">
          <ac:chgData name="Syphax Ait oubelli" userId="ecf726b1934da71b" providerId="LiveId" clId="{DBF02EF2-5AE0-440D-B6AD-B5ACDEE03AC8}" dt="2021-08-27T20:50:40.667" v="5074"/>
          <ac:spMkLst>
            <pc:docMk/>
            <pc:sldMk cId="780795528" sldId="451"/>
            <ac:spMk id="58" creationId="{377EE422-3831-49C6-B571-DC8E546932C2}"/>
          </ac:spMkLst>
        </pc:spChg>
        <pc:spChg chg="add mod">
          <ac:chgData name="Syphax Ait oubelli" userId="ecf726b1934da71b" providerId="LiveId" clId="{DBF02EF2-5AE0-440D-B6AD-B5ACDEE03AC8}" dt="2021-08-27T20:50:40.667" v="5074"/>
          <ac:spMkLst>
            <pc:docMk/>
            <pc:sldMk cId="780795528" sldId="451"/>
            <ac:spMk id="61" creationId="{03819044-DCA1-4ED4-85F3-0900A5F24CAB}"/>
          </ac:spMkLst>
        </pc:spChg>
        <pc:spChg chg="add mod">
          <ac:chgData name="Syphax Ait oubelli" userId="ecf726b1934da71b" providerId="LiveId" clId="{DBF02EF2-5AE0-440D-B6AD-B5ACDEE03AC8}" dt="2021-08-27T20:50:40.667" v="5074"/>
          <ac:spMkLst>
            <pc:docMk/>
            <pc:sldMk cId="780795528" sldId="451"/>
            <ac:spMk id="62" creationId="{FD1FE9C0-1E0E-46F0-9F7F-5B40225DE2ED}"/>
          </ac:spMkLst>
        </pc:spChg>
        <pc:spChg chg="add mod">
          <ac:chgData name="Syphax Ait oubelli" userId="ecf726b1934da71b" providerId="LiveId" clId="{DBF02EF2-5AE0-440D-B6AD-B5ACDEE03AC8}" dt="2021-08-27T20:50:40.667" v="5074"/>
          <ac:spMkLst>
            <pc:docMk/>
            <pc:sldMk cId="780795528" sldId="451"/>
            <ac:spMk id="63" creationId="{82CBA482-6E2A-4AE5-A6E4-16C74B298837}"/>
          </ac:spMkLst>
        </pc:spChg>
        <pc:spChg chg="mod">
          <ac:chgData name="Syphax Ait oubelli" userId="ecf726b1934da71b" providerId="LiveId" clId="{DBF02EF2-5AE0-440D-B6AD-B5ACDEE03AC8}" dt="2021-08-27T21:00:14.297" v="5286" actId="207"/>
          <ac:spMkLst>
            <pc:docMk/>
            <pc:sldMk cId="780795528" sldId="451"/>
            <ac:spMk id="126" creationId="{2288AE35-5D51-4AF7-93D1-4E7E763AF388}"/>
          </ac:spMkLst>
        </pc:spChg>
        <pc:cxnChg chg="add mod">
          <ac:chgData name="Syphax Ait oubelli" userId="ecf726b1934da71b" providerId="LiveId" clId="{DBF02EF2-5AE0-440D-B6AD-B5ACDEE03AC8}" dt="2021-08-27T20:38:35.570" v="4678"/>
          <ac:cxnSpMkLst>
            <pc:docMk/>
            <pc:sldMk cId="780795528" sldId="451"/>
            <ac:cxnSpMk id="57" creationId="{9E757613-215A-42BF-BB81-82542CC4FB43}"/>
          </ac:cxnSpMkLst>
        </pc:cxnChg>
      </pc:sldChg>
      <pc:sldChg chg="addSp modSp add mod ord">
        <pc:chgData name="Syphax Ait oubelli" userId="ecf726b1934da71b" providerId="LiveId" clId="{DBF02EF2-5AE0-440D-B6AD-B5ACDEE03AC8}" dt="2021-08-27T21:00:18.473" v="5288" actId="207"/>
        <pc:sldMkLst>
          <pc:docMk/>
          <pc:sldMk cId="2937512863" sldId="452"/>
        </pc:sldMkLst>
        <pc:spChg chg="add mod">
          <ac:chgData name="Syphax Ait oubelli" userId="ecf726b1934da71b" providerId="LiveId" clId="{DBF02EF2-5AE0-440D-B6AD-B5ACDEE03AC8}" dt="2021-08-27T20:50:48.802" v="5075"/>
          <ac:spMkLst>
            <pc:docMk/>
            <pc:sldMk cId="2937512863" sldId="452"/>
            <ac:spMk id="56" creationId="{B00D7E11-BA12-4954-8442-2E527BD25DC5}"/>
          </ac:spMkLst>
        </pc:spChg>
        <pc:spChg chg="add mod">
          <ac:chgData name="Syphax Ait oubelli" userId="ecf726b1934da71b" providerId="LiveId" clId="{DBF02EF2-5AE0-440D-B6AD-B5ACDEE03AC8}" dt="2021-08-27T20:50:48.802" v="5075"/>
          <ac:spMkLst>
            <pc:docMk/>
            <pc:sldMk cId="2937512863" sldId="452"/>
            <ac:spMk id="57" creationId="{37CC6AF6-2CD9-4A97-882B-53F17E55CFA0}"/>
          </ac:spMkLst>
        </pc:spChg>
        <pc:spChg chg="add mod">
          <ac:chgData name="Syphax Ait oubelli" userId="ecf726b1934da71b" providerId="LiveId" clId="{DBF02EF2-5AE0-440D-B6AD-B5ACDEE03AC8}" dt="2021-08-27T20:50:48.802" v="5075"/>
          <ac:spMkLst>
            <pc:docMk/>
            <pc:sldMk cId="2937512863" sldId="452"/>
            <ac:spMk id="58" creationId="{D47190E3-4C3E-44A6-BC0A-D15988A4B3BE}"/>
          </ac:spMkLst>
        </pc:spChg>
        <pc:spChg chg="add mod">
          <ac:chgData name="Syphax Ait oubelli" userId="ecf726b1934da71b" providerId="LiveId" clId="{DBF02EF2-5AE0-440D-B6AD-B5ACDEE03AC8}" dt="2021-08-27T20:50:48.802" v="5075"/>
          <ac:spMkLst>
            <pc:docMk/>
            <pc:sldMk cId="2937512863" sldId="452"/>
            <ac:spMk id="61" creationId="{C0EECFEB-FB23-4AF9-9A33-2928A4296108}"/>
          </ac:spMkLst>
        </pc:spChg>
        <pc:spChg chg="add mod">
          <ac:chgData name="Syphax Ait oubelli" userId="ecf726b1934da71b" providerId="LiveId" clId="{DBF02EF2-5AE0-440D-B6AD-B5ACDEE03AC8}" dt="2021-08-27T20:50:55.127" v="5077" actId="20577"/>
          <ac:spMkLst>
            <pc:docMk/>
            <pc:sldMk cId="2937512863" sldId="452"/>
            <ac:spMk id="62" creationId="{8CAABFB8-D407-4152-B350-46FF0D33F568}"/>
          </ac:spMkLst>
        </pc:spChg>
        <pc:spChg chg="mod">
          <ac:chgData name="Syphax Ait oubelli" userId="ecf726b1934da71b" providerId="LiveId" clId="{DBF02EF2-5AE0-440D-B6AD-B5ACDEE03AC8}" dt="2021-08-27T21:00:18.473" v="5288" actId="207"/>
          <ac:spMkLst>
            <pc:docMk/>
            <pc:sldMk cId="2937512863" sldId="452"/>
            <ac:spMk id="121" creationId="{78F5FBB9-4649-47E2-BAB0-C3E08A71EE19}"/>
          </ac:spMkLst>
        </pc:spChg>
      </pc:sldChg>
      <pc:sldChg chg="addSp delSp modSp add mod">
        <pc:chgData name="Syphax Ait oubelli" userId="ecf726b1934da71b" providerId="LiveId" clId="{DBF02EF2-5AE0-440D-B6AD-B5ACDEE03AC8}" dt="2021-08-27T21:00:23.976" v="5290" actId="207"/>
        <pc:sldMkLst>
          <pc:docMk/>
          <pc:sldMk cId="3443445064" sldId="453"/>
        </pc:sldMkLst>
        <pc:spChg chg="del">
          <ac:chgData name="Syphax Ait oubelli" userId="ecf726b1934da71b" providerId="LiveId" clId="{DBF02EF2-5AE0-440D-B6AD-B5ACDEE03AC8}" dt="2021-08-27T20:39:04.475" v="4683" actId="478"/>
          <ac:spMkLst>
            <pc:docMk/>
            <pc:sldMk cId="3443445064" sldId="453"/>
            <ac:spMk id="54" creationId="{3BB2F27E-805D-4523-AD6B-D4DD26A4BD2D}"/>
          </ac:spMkLst>
        </pc:spChg>
        <pc:spChg chg="add mod">
          <ac:chgData name="Syphax Ait oubelli" userId="ecf726b1934da71b" providerId="LiveId" clId="{DBF02EF2-5AE0-440D-B6AD-B5ACDEE03AC8}" dt="2021-08-27T20:51:02.751" v="5078"/>
          <ac:spMkLst>
            <pc:docMk/>
            <pc:sldMk cId="3443445064" sldId="453"/>
            <ac:spMk id="56" creationId="{ABF0C690-059B-42DC-925B-AF0FEB1ED2F2}"/>
          </ac:spMkLst>
        </pc:spChg>
        <pc:spChg chg="add mod">
          <ac:chgData name="Syphax Ait oubelli" userId="ecf726b1934da71b" providerId="LiveId" clId="{DBF02EF2-5AE0-440D-B6AD-B5ACDEE03AC8}" dt="2021-08-27T20:51:02.751" v="5078"/>
          <ac:spMkLst>
            <pc:docMk/>
            <pc:sldMk cId="3443445064" sldId="453"/>
            <ac:spMk id="57" creationId="{0B19D9B8-036C-4161-BF33-70AEBF0CB4DF}"/>
          </ac:spMkLst>
        </pc:spChg>
        <pc:spChg chg="add mod">
          <ac:chgData name="Syphax Ait oubelli" userId="ecf726b1934da71b" providerId="LiveId" clId="{DBF02EF2-5AE0-440D-B6AD-B5ACDEE03AC8}" dt="2021-08-27T20:51:02.751" v="5078"/>
          <ac:spMkLst>
            <pc:docMk/>
            <pc:sldMk cId="3443445064" sldId="453"/>
            <ac:spMk id="58" creationId="{1D937BF4-9CF1-49A3-AC71-117AA369F2CE}"/>
          </ac:spMkLst>
        </pc:spChg>
        <pc:spChg chg="add mod">
          <ac:chgData name="Syphax Ait oubelli" userId="ecf726b1934da71b" providerId="LiveId" clId="{DBF02EF2-5AE0-440D-B6AD-B5ACDEE03AC8}" dt="2021-08-27T20:51:02.751" v="5078"/>
          <ac:spMkLst>
            <pc:docMk/>
            <pc:sldMk cId="3443445064" sldId="453"/>
            <ac:spMk id="61" creationId="{16FF575F-054C-487E-BD35-11D5E53C9D91}"/>
          </ac:spMkLst>
        </pc:spChg>
        <pc:spChg chg="add mod">
          <ac:chgData name="Syphax Ait oubelli" userId="ecf726b1934da71b" providerId="LiveId" clId="{DBF02EF2-5AE0-440D-B6AD-B5ACDEE03AC8}" dt="2021-08-27T20:51:08.355" v="5081" actId="20577"/>
          <ac:spMkLst>
            <pc:docMk/>
            <pc:sldMk cId="3443445064" sldId="453"/>
            <ac:spMk id="62" creationId="{B6550F12-D39A-4264-A0B6-6A7A05A9B48E}"/>
          </ac:spMkLst>
        </pc:spChg>
        <pc:spChg chg="mod">
          <ac:chgData name="Syphax Ait oubelli" userId="ecf726b1934da71b" providerId="LiveId" clId="{DBF02EF2-5AE0-440D-B6AD-B5ACDEE03AC8}" dt="2021-08-27T21:00:23.976" v="5290" actId="207"/>
          <ac:spMkLst>
            <pc:docMk/>
            <pc:sldMk cId="3443445064" sldId="453"/>
            <ac:spMk id="120" creationId="{869D2E8C-0A25-4055-8879-B3C9BDD8E253}"/>
          </ac:spMkLst>
        </pc:spChg>
        <pc:spChg chg="mod">
          <ac:chgData name="Syphax Ait oubelli" userId="ecf726b1934da71b" providerId="LiveId" clId="{DBF02EF2-5AE0-440D-B6AD-B5ACDEE03AC8}" dt="2021-08-27T20:39:09.243" v="4702" actId="207"/>
          <ac:spMkLst>
            <pc:docMk/>
            <pc:sldMk cId="3443445064" sldId="453"/>
            <ac:spMk id="141" creationId="{836B83C6-5E86-476F-8386-CCBBE4E89D40}"/>
          </ac:spMkLst>
        </pc:spChg>
        <pc:cxnChg chg="del">
          <ac:chgData name="Syphax Ait oubelli" userId="ecf726b1934da71b" providerId="LiveId" clId="{DBF02EF2-5AE0-440D-B6AD-B5ACDEE03AC8}" dt="2021-08-27T20:39:04.475" v="4683" actId="478"/>
          <ac:cxnSpMkLst>
            <pc:docMk/>
            <pc:sldMk cId="3443445064" sldId="453"/>
            <ac:cxnSpMk id="55" creationId="{F15C5F09-B584-4399-B3D0-C5735FA005C3}"/>
          </ac:cxnSpMkLst>
        </pc:cxnChg>
      </pc:sldChg>
      <pc:sldChg chg="addSp delSp modSp add mod">
        <pc:chgData name="Syphax Ait oubelli" userId="ecf726b1934da71b" providerId="LiveId" clId="{DBF02EF2-5AE0-440D-B6AD-B5ACDEE03AC8}" dt="2021-08-27T21:00:28.239" v="5292" actId="207"/>
        <pc:sldMkLst>
          <pc:docMk/>
          <pc:sldMk cId="2372664818" sldId="454"/>
        </pc:sldMkLst>
        <pc:spChg chg="del">
          <ac:chgData name="Syphax Ait oubelli" userId="ecf726b1934da71b" providerId="LiveId" clId="{DBF02EF2-5AE0-440D-B6AD-B5ACDEE03AC8}" dt="2021-08-27T20:39:20.483" v="4704" actId="478"/>
          <ac:spMkLst>
            <pc:docMk/>
            <pc:sldMk cId="2372664818" sldId="454"/>
            <ac:spMk id="52" creationId="{DF31C922-54E7-4C34-9BCB-452C1F5D46E0}"/>
          </ac:spMkLst>
        </pc:spChg>
        <pc:spChg chg="add mod">
          <ac:chgData name="Syphax Ait oubelli" userId="ecf726b1934da71b" providerId="LiveId" clId="{DBF02EF2-5AE0-440D-B6AD-B5ACDEE03AC8}" dt="2021-08-27T20:51:20.098" v="5082"/>
          <ac:spMkLst>
            <pc:docMk/>
            <pc:sldMk cId="2372664818" sldId="454"/>
            <ac:spMk id="54" creationId="{6D3EC803-95F6-45AC-9B80-14A750AEDCB1}"/>
          </ac:spMkLst>
        </pc:spChg>
        <pc:spChg chg="add mod">
          <ac:chgData name="Syphax Ait oubelli" userId="ecf726b1934da71b" providerId="LiveId" clId="{DBF02EF2-5AE0-440D-B6AD-B5ACDEE03AC8}" dt="2021-08-27T20:51:20.098" v="5082"/>
          <ac:spMkLst>
            <pc:docMk/>
            <pc:sldMk cId="2372664818" sldId="454"/>
            <ac:spMk id="55" creationId="{EEF1DEEF-7A74-46BC-8E7B-D0396E1D66C1}"/>
          </ac:spMkLst>
        </pc:spChg>
        <pc:spChg chg="add mod">
          <ac:chgData name="Syphax Ait oubelli" userId="ecf726b1934da71b" providerId="LiveId" clId="{DBF02EF2-5AE0-440D-B6AD-B5ACDEE03AC8}" dt="2021-08-27T20:51:20.098" v="5082"/>
          <ac:spMkLst>
            <pc:docMk/>
            <pc:sldMk cId="2372664818" sldId="454"/>
            <ac:spMk id="56" creationId="{DFEAF539-5E71-4525-B945-ABAE75C3736C}"/>
          </ac:spMkLst>
        </pc:spChg>
        <pc:spChg chg="add mod">
          <ac:chgData name="Syphax Ait oubelli" userId="ecf726b1934da71b" providerId="LiveId" clId="{DBF02EF2-5AE0-440D-B6AD-B5ACDEE03AC8}" dt="2021-08-27T20:51:32.156" v="5086" actId="14100"/>
          <ac:spMkLst>
            <pc:docMk/>
            <pc:sldMk cId="2372664818" sldId="454"/>
            <ac:spMk id="57" creationId="{6854DA14-AC40-40B4-A96B-1185BFCBFC6B}"/>
          </ac:spMkLst>
        </pc:spChg>
        <pc:spChg chg="mod">
          <ac:chgData name="Syphax Ait oubelli" userId="ecf726b1934da71b" providerId="LiveId" clId="{DBF02EF2-5AE0-440D-B6AD-B5ACDEE03AC8}" dt="2021-08-27T21:00:28.239" v="5292" actId="207"/>
          <ac:spMkLst>
            <pc:docMk/>
            <pc:sldMk cId="2372664818" sldId="454"/>
            <ac:spMk id="119" creationId="{6DA90CEE-DE75-49D1-904E-305DFB80E3DE}"/>
          </ac:spMkLst>
        </pc:spChg>
        <pc:spChg chg="mod">
          <ac:chgData name="Syphax Ait oubelli" userId="ecf726b1934da71b" providerId="LiveId" clId="{DBF02EF2-5AE0-440D-B6AD-B5ACDEE03AC8}" dt="2021-08-27T20:39:25.222" v="4736" actId="207"/>
          <ac:spMkLst>
            <pc:docMk/>
            <pc:sldMk cId="2372664818" sldId="454"/>
            <ac:spMk id="140" creationId="{9EC33FCF-4C00-4EF1-BA0E-766BB9B5197B}"/>
          </ac:spMkLst>
        </pc:spChg>
        <pc:cxnChg chg="del">
          <ac:chgData name="Syphax Ait oubelli" userId="ecf726b1934da71b" providerId="LiveId" clId="{DBF02EF2-5AE0-440D-B6AD-B5ACDEE03AC8}" dt="2021-08-27T20:39:20.483" v="4704" actId="478"/>
          <ac:cxnSpMkLst>
            <pc:docMk/>
            <pc:sldMk cId="2372664818" sldId="454"/>
            <ac:cxnSpMk id="53" creationId="{4275AB4A-F401-44C6-853F-B2DF46CABF5F}"/>
          </ac:cxnSpMkLst>
        </pc:cxnChg>
      </pc:sldChg>
      <pc:sldChg chg="addSp delSp modSp add mod">
        <pc:chgData name="Syphax Ait oubelli" userId="ecf726b1934da71b" providerId="LiveId" clId="{DBF02EF2-5AE0-440D-B6AD-B5ACDEE03AC8}" dt="2021-08-27T21:00:31.859" v="5294" actId="207"/>
        <pc:sldMkLst>
          <pc:docMk/>
          <pc:sldMk cId="1985676319" sldId="455"/>
        </pc:sldMkLst>
        <pc:spChg chg="add mod">
          <ac:chgData name="Syphax Ait oubelli" userId="ecf726b1934da71b" providerId="LiveId" clId="{DBF02EF2-5AE0-440D-B6AD-B5ACDEE03AC8}" dt="2021-08-27T20:51:49.367" v="5087"/>
          <ac:spMkLst>
            <pc:docMk/>
            <pc:sldMk cId="1985676319" sldId="455"/>
            <ac:spMk id="52" creationId="{00032F6C-4A7F-40DB-B5A2-15CB96022AC5}"/>
          </ac:spMkLst>
        </pc:spChg>
        <pc:spChg chg="add mod">
          <ac:chgData name="Syphax Ait oubelli" userId="ecf726b1934da71b" providerId="LiveId" clId="{DBF02EF2-5AE0-440D-B6AD-B5ACDEE03AC8}" dt="2021-08-27T20:51:49.367" v="5087"/>
          <ac:spMkLst>
            <pc:docMk/>
            <pc:sldMk cId="1985676319" sldId="455"/>
            <ac:spMk id="53" creationId="{C4DF02E6-BF10-41E2-B47D-368782538870}"/>
          </ac:spMkLst>
        </pc:spChg>
        <pc:spChg chg="add mod">
          <ac:chgData name="Syphax Ait oubelli" userId="ecf726b1934da71b" providerId="LiveId" clId="{DBF02EF2-5AE0-440D-B6AD-B5ACDEE03AC8}" dt="2021-08-27T20:51:59.198" v="5096" actId="1038"/>
          <ac:spMkLst>
            <pc:docMk/>
            <pc:sldMk cId="1985676319" sldId="455"/>
            <ac:spMk id="54" creationId="{6EA91DBD-0DF4-4ADF-8D07-A404BEDB0BD5}"/>
          </ac:spMkLst>
        </pc:spChg>
        <pc:spChg chg="del">
          <ac:chgData name="Syphax Ait oubelli" userId="ecf726b1934da71b" providerId="LiveId" clId="{DBF02EF2-5AE0-440D-B6AD-B5ACDEE03AC8}" dt="2021-08-27T20:39:29.035" v="4738" actId="478"/>
          <ac:spMkLst>
            <pc:docMk/>
            <pc:sldMk cId="1985676319" sldId="455"/>
            <ac:spMk id="60" creationId="{F860B6A2-256E-4958-984B-4CA7CFA9B2BE}"/>
          </ac:spMkLst>
        </pc:spChg>
        <pc:spChg chg="mod">
          <ac:chgData name="Syphax Ait oubelli" userId="ecf726b1934da71b" providerId="LiveId" clId="{DBF02EF2-5AE0-440D-B6AD-B5ACDEE03AC8}" dt="2021-08-27T21:00:31.859" v="5294" actId="207"/>
          <ac:spMkLst>
            <pc:docMk/>
            <pc:sldMk cId="1985676319" sldId="455"/>
            <ac:spMk id="118" creationId="{B6E38175-4676-41B1-838E-46671EDA869A}"/>
          </ac:spMkLst>
        </pc:spChg>
        <pc:spChg chg="mod">
          <ac:chgData name="Syphax Ait oubelli" userId="ecf726b1934da71b" providerId="LiveId" clId="{DBF02EF2-5AE0-440D-B6AD-B5ACDEE03AC8}" dt="2021-08-27T20:39:33.149" v="4742" actId="207"/>
          <ac:spMkLst>
            <pc:docMk/>
            <pc:sldMk cId="1985676319" sldId="455"/>
            <ac:spMk id="139" creationId="{B36AEF54-40C4-48B2-AC83-8FFE5F8C9B2A}"/>
          </ac:spMkLst>
        </pc:spChg>
        <pc:cxnChg chg="del">
          <ac:chgData name="Syphax Ait oubelli" userId="ecf726b1934da71b" providerId="LiveId" clId="{DBF02EF2-5AE0-440D-B6AD-B5ACDEE03AC8}" dt="2021-08-27T20:39:29.035" v="4738" actId="478"/>
          <ac:cxnSpMkLst>
            <pc:docMk/>
            <pc:sldMk cId="1985676319" sldId="455"/>
            <ac:cxnSpMk id="86" creationId="{4FF1C5F2-2598-404D-A370-4EB575A8298F}"/>
          </ac:cxnSpMkLst>
        </pc:cxnChg>
      </pc:sldChg>
      <pc:sldChg chg="addSp delSp modSp add mod">
        <pc:chgData name="Syphax Ait oubelli" userId="ecf726b1934da71b" providerId="LiveId" clId="{DBF02EF2-5AE0-440D-B6AD-B5ACDEE03AC8}" dt="2021-08-27T21:00:35.721" v="5296" actId="207"/>
        <pc:sldMkLst>
          <pc:docMk/>
          <pc:sldMk cId="2777726496" sldId="456"/>
        </pc:sldMkLst>
        <pc:spChg chg="add mod">
          <ac:chgData name="Syphax Ait oubelli" userId="ecf726b1934da71b" providerId="LiveId" clId="{DBF02EF2-5AE0-440D-B6AD-B5ACDEE03AC8}" dt="2021-08-27T20:52:03.053" v="5097"/>
          <ac:spMkLst>
            <pc:docMk/>
            <pc:sldMk cId="2777726496" sldId="456"/>
            <ac:spMk id="51" creationId="{4CFCC3BB-24D7-436A-807B-068ABC82D016}"/>
          </ac:spMkLst>
        </pc:spChg>
        <pc:spChg chg="add mod">
          <ac:chgData name="Syphax Ait oubelli" userId="ecf726b1934da71b" providerId="LiveId" clId="{DBF02EF2-5AE0-440D-B6AD-B5ACDEE03AC8}" dt="2021-08-27T20:52:09.853" v="5100" actId="20577"/>
          <ac:spMkLst>
            <pc:docMk/>
            <pc:sldMk cId="2777726496" sldId="456"/>
            <ac:spMk id="52" creationId="{F2C98F0C-8C2E-4E0F-8A0D-1111286E5805}"/>
          </ac:spMkLst>
        </pc:spChg>
        <pc:spChg chg="del">
          <ac:chgData name="Syphax Ait oubelli" userId="ecf726b1934da71b" providerId="LiveId" clId="{DBF02EF2-5AE0-440D-B6AD-B5ACDEE03AC8}" dt="2021-08-27T20:39:42.515" v="4744" actId="478"/>
          <ac:spMkLst>
            <pc:docMk/>
            <pc:sldMk cId="2777726496" sldId="456"/>
            <ac:spMk id="59" creationId="{04CB84BB-978B-4D95-A5F1-350DDD506149}"/>
          </ac:spMkLst>
        </pc:spChg>
        <pc:spChg chg="mod">
          <ac:chgData name="Syphax Ait oubelli" userId="ecf726b1934da71b" providerId="LiveId" clId="{DBF02EF2-5AE0-440D-B6AD-B5ACDEE03AC8}" dt="2021-08-27T21:00:35.721" v="5296" actId="207"/>
          <ac:spMkLst>
            <pc:docMk/>
            <pc:sldMk cId="2777726496" sldId="456"/>
            <ac:spMk id="117" creationId="{8CD5F533-F767-4951-84AF-09E141C4F907}"/>
          </ac:spMkLst>
        </pc:spChg>
        <pc:spChg chg="mod">
          <ac:chgData name="Syphax Ait oubelli" userId="ecf726b1934da71b" providerId="LiveId" clId="{DBF02EF2-5AE0-440D-B6AD-B5ACDEE03AC8}" dt="2021-08-27T20:39:46.489" v="4754" actId="207"/>
          <ac:spMkLst>
            <pc:docMk/>
            <pc:sldMk cId="2777726496" sldId="456"/>
            <ac:spMk id="138" creationId="{4965AA35-40B0-4DF8-84B0-D48E019E472C}"/>
          </ac:spMkLst>
        </pc:spChg>
        <pc:cxnChg chg="del">
          <ac:chgData name="Syphax Ait oubelli" userId="ecf726b1934da71b" providerId="LiveId" clId="{DBF02EF2-5AE0-440D-B6AD-B5ACDEE03AC8}" dt="2021-08-27T20:39:42.515" v="4744" actId="478"/>
          <ac:cxnSpMkLst>
            <pc:docMk/>
            <pc:sldMk cId="2777726496" sldId="456"/>
            <ac:cxnSpMk id="97" creationId="{F24DB324-2A88-4F01-8E70-7500DD7EFCFD}"/>
          </ac:cxnSpMkLst>
        </pc:cxnChg>
      </pc:sldChg>
      <pc:sldChg chg="addSp delSp modSp add mod">
        <pc:chgData name="Syphax Ait oubelli" userId="ecf726b1934da71b" providerId="LiveId" clId="{DBF02EF2-5AE0-440D-B6AD-B5ACDEE03AC8}" dt="2021-08-27T21:00:39.580" v="5298" actId="207"/>
        <pc:sldMkLst>
          <pc:docMk/>
          <pc:sldMk cId="290290597" sldId="457"/>
        </pc:sldMkLst>
        <pc:spChg chg="add mod">
          <ac:chgData name="Syphax Ait oubelli" userId="ecf726b1934da71b" providerId="LiveId" clId="{DBF02EF2-5AE0-440D-B6AD-B5ACDEE03AC8}" dt="2021-08-27T20:52:33.226" v="5113" actId="1035"/>
          <ac:spMkLst>
            <pc:docMk/>
            <pc:sldMk cId="290290597" sldId="457"/>
            <ac:spMk id="49" creationId="{D6176993-4547-4FAA-A473-F04D31ECBD7C}"/>
          </ac:spMkLst>
        </pc:spChg>
        <pc:spChg chg="del">
          <ac:chgData name="Syphax Ait oubelli" userId="ecf726b1934da71b" providerId="LiveId" clId="{DBF02EF2-5AE0-440D-B6AD-B5ACDEE03AC8}" dt="2021-08-27T20:41:15.051" v="4756" actId="478"/>
          <ac:spMkLst>
            <pc:docMk/>
            <pc:sldMk cId="290290597" sldId="457"/>
            <ac:spMk id="50" creationId="{74461088-93AE-44CF-8527-A452B0E61588}"/>
          </ac:spMkLst>
        </pc:spChg>
        <pc:spChg chg="mod">
          <ac:chgData name="Syphax Ait oubelli" userId="ecf726b1934da71b" providerId="LiveId" clId="{DBF02EF2-5AE0-440D-B6AD-B5ACDEE03AC8}" dt="2021-08-27T21:00:39.580" v="5298" actId="207"/>
          <ac:spMkLst>
            <pc:docMk/>
            <pc:sldMk cId="290290597" sldId="457"/>
            <ac:spMk id="112" creationId="{B1D15971-5185-4C69-85A9-34473DCCA16A}"/>
          </ac:spMkLst>
        </pc:spChg>
        <pc:spChg chg="mod">
          <ac:chgData name="Syphax Ait oubelli" userId="ecf726b1934da71b" providerId="LiveId" clId="{DBF02EF2-5AE0-440D-B6AD-B5ACDEE03AC8}" dt="2021-08-27T20:41:19.146" v="4778" actId="207"/>
          <ac:spMkLst>
            <pc:docMk/>
            <pc:sldMk cId="290290597" sldId="457"/>
            <ac:spMk id="137" creationId="{16F762A7-147C-4ED7-BCA0-A022BF28FEF8}"/>
          </ac:spMkLst>
        </pc:spChg>
        <pc:cxnChg chg="del mod">
          <ac:chgData name="Syphax Ait oubelli" userId="ecf726b1934da71b" providerId="LiveId" clId="{DBF02EF2-5AE0-440D-B6AD-B5ACDEE03AC8}" dt="2021-08-27T20:41:15.051" v="4756" actId="478"/>
          <ac:cxnSpMkLst>
            <pc:docMk/>
            <pc:sldMk cId="290290597" sldId="457"/>
            <ac:cxnSpMk id="73" creationId="{4A0C956C-8FE4-4CF7-A579-C44E5DAF11C3}"/>
          </ac:cxnSpMkLst>
        </pc:cxnChg>
      </pc:sldChg>
      <pc:sldChg chg="addSp modSp add mod">
        <pc:chgData name="Syphax Ait oubelli" userId="ecf726b1934da71b" providerId="LiveId" clId="{DBF02EF2-5AE0-440D-B6AD-B5ACDEE03AC8}" dt="2021-08-27T21:00:42.961" v="5300" actId="207"/>
        <pc:sldMkLst>
          <pc:docMk/>
          <pc:sldMk cId="189263254" sldId="458"/>
        </pc:sldMkLst>
        <pc:spChg chg="add mod">
          <ac:chgData name="Syphax Ait oubelli" userId="ecf726b1934da71b" providerId="LiveId" clId="{DBF02EF2-5AE0-440D-B6AD-B5ACDEE03AC8}" dt="2021-08-27T20:41:42.450" v="4780"/>
          <ac:spMkLst>
            <pc:docMk/>
            <pc:sldMk cId="189263254" sldId="458"/>
            <ac:spMk id="46" creationId="{7BFE523E-83A1-44E7-A0BC-33E48B5C5E3F}"/>
          </ac:spMkLst>
        </pc:spChg>
        <pc:spChg chg="add mod">
          <ac:chgData name="Syphax Ait oubelli" userId="ecf726b1934da71b" providerId="LiveId" clId="{DBF02EF2-5AE0-440D-B6AD-B5ACDEE03AC8}" dt="2021-08-27T20:52:36.228" v="5114"/>
          <ac:spMkLst>
            <pc:docMk/>
            <pc:sldMk cId="189263254" sldId="458"/>
            <ac:spMk id="49" creationId="{E7087A86-1382-4E20-999E-C748DFC8ACBA}"/>
          </ac:spMkLst>
        </pc:spChg>
        <pc:spChg chg="mod">
          <ac:chgData name="Syphax Ait oubelli" userId="ecf726b1934da71b" providerId="LiveId" clId="{DBF02EF2-5AE0-440D-B6AD-B5ACDEE03AC8}" dt="2021-08-27T21:00:42.961" v="5300" actId="207"/>
          <ac:spMkLst>
            <pc:docMk/>
            <pc:sldMk cId="189263254" sldId="458"/>
            <ac:spMk id="113" creationId="{2FECEED1-216D-48BE-AB69-6D5671E8CFF0}"/>
          </ac:spMkLst>
        </pc:spChg>
        <pc:cxnChg chg="add mod">
          <ac:chgData name="Syphax Ait oubelli" userId="ecf726b1934da71b" providerId="LiveId" clId="{DBF02EF2-5AE0-440D-B6AD-B5ACDEE03AC8}" dt="2021-08-27T20:41:42.450" v="4780"/>
          <ac:cxnSpMkLst>
            <pc:docMk/>
            <pc:sldMk cId="189263254" sldId="458"/>
            <ac:cxnSpMk id="47" creationId="{06A9DC30-0030-4566-AACF-BA3311091CB6}"/>
          </ac:cxnSpMkLst>
        </pc:cxnChg>
      </pc:sldChg>
      <pc:sldChg chg="addSp modSp add mod">
        <pc:chgData name="Syphax Ait oubelli" userId="ecf726b1934da71b" providerId="LiveId" clId="{DBF02EF2-5AE0-440D-B6AD-B5ACDEE03AC8}" dt="2021-08-27T21:00:50.617" v="5304" actId="207"/>
        <pc:sldMkLst>
          <pc:docMk/>
          <pc:sldMk cId="3237065478" sldId="459"/>
        </pc:sldMkLst>
        <pc:spChg chg="add mod">
          <ac:chgData name="Syphax Ait oubelli" userId="ecf726b1934da71b" providerId="LiveId" clId="{DBF02EF2-5AE0-440D-B6AD-B5ACDEE03AC8}" dt="2021-08-27T20:52:45.136" v="5118"/>
          <ac:spMkLst>
            <pc:docMk/>
            <pc:sldMk cId="3237065478" sldId="459"/>
            <ac:spMk id="49" creationId="{47F4C65A-3CA5-4AEE-B955-CA3BCA79C80F}"/>
          </ac:spMkLst>
        </pc:spChg>
        <pc:spChg chg="add mod">
          <ac:chgData name="Syphax Ait oubelli" userId="ecf726b1934da71b" providerId="LiveId" clId="{DBF02EF2-5AE0-440D-B6AD-B5ACDEE03AC8}" dt="2021-08-27T20:52:50.755" v="5121" actId="20577"/>
          <ac:spMkLst>
            <pc:docMk/>
            <pc:sldMk cId="3237065478" sldId="459"/>
            <ac:spMk id="50" creationId="{5EE8A478-12BC-4445-9F3A-5687524E7AA0}"/>
          </ac:spMkLst>
        </pc:spChg>
        <pc:spChg chg="mod">
          <ac:chgData name="Syphax Ait oubelli" userId="ecf726b1934da71b" providerId="LiveId" clId="{DBF02EF2-5AE0-440D-B6AD-B5ACDEE03AC8}" dt="2021-08-27T21:00:50.617" v="5304" actId="207"/>
          <ac:spMkLst>
            <pc:docMk/>
            <pc:sldMk cId="3237065478" sldId="459"/>
            <ac:spMk id="113" creationId="{2FECEED1-216D-48BE-AB69-6D5671E8CFF0}"/>
          </ac:spMkLst>
        </pc:spChg>
      </pc:sldChg>
      <pc:sldChg chg="addSp modSp add mod">
        <pc:chgData name="Syphax Ait oubelli" userId="ecf726b1934da71b" providerId="LiveId" clId="{DBF02EF2-5AE0-440D-B6AD-B5ACDEE03AC8}" dt="2021-08-27T21:00:46.950" v="5302" actId="207"/>
        <pc:sldMkLst>
          <pc:docMk/>
          <pc:sldMk cId="1642836035" sldId="460"/>
        </pc:sldMkLst>
        <pc:spChg chg="add mod">
          <ac:chgData name="Syphax Ait oubelli" userId="ecf726b1934da71b" providerId="LiveId" clId="{DBF02EF2-5AE0-440D-B6AD-B5ACDEE03AC8}" dt="2021-08-27T20:41:54.728" v="4783"/>
          <ac:spMkLst>
            <pc:docMk/>
            <pc:sldMk cId="1642836035" sldId="460"/>
            <ac:spMk id="49" creationId="{6546BBD5-2D26-479F-B6CF-F84ACF8972D4}"/>
          </ac:spMkLst>
        </pc:spChg>
        <pc:spChg chg="add mod">
          <ac:chgData name="Syphax Ait oubelli" userId="ecf726b1934da71b" providerId="LiveId" clId="{DBF02EF2-5AE0-440D-B6AD-B5ACDEE03AC8}" dt="2021-08-27T20:52:39.448" v="5115"/>
          <ac:spMkLst>
            <pc:docMk/>
            <pc:sldMk cId="1642836035" sldId="460"/>
            <ac:spMk id="51" creationId="{D5418766-EE0F-4789-B8EA-C1F2AD2DA02B}"/>
          </ac:spMkLst>
        </pc:spChg>
        <pc:spChg chg="mod">
          <ac:chgData name="Syphax Ait oubelli" userId="ecf726b1934da71b" providerId="LiveId" clId="{DBF02EF2-5AE0-440D-B6AD-B5ACDEE03AC8}" dt="2021-08-27T21:00:46.950" v="5302" actId="207"/>
          <ac:spMkLst>
            <pc:docMk/>
            <pc:sldMk cId="1642836035" sldId="460"/>
            <ac:spMk id="118" creationId="{B6E38175-4676-41B1-838E-46671EDA869A}"/>
          </ac:spMkLst>
        </pc:spChg>
        <pc:spChg chg="mod">
          <ac:chgData name="Syphax Ait oubelli" userId="ecf726b1934da71b" providerId="LiveId" clId="{DBF02EF2-5AE0-440D-B6AD-B5ACDEE03AC8}" dt="2021-08-27T20:52:42.959" v="5117" actId="207"/>
          <ac:spMkLst>
            <pc:docMk/>
            <pc:sldMk cId="1642836035" sldId="460"/>
            <ac:spMk id="138" creationId="{4965AA35-40B0-4DF8-84B0-D48E019E472C}"/>
          </ac:spMkLst>
        </pc:spChg>
        <pc:cxnChg chg="add mod">
          <ac:chgData name="Syphax Ait oubelli" userId="ecf726b1934da71b" providerId="LiveId" clId="{DBF02EF2-5AE0-440D-B6AD-B5ACDEE03AC8}" dt="2021-08-27T20:41:54.728" v="4783"/>
          <ac:cxnSpMkLst>
            <pc:docMk/>
            <pc:sldMk cId="1642836035" sldId="460"/>
            <ac:cxnSpMk id="50" creationId="{A7E19E5A-8939-4816-A5D0-41D9646B71AE}"/>
          </ac:cxnSpMkLst>
        </pc:cxnChg>
      </pc:sldChg>
      <pc:sldChg chg="addSp modSp add mod">
        <pc:chgData name="Syphax Ait oubelli" userId="ecf726b1934da71b" providerId="LiveId" clId="{DBF02EF2-5AE0-440D-B6AD-B5ACDEE03AC8}" dt="2021-08-27T21:00:54.645" v="5306" actId="207"/>
        <pc:sldMkLst>
          <pc:docMk/>
          <pc:sldMk cId="215007575" sldId="461"/>
        </pc:sldMkLst>
        <pc:spChg chg="add mod">
          <ac:chgData name="Syphax Ait oubelli" userId="ecf726b1934da71b" providerId="LiveId" clId="{DBF02EF2-5AE0-440D-B6AD-B5ACDEE03AC8}" dt="2021-08-27T20:42:03.712" v="4785"/>
          <ac:spMkLst>
            <pc:docMk/>
            <pc:sldMk cId="215007575" sldId="461"/>
            <ac:spMk id="49" creationId="{F23F2B4A-6682-48C9-9585-286F58531FD0}"/>
          </ac:spMkLst>
        </pc:spChg>
        <pc:spChg chg="add mod">
          <ac:chgData name="Syphax Ait oubelli" userId="ecf726b1934da71b" providerId="LiveId" clId="{DBF02EF2-5AE0-440D-B6AD-B5ACDEE03AC8}" dt="2021-08-27T20:52:53.857" v="5122"/>
          <ac:spMkLst>
            <pc:docMk/>
            <pc:sldMk cId="215007575" sldId="461"/>
            <ac:spMk id="51" creationId="{E3DAF1CB-2C0B-421E-A599-31E0E38BD1EA}"/>
          </ac:spMkLst>
        </pc:spChg>
        <pc:spChg chg="add mod">
          <ac:chgData name="Syphax Ait oubelli" userId="ecf726b1934da71b" providerId="LiveId" clId="{DBF02EF2-5AE0-440D-B6AD-B5ACDEE03AC8}" dt="2021-08-27T20:52:53.857" v="5122"/>
          <ac:spMkLst>
            <pc:docMk/>
            <pc:sldMk cId="215007575" sldId="461"/>
            <ac:spMk id="52" creationId="{A225835E-FA5C-403B-9A70-C442831B509D}"/>
          </ac:spMkLst>
        </pc:spChg>
        <pc:spChg chg="mod">
          <ac:chgData name="Syphax Ait oubelli" userId="ecf726b1934da71b" providerId="LiveId" clId="{DBF02EF2-5AE0-440D-B6AD-B5ACDEE03AC8}" dt="2021-08-27T21:00:54.645" v="5306" actId="207"/>
          <ac:spMkLst>
            <pc:docMk/>
            <pc:sldMk cId="215007575" sldId="461"/>
            <ac:spMk id="114" creationId="{59CD2F60-4E6C-4AB7-A858-4243748BF28A}"/>
          </ac:spMkLst>
        </pc:spChg>
        <pc:cxnChg chg="add mod">
          <ac:chgData name="Syphax Ait oubelli" userId="ecf726b1934da71b" providerId="LiveId" clId="{DBF02EF2-5AE0-440D-B6AD-B5ACDEE03AC8}" dt="2021-08-27T20:42:03.712" v="4785"/>
          <ac:cxnSpMkLst>
            <pc:docMk/>
            <pc:sldMk cId="215007575" sldId="461"/>
            <ac:cxnSpMk id="50" creationId="{C61CE7A3-AC0E-4391-B105-7F34E614F2F0}"/>
          </ac:cxnSpMkLst>
        </pc:cxnChg>
      </pc:sldChg>
      <pc:sldChg chg="addSp modSp add mod">
        <pc:chgData name="Syphax Ait oubelli" userId="ecf726b1934da71b" providerId="LiveId" clId="{DBF02EF2-5AE0-440D-B6AD-B5ACDEE03AC8}" dt="2021-08-27T21:00:58.978" v="5308" actId="207"/>
        <pc:sldMkLst>
          <pc:docMk/>
          <pc:sldMk cId="918485457" sldId="462"/>
        </pc:sldMkLst>
        <pc:spChg chg="add mod">
          <ac:chgData name="Syphax Ait oubelli" userId="ecf726b1934da71b" providerId="LiveId" clId="{DBF02EF2-5AE0-440D-B6AD-B5ACDEE03AC8}" dt="2021-08-27T20:42:23.424" v="4788"/>
          <ac:spMkLst>
            <pc:docMk/>
            <pc:sldMk cId="918485457" sldId="462"/>
            <ac:spMk id="51" creationId="{4FC80E23-2DDA-4AE7-A758-82CFDA07CB86}"/>
          </ac:spMkLst>
        </pc:spChg>
        <pc:spChg chg="add mod">
          <ac:chgData name="Syphax Ait oubelli" userId="ecf726b1934da71b" providerId="LiveId" clId="{DBF02EF2-5AE0-440D-B6AD-B5ACDEE03AC8}" dt="2021-08-27T20:52:55.477" v="5123"/>
          <ac:spMkLst>
            <pc:docMk/>
            <pc:sldMk cId="918485457" sldId="462"/>
            <ac:spMk id="53" creationId="{7A4D52E9-4CE1-49B9-AF23-07F8EC9A7BC3}"/>
          </ac:spMkLst>
        </pc:spChg>
        <pc:spChg chg="add mod">
          <ac:chgData name="Syphax Ait oubelli" userId="ecf726b1934da71b" providerId="LiveId" clId="{DBF02EF2-5AE0-440D-B6AD-B5ACDEE03AC8}" dt="2021-08-27T20:52:55.477" v="5123"/>
          <ac:spMkLst>
            <pc:docMk/>
            <pc:sldMk cId="918485457" sldId="462"/>
            <ac:spMk id="54" creationId="{82C62FED-490F-4478-98D8-46C4E7F8AD3F}"/>
          </ac:spMkLst>
        </pc:spChg>
        <pc:spChg chg="mod">
          <ac:chgData name="Syphax Ait oubelli" userId="ecf726b1934da71b" providerId="LiveId" clId="{DBF02EF2-5AE0-440D-B6AD-B5ACDEE03AC8}" dt="2021-08-27T21:00:58.978" v="5308" actId="207"/>
          <ac:spMkLst>
            <pc:docMk/>
            <pc:sldMk cId="918485457" sldId="462"/>
            <ac:spMk id="119" creationId="{6DA90CEE-DE75-49D1-904E-305DFB80E3DE}"/>
          </ac:spMkLst>
        </pc:spChg>
        <pc:spChg chg="mod">
          <ac:chgData name="Syphax Ait oubelli" userId="ecf726b1934da71b" providerId="LiveId" clId="{DBF02EF2-5AE0-440D-B6AD-B5ACDEE03AC8}" dt="2021-08-27T20:52:59.432" v="5125" actId="207"/>
          <ac:spMkLst>
            <pc:docMk/>
            <pc:sldMk cId="918485457" sldId="462"/>
            <ac:spMk id="139" creationId="{B36AEF54-40C4-48B2-AC83-8FFE5F8C9B2A}"/>
          </ac:spMkLst>
        </pc:spChg>
        <pc:cxnChg chg="add mod">
          <ac:chgData name="Syphax Ait oubelli" userId="ecf726b1934da71b" providerId="LiveId" clId="{DBF02EF2-5AE0-440D-B6AD-B5ACDEE03AC8}" dt="2021-08-27T20:42:23.424" v="4788"/>
          <ac:cxnSpMkLst>
            <pc:docMk/>
            <pc:sldMk cId="918485457" sldId="462"/>
            <ac:cxnSpMk id="52" creationId="{12CFE787-2BC0-4B78-A530-4703F644AADA}"/>
          </ac:cxnSpMkLst>
        </pc:cxnChg>
      </pc:sldChg>
      <pc:sldChg chg="addSp modSp add mod">
        <pc:chgData name="Syphax Ait oubelli" userId="ecf726b1934da71b" providerId="LiveId" clId="{DBF02EF2-5AE0-440D-B6AD-B5ACDEE03AC8}" dt="2021-08-27T21:01:02.668" v="5310" actId="207"/>
        <pc:sldMkLst>
          <pc:docMk/>
          <pc:sldMk cId="2407467057" sldId="463"/>
        </pc:sldMkLst>
        <pc:spChg chg="add mod">
          <ac:chgData name="Syphax Ait oubelli" userId="ecf726b1934da71b" providerId="LiveId" clId="{DBF02EF2-5AE0-440D-B6AD-B5ACDEE03AC8}" dt="2021-08-27T20:53:03.576" v="5126"/>
          <ac:spMkLst>
            <pc:docMk/>
            <pc:sldMk cId="2407467057" sldId="463"/>
            <ac:spMk id="51" creationId="{DA9CD0E5-99E3-4D7E-88EF-ED9EE47428A4}"/>
          </ac:spMkLst>
        </pc:spChg>
        <pc:spChg chg="add mod">
          <ac:chgData name="Syphax Ait oubelli" userId="ecf726b1934da71b" providerId="LiveId" clId="{DBF02EF2-5AE0-440D-B6AD-B5ACDEE03AC8}" dt="2021-08-27T20:53:03.576" v="5126"/>
          <ac:spMkLst>
            <pc:docMk/>
            <pc:sldMk cId="2407467057" sldId="463"/>
            <ac:spMk id="52" creationId="{B4728E88-37BD-42DF-B8E0-508B67CFC780}"/>
          </ac:spMkLst>
        </pc:spChg>
        <pc:spChg chg="add mod">
          <ac:chgData name="Syphax Ait oubelli" userId="ecf726b1934da71b" providerId="LiveId" clId="{DBF02EF2-5AE0-440D-B6AD-B5ACDEE03AC8}" dt="2021-08-27T20:53:08.382" v="5129" actId="20577"/>
          <ac:spMkLst>
            <pc:docMk/>
            <pc:sldMk cId="2407467057" sldId="463"/>
            <ac:spMk id="53" creationId="{4CF08115-F0B5-4653-AD7A-FB73B8462925}"/>
          </ac:spMkLst>
        </pc:spChg>
        <pc:spChg chg="mod">
          <ac:chgData name="Syphax Ait oubelli" userId="ecf726b1934da71b" providerId="LiveId" clId="{DBF02EF2-5AE0-440D-B6AD-B5ACDEE03AC8}" dt="2021-08-27T21:01:02.668" v="5310" actId="207"/>
          <ac:spMkLst>
            <pc:docMk/>
            <pc:sldMk cId="2407467057" sldId="463"/>
            <ac:spMk id="114" creationId="{59CD2F60-4E6C-4AB7-A858-4243748BF28A}"/>
          </ac:spMkLst>
        </pc:spChg>
      </pc:sldChg>
      <pc:sldChg chg="addSp modSp add mod">
        <pc:chgData name="Syphax Ait oubelli" userId="ecf726b1934da71b" providerId="LiveId" clId="{DBF02EF2-5AE0-440D-B6AD-B5ACDEE03AC8}" dt="2021-08-27T21:01:06.220" v="5312" actId="207"/>
        <pc:sldMkLst>
          <pc:docMk/>
          <pc:sldMk cId="3964695668" sldId="464"/>
        </pc:sldMkLst>
        <pc:spChg chg="add mod">
          <ac:chgData name="Syphax Ait oubelli" userId="ecf726b1934da71b" providerId="LiveId" clId="{DBF02EF2-5AE0-440D-B6AD-B5ACDEE03AC8}" dt="2021-08-27T20:42:29.385" v="4790"/>
          <ac:spMkLst>
            <pc:docMk/>
            <pc:sldMk cId="3964695668" sldId="464"/>
            <ac:spMk id="51" creationId="{AECAD39F-41CE-4307-8779-393D7929E2FF}"/>
          </ac:spMkLst>
        </pc:spChg>
        <pc:spChg chg="add mod">
          <ac:chgData name="Syphax Ait oubelli" userId="ecf726b1934da71b" providerId="LiveId" clId="{DBF02EF2-5AE0-440D-B6AD-B5ACDEE03AC8}" dt="2021-08-27T20:53:11.545" v="5130"/>
          <ac:spMkLst>
            <pc:docMk/>
            <pc:sldMk cId="3964695668" sldId="464"/>
            <ac:spMk id="53" creationId="{85C61E5C-0EF2-418A-89DE-DA95C35EC0BA}"/>
          </ac:spMkLst>
        </pc:spChg>
        <pc:spChg chg="add mod">
          <ac:chgData name="Syphax Ait oubelli" userId="ecf726b1934da71b" providerId="LiveId" clId="{DBF02EF2-5AE0-440D-B6AD-B5ACDEE03AC8}" dt="2021-08-27T20:53:11.545" v="5130"/>
          <ac:spMkLst>
            <pc:docMk/>
            <pc:sldMk cId="3964695668" sldId="464"/>
            <ac:spMk id="54" creationId="{BBBCB984-F09F-4A98-B518-6E7238FDF3FE}"/>
          </ac:spMkLst>
        </pc:spChg>
        <pc:spChg chg="add mod">
          <ac:chgData name="Syphax Ait oubelli" userId="ecf726b1934da71b" providerId="LiveId" clId="{DBF02EF2-5AE0-440D-B6AD-B5ACDEE03AC8}" dt="2021-08-27T20:53:11.545" v="5130"/>
          <ac:spMkLst>
            <pc:docMk/>
            <pc:sldMk cId="3964695668" sldId="464"/>
            <ac:spMk id="55" creationId="{CDA95D90-EF66-4304-B562-9D40794776A0}"/>
          </ac:spMkLst>
        </pc:spChg>
        <pc:spChg chg="mod">
          <ac:chgData name="Syphax Ait oubelli" userId="ecf726b1934da71b" providerId="LiveId" clId="{DBF02EF2-5AE0-440D-B6AD-B5ACDEE03AC8}" dt="2021-08-27T21:01:06.220" v="5312" actId="207"/>
          <ac:spMkLst>
            <pc:docMk/>
            <pc:sldMk cId="3964695668" sldId="464"/>
            <ac:spMk id="115" creationId="{9B5739D4-BF66-4BCD-85BD-95EDCF00809E}"/>
          </ac:spMkLst>
        </pc:spChg>
        <pc:cxnChg chg="add mod">
          <ac:chgData name="Syphax Ait oubelli" userId="ecf726b1934da71b" providerId="LiveId" clId="{DBF02EF2-5AE0-440D-B6AD-B5ACDEE03AC8}" dt="2021-08-27T20:42:29.385" v="4790"/>
          <ac:cxnSpMkLst>
            <pc:docMk/>
            <pc:sldMk cId="3964695668" sldId="464"/>
            <ac:cxnSpMk id="52" creationId="{664BD9BB-2DFC-4B16-AE5B-9BE344255DE8}"/>
          </ac:cxnSpMkLst>
        </pc:cxnChg>
      </pc:sldChg>
      <pc:sldChg chg="addSp modSp add mod">
        <pc:chgData name="Syphax Ait oubelli" userId="ecf726b1934da71b" providerId="LiveId" clId="{DBF02EF2-5AE0-440D-B6AD-B5ACDEE03AC8}" dt="2021-08-27T21:01:10.430" v="5314" actId="207"/>
        <pc:sldMkLst>
          <pc:docMk/>
          <pc:sldMk cId="2323986225" sldId="465"/>
        </pc:sldMkLst>
        <pc:spChg chg="add mod">
          <ac:chgData name="Syphax Ait oubelli" userId="ecf726b1934da71b" providerId="LiveId" clId="{DBF02EF2-5AE0-440D-B6AD-B5ACDEE03AC8}" dt="2021-08-27T20:42:35.570" v="4793"/>
          <ac:spMkLst>
            <pc:docMk/>
            <pc:sldMk cId="2323986225" sldId="465"/>
            <ac:spMk id="53" creationId="{AFC8C59A-AD96-4615-BC5B-D125E48821AA}"/>
          </ac:spMkLst>
        </pc:spChg>
        <pc:spChg chg="add mod">
          <ac:chgData name="Syphax Ait oubelli" userId="ecf726b1934da71b" providerId="LiveId" clId="{DBF02EF2-5AE0-440D-B6AD-B5ACDEE03AC8}" dt="2021-08-27T20:53:12.826" v="5131"/>
          <ac:spMkLst>
            <pc:docMk/>
            <pc:sldMk cId="2323986225" sldId="465"/>
            <ac:spMk id="55" creationId="{86B2BA86-93BC-4A2E-A21B-A3DA32A80F63}"/>
          </ac:spMkLst>
        </pc:spChg>
        <pc:spChg chg="add mod">
          <ac:chgData name="Syphax Ait oubelli" userId="ecf726b1934da71b" providerId="LiveId" clId="{DBF02EF2-5AE0-440D-B6AD-B5ACDEE03AC8}" dt="2021-08-27T20:53:12.826" v="5131"/>
          <ac:spMkLst>
            <pc:docMk/>
            <pc:sldMk cId="2323986225" sldId="465"/>
            <ac:spMk id="56" creationId="{9C8E1E6A-5B34-435F-8B12-869D2B039318}"/>
          </ac:spMkLst>
        </pc:spChg>
        <pc:spChg chg="add mod">
          <ac:chgData name="Syphax Ait oubelli" userId="ecf726b1934da71b" providerId="LiveId" clId="{DBF02EF2-5AE0-440D-B6AD-B5ACDEE03AC8}" dt="2021-08-27T20:53:12.826" v="5131"/>
          <ac:spMkLst>
            <pc:docMk/>
            <pc:sldMk cId="2323986225" sldId="465"/>
            <ac:spMk id="57" creationId="{FEE87865-1ABF-4E16-8937-575E0683D64E}"/>
          </ac:spMkLst>
        </pc:spChg>
        <pc:spChg chg="mod">
          <ac:chgData name="Syphax Ait oubelli" userId="ecf726b1934da71b" providerId="LiveId" clId="{DBF02EF2-5AE0-440D-B6AD-B5ACDEE03AC8}" dt="2021-08-27T21:01:10.430" v="5314" actId="207"/>
          <ac:spMkLst>
            <pc:docMk/>
            <pc:sldMk cId="2323986225" sldId="465"/>
            <ac:spMk id="120" creationId="{869D2E8C-0A25-4055-8879-B3C9BDD8E253}"/>
          </ac:spMkLst>
        </pc:spChg>
        <pc:spChg chg="mod">
          <ac:chgData name="Syphax Ait oubelli" userId="ecf726b1934da71b" providerId="LiveId" clId="{DBF02EF2-5AE0-440D-B6AD-B5ACDEE03AC8}" dt="2021-08-27T20:53:16.845" v="5133" actId="207"/>
          <ac:spMkLst>
            <pc:docMk/>
            <pc:sldMk cId="2323986225" sldId="465"/>
            <ac:spMk id="140" creationId="{9EC33FCF-4C00-4EF1-BA0E-766BB9B5197B}"/>
          </ac:spMkLst>
        </pc:spChg>
        <pc:cxnChg chg="add mod">
          <ac:chgData name="Syphax Ait oubelli" userId="ecf726b1934da71b" providerId="LiveId" clId="{DBF02EF2-5AE0-440D-B6AD-B5ACDEE03AC8}" dt="2021-08-27T20:42:35.570" v="4793"/>
          <ac:cxnSpMkLst>
            <pc:docMk/>
            <pc:sldMk cId="2323986225" sldId="465"/>
            <ac:cxnSpMk id="54" creationId="{B49CCF7C-682C-4918-91F7-36B3E7F72AA2}"/>
          </ac:cxnSpMkLst>
        </pc:cxnChg>
      </pc:sldChg>
      <pc:sldChg chg="addSp modSp add mod">
        <pc:chgData name="Syphax Ait oubelli" userId="ecf726b1934da71b" providerId="LiveId" clId="{DBF02EF2-5AE0-440D-B6AD-B5ACDEE03AC8}" dt="2021-08-27T21:01:13.785" v="5316" actId="207"/>
        <pc:sldMkLst>
          <pc:docMk/>
          <pc:sldMk cId="2242146674" sldId="466"/>
        </pc:sldMkLst>
        <pc:spChg chg="add mod">
          <ac:chgData name="Syphax Ait oubelli" userId="ecf726b1934da71b" providerId="LiveId" clId="{DBF02EF2-5AE0-440D-B6AD-B5ACDEE03AC8}" dt="2021-08-27T20:53:19.290" v="5134"/>
          <ac:spMkLst>
            <pc:docMk/>
            <pc:sldMk cId="2242146674" sldId="466"/>
            <ac:spMk id="53" creationId="{CA4A972B-963A-43A5-87D5-8790A9FAF473}"/>
          </ac:spMkLst>
        </pc:spChg>
        <pc:spChg chg="add mod">
          <ac:chgData name="Syphax Ait oubelli" userId="ecf726b1934da71b" providerId="LiveId" clId="{DBF02EF2-5AE0-440D-B6AD-B5ACDEE03AC8}" dt="2021-08-27T20:53:19.290" v="5134"/>
          <ac:spMkLst>
            <pc:docMk/>
            <pc:sldMk cId="2242146674" sldId="466"/>
            <ac:spMk id="54" creationId="{9EA596E8-17EC-472C-AE87-F079469F5DD3}"/>
          </ac:spMkLst>
        </pc:spChg>
        <pc:spChg chg="add mod">
          <ac:chgData name="Syphax Ait oubelli" userId="ecf726b1934da71b" providerId="LiveId" clId="{DBF02EF2-5AE0-440D-B6AD-B5ACDEE03AC8}" dt="2021-08-27T20:53:19.290" v="5134"/>
          <ac:spMkLst>
            <pc:docMk/>
            <pc:sldMk cId="2242146674" sldId="466"/>
            <ac:spMk id="55" creationId="{420C6D7B-25B4-4AD6-B9FD-7ED5499D72F2}"/>
          </ac:spMkLst>
        </pc:spChg>
        <pc:spChg chg="add mod">
          <ac:chgData name="Syphax Ait oubelli" userId="ecf726b1934da71b" providerId="LiveId" clId="{DBF02EF2-5AE0-440D-B6AD-B5ACDEE03AC8}" dt="2021-08-27T20:53:23.600" v="5138" actId="20577"/>
          <ac:spMkLst>
            <pc:docMk/>
            <pc:sldMk cId="2242146674" sldId="466"/>
            <ac:spMk id="56" creationId="{F7B95063-FCBE-47C9-BC26-30CDA6FE4E7D}"/>
          </ac:spMkLst>
        </pc:spChg>
        <pc:spChg chg="mod">
          <ac:chgData name="Syphax Ait oubelli" userId="ecf726b1934da71b" providerId="LiveId" clId="{DBF02EF2-5AE0-440D-B6AD-B5ACDEE03AC8}" dt="2021-08-27T21:01:13.785" v="5316" actId="207"/>
          <ac:spMkLst>
            <pc:docMk/>
            <pc:sldMk cId="2242146674" sldId="466"/>
            <ac:spMk id="115" creationId="{9B5739D4-BF66-4BCD-85BD-95EDCF00809E}"/>
          </ac:spMkLst>
        </pc:spChg>
      </pc:sldChg>
      <pc:sldChg chg="addSp modSp add mod">
        <pc:chgData name="Syphax Ait oubelli" userId="ecf726b1934da71b" providerId="LiveId" clId="{DBF02EF2-5AE0-440D-B6AD-B5ACDEE03AC8}" dt="2021-08-27T21:01:18.447" v="5318" actId="207"/>
        <pc:sldMkLst>
          <pc:docMk/>
          <pc:sldMk cId="1654899363" sldId="467"/>
        </pc:sldMkLst>
        <pc:spChg chg="add mod">
          <ac:chgData name="Syphax Ait oubelli" userId="ecf726b1934da71b" providerId="LiveId" clId="{DBF02EF2-5AE0-440D-B6AD-B5ACDEE03AC8}" dt="2021-08-27T20:42:42.320" v="4795"/>
          <ac:spMkLst>
            <pc:docMk/>
            <pc:sldMk cId="1654899363" sldId="467"/>
            <ac:spMk id="53" creationId="{C4EE1EA2-E894-403E-A59F-2747B0FEC396}"/>
          </ac:spMkLst>
        </pc:spChg>
        <pc:spChg chg="add mod">
          <ac:chgData name="Syphax Ait oubelli" userId="ecf726b1934da71b" providerId="LiveId" clId="{DBF02EF2-5AE0-440D-B6AD-B5ACDEE03AC8}" dt="2021-08-27T20:53:28.705" v="5139"/>
          <ac:spMkLst>
            <pc:docMk/>
            <pc:sldMk cId="1654899363" sldId="467"/>
            <ac:spMk id="55" creationId="{A872EC9C-7446-48F2-9ACF-13DEC557B9E7}"/>
          </ac:spMkLst>
        </pc:spChg>
        <pc:spChg chg="add mod">
          <ac:chgData name="Syphax Ait oubelli" userId="ecf726b1934da71b" providerId="LiveId" clId="{DBF02EF2-5AE0-440D-B6AD-B5ACDEE03AC8}" dt="2021-08-27T20:53:28.705" v="5139"/>
          <ac:spMkLst>
            <pc:docMk/>
            <pc:sldMk cId="1654899363" sldId="467"/>
            <ac:spMk id="56" creationId="{B4249ED4-F6C3-4223-8634-D13D501812FC}"/>
          </ac:spMkLst>
        </pc:spChg>
        <pc:spChg chg="add mod">
          <ac:chgData name="Syphax Ait oubelli" userId="ecf726b1934da71b" providerId="LiveId" clId="{DBF02EF2-5AE0-440D-B6AD-B5ACDEE03AC8}" dt="2021-08-27T20:53:28.705" v="5139"/>
          <ac:spMkLst>
            <pc:docMk/>
            <pc:sldMk cId="1654899363" sldId="467"/>
            <ac:spMk id="57" creationId="{0BFAB24D-AA00-4D69-81C4-337B4871C47C}"/>
          </ac:spMkLst>
        </pc:spChg>
        <pc:spChg chg="add mod">
          <ac:chgData name="Syphax Ait oubelli" userId="ecf726b1934da71b" providerId="LiveId" clId="{DBF02EF2-5AE0-440D-B6AD-B5ACDEE03AC8}" dt="2021-08-27T20:53:28.705" v="5139"/>
          <ac:spMkLst>
            <pc:docMk/>
            <pc:sldMk cId="1654899363" sldId="467"/>
            <ac:spMk id="58" creationId="{D8F469A5-54FF-47EE-A78E-2DD72E081360}"/>
          </ac:spMkLst>
        </pc:spChg>
        <pc:spChg chg="mod">
          <ac:chgData name="Syphax Ait oubelli" userId="ecf726b1934da71b" providerId="LiveId" clId="{DBF02EF2-5AE0-440D-B6AD-B5ACDEE03AC8}" dt="2021-08-27T21:01:18.447" v="5318" actId="207"/>
          <ac:spMkLst>
            <pc:docMk/>
            <pc:sldMk cId="1654899363" sldId="467"/>
            <ac:spMk id="116" creationId="{C0339646-745E-4272-8114-C8178E2CBE8A}"/>
          </ac:spMkLst>
        </pc:spChg>
        <pc:cxnChg chg="add mod">
          <ac:chgData name="Syphax Ait oubelli" userId="ecf726b1934da71b" providerId="LiveId" clId="{DBF02EF2-5AE0-440D-B6AD-B5ACDEE03AC8}" dt="2021-08-27T20:42:42.320" v="4795"/>
          <ac:cxnSpMkLst>
            <pc:docMk/>
            <pc:sldMk cId="1654899363" sldId="467"/>
            <ac:cxnSpMk id="54" creationId="{8C36035C-E6E2-4FF1-93DA-0ADC91B37A32}"/>
          </ac:cxnSpMkLst>
        </pc:cxnChg>
      </pc:sldChg>
      <pc:sldChg chg="addSp modSp add mod">
        <pc:chgData name="Syphax Ait oubelli" userId="ecf726b1934da71b" providerId="LiveId" clId="{DBF02EF2-5AE0-440D-B6AD-B5ACDEE03AC8}" dt="2021-08-27T21:01:22.050" v="5320" actId="207"/>
        <pc:sldMkLst>
          <pc:docMk/>
          <pc:sldMk cId="3755551650" sldId="468"/>
        </pc:sldMkLst>
        <pc:spChg chg="add mod">
          <ac:chgData name="Syphax Ait oubelli" userId="ecf726b1934da71b" providerId="LiveId" clId="{DBF02EF2-5AE0-440D-B6AD-B5ACDEE03AC8}" dt="2021-08-27T20:42:47.120" v="4797"/>
          <ac:spMkLst>
            <pc:docMk/>
            <pc:sldMk cId="3755551650" sldId="468"/>
            <ac:spMk id="55" creationId="{ACDF28FD-EF88-4BB4-A2E8-99AE1F9C7714}"/>
          </ac:spMkLst>
        </pc:spChg>
        <pc:spChg chg="add mod">
          <ac:chgData name="Syphax Ait oubelli" userId="ecf726b1934da71b" providerId="LiveId" clId="{DBF02EF2-5AE0-440D-B6AD-B5ACDEE03AC8}" dt="2021-08-27T20:53:31.434" v="5140"/>
          <ac:spMkLst>
            <pc:docMk/>
            <pc:sldMk cId="3755551650" sldId="468"/>
            <ac:spMk id="57" creationId="{92A01D48-EAFD-4534-B691-DE6C37AB1323}"/>
          </ac:spMkLst>
        </pc:spChg>
        <pc:spChg chg="add mod">
          <ac:chgData name="Syphax Ait oubelli" userId="ecf726b1934da71b" providerId="LiveId" clId="{DBF02EF2-5AE0-440D-B6AD-B5ACDEE03AC8}" dt="2021-08-27T20:53:31.434" v="5140"/>
          <ac:spMkLst>
            <pc:docMk/>
            <pc:sldMk cId="3755551650" sldId="468"/>
            <ac:spMk id="58" creationId="{48B43480-A63A-473E-A4C3-5A97ABA75EEE}"/>
          </ac:spMkLst>
        </pc:spChg>
        <pc:spChg chg="add mod">
          <ac:chgData name="Syphax Ait oubelli" userId="ecf726b1934da71b" providerId="LiveId" clId="{DBF02EF2-5AE0-440D-B6AD-B5ACDEE03AC8}" dt="2021-08-27T20:53:31.434" v="5140"/>
          <ac:spMkLst>
            <pc:docMk/>
            <pc:sldMk cId="3755551650" sldId="468"/>
            <ac:spMk id="59" creationId="{6DB6B265-C7FC-4EB7-961A-9BBF9C6E5FDB}"/>
          </ac:spMkLst>
        </pc:spChg>
        <pc:spChg chg="add mod">
          <ac:chgData name="Syphax Ait oubelli" userId="ecf726b1934da71b" providerId="LiveId" clId="{DBF02EF2-5AE0-440D-B6AD-B5ACDEE03AC8}" dt="2021-08-27T20:53:31.434" v="5140"/>
          <ac:spMkLst>
            <pc:docMk/>
            <pc:sldMk cId="3755551650" sldId="468"/>
            <ac:spMk id="60" creationId="{6BB665CD-1D34-46A2-A351-795EB9A17053}"/>
          </ac:spMkLst>
        </pc:spChg>
        <pc:spChg chg="mod">
          <ac:chgData name="Syphax Ait oubelli" userId="ecf726b1934da71b" providerId="LiveId" clId="{DBF02EF2-5AE0-440D-B6AD-B5ACDEE03AC8}" dt="2021-08-27T21:01:22.050" v="5320" actId="207"/>
          <ac:spMkLst>
            <pc:docMk/>
            <pc:sldMk cId="3755551650" sldId="468"/>
            <ac:spMk id="121" creationId="{78F5FBB9-4649-47E2-BAB0-C3E08A71EE19}"/>
          </ac:spMkLst>
        </pc:spChg>
        <pc:spChg chg="mod">
          <ac:chgData name="Syphax Ait oubelli" userId="ecf726b1934da71b" providerId="LiveId" clId="{DBF02EF2-5AE0-440D-B6AD-B5ACDEE03AC8}" dt="2021-08-27T20:53:34.951" v="5142" actId="207"/>
          <ac:spMkLst>
            <pc:docMk/>
            <pc:sldMk cId="3755551650" sldId="468"/>
            <ac:spMk id="141" creationId="{836B83C6-5E86-476F-8386-CCBBE4E89D40}"/>
          </ac:spMkLst>
        </pc:spChg>
        <pc:cxnChg chg="add mod">
          <ac:chgData name="Syphax Ait oubelli" userId="ecf726b1934da71b" providerId="LiveId" clId="{DBF02EF2-5AE0-440D-B6AD-B5ACDEE03AC8}" dt="2021-08-27T20:42:47.120" v="4797"/>
          <ac:cxnSpMkLst>
            <pc:docMk/>
            <pc:sldMk cId="3755551650" sldId="468"/>
            <ac:cxnSpMk id="56" creationId="{067244A8-0780-4676-84A7-D91836E3D110}"/>
          </ac:cxnSpMkLst>
        </pc:cxnChg>
      </pc:sldChg>
      <pc:sldChg chg="addSp delSp modSp add mod">
        <pc:chgData name="Syphax Ait oubelli" userId="ecf726b1934da71b" providerId="LiveId" clId="{DBF02EF2-5AE0-440D-B6AD-B5ACDEE03AC8}" dt="2021-08-27T21:01:26.705" v="5322" actId="207"/>
        <pc:sldMkLst>
          <pc:docMk/>
          <pc:sldMk cId="2333666181" sldId="469"/>
        </pc:sldMkLst>
        <pc:spChg chg="del">
          <ac:chgData name="Syphax Ait oubelli" userId="ecf726b1934da71b" providerId="LiveId" clId="{DBF02EF2-5AE0-440D-B6AD-B5ACDEE03AC8}" dt="2021-08-27T20:42:51.515" v="4799" actId="478"/>
          <ac:spMkLst>
            <pc:docMk/>
            <pc:sldMk cId="2333666181" sldId="469"/>
            <ac:spMk id="55" creationId="{ACDF28FD-EF88-4BB4-A2E8-99AE1F9C7714}"/>
          </ac:spMkLst>
        </pc:spChg>
        <pc:spChg chg="add mod">
          <ac:chgData name="Syphax Ait oubelli" userId="ecf726b1934da71b" providerId="LiveId" clId="{DBF02EF2-5AE0-440D-B6AD-B5ACDEE03AC8}" dt="2021-08-27T20:53:36.881" v="5143"/>
          <ac:spMkLst>
            <pc:docMk/>
            <pc:sldMk cId="2333666181" sldId="469"/>
            <ac:spMk id="57" creationId="{3563CAA2-17D3-400D-80A1-D696B10C09B0}"/>
          </ac:spMkLst>
        </pc:spChg>
        <pc:spChg chg="add mod">
          <ac:chgData name="Syphax Ait oubelli" userId="ecf726b1934da71b" providerId="LiveId" clId="{DBF02EF2-5AE0-440D-B6AD-B5ACDEE03AC8}" dt="2021-08-27T20:53:36.881" v="5143"/>
          <ac:spMkLst>
            <pc:docMk/>
            <pc:sldMk cId="2333666181" sldId="469"/>
            <ac:spMk id="58" creationId="{0BE3E2F6-8708-4F42-A5AA-027BEFB6058B}"/>
          </ac:spMkLst>
        </pc:spChg>
        <pc:spChg chg="add mod">
          <ac:chgData name="Syphax Ait oubelli" userId="ecf726b1934da71b" providerId="LiveId" clId="{DBF02EF2-5AE0-440D-B6AD-B5ACDEE03AC8}" dt="2021-08-27T20:53:36.881" v="5143"/>
          <ac:spMkLst>
            <pc:docMk/>
            <pc:sldMk cId="2333666181" sldId="469"/>
            <ac:spMk id="59" creationId="{DEA32D2B-9AE4-427E-8681-FDB567124ED0}"/>
          </ac:spMkLst>
        </pc:spChg>
        <pc:spChg chg="add mod">
          <ac:chgData name="Syphax Ait oubelli" userId="ecf726b1934da71b" providerId="LiveId" clId="{DBF02EF2-5AE0-440D-B6AD-B5ACDEE03AC8}" dt="2021-08-27T20:53:36.881" v="5143"/>
          <ac:spMkLst>
            <pc:docMk/>
            <pc:sldMk cId="2333666181" sldId="469"/>
            <ac:spMk id="60" creationId="{0ABF4EB2-604C-42AD-8F94-E150B8A2000F}"/>
          </ac:spMkLst>
        </pc:spChg>
        <pc:spChg chg="add mod">
          <ac:chgData name="Syphax Ait oubelli" userId="ecf726b1934da71b" providerId="LiveId" clId="{DBF02EF2-5AE0-440D-B6AD-B5ACDEE03AC8}" dt="2021-08-27T20:53:40.899" v="5146" actId="20577"/>
          <ac:spMkLst>
            <pc:docMk/>
            <pc:sldMk cId="2333666181" sldId="469"/>
            <ac:spMk id="61" creationId="{1EC73B28-E507-45D7-9A9B-1B79A60DD8DB}"/>
          </ac:spMkLst>
        </pc:spChg>
        <pc:spChg chg="mod">
          <ac:chgData name="Syphax Ait oubelli" userId="ecf726b1934da71b" providerId="LiveId" clId="{DBF02EF2-5AE0-440D-B6AD-B5ACDEE03AC8}" dt="2021-08-27T21:01:26.705" v="5322" actId="207"/>
          <ac:spMkLst>
            <pc:docMk/>
            <pc:sldMk cId="2333666181" sldId="469"/>
            <ac:spMk id="116" creationId="{C0339646-745E-4272-8114-C8178E2CBE8A}"/>
          </ac:spMkLst>
        </pc:spChg>
        <pc:cxnChg chg="del">
          <ac:chgData name="Syphax Ait oubelli" userId="ecf726b1934da71b" providerId="LiveId" clId="{DBF02EF2-5AE0-440D-B6AD-B5ACDEE03AC8}" dt="2021-08-27T20:42:51.515" v="4799" actId="478"/>
          <ac:cxnSpMkLst>
            <pc:docMk/>
            <pc:sldMk cId="2333666181" sldId="469"/>
            <ac:cxnSpMk id="56" creationId="{067244A8-0780-4676-84A7-D91836E3D110}"/>
          </ac:cxnSpMkLst>
        </pc:cxnChg>
      </pc:sldChg>
      <pc:sldChg chg="addSp delSp modSp add mod">
        <pc:chgData name="Syphax Ait oubelli" userId="ecf726b1934da71b" providerId="LiveId" clId="{DBF02EF2-5AE0-440D-B6AD-B5ACDEE03AC8}" dt="2021-08-27T21:01:30.434" v="5324" actId="207"/>
        <pc:sldMkLst>
          <pc:docMk/>
          <pc:sldMk cId="1408587858" sldId="470"/>
        </pc:sldMkLst>
        <pc:spChg chg="del">
          <ac:chgData name="Syphax Ait oubelli" userId="ecf726b1934da71b" providerId="LiveId" clId="{DBF02EF2-5AE0-440D-B6AD-B5ACDEE03AC8}" dt="2021-08-27T20:42:56.419" v="4801" actId="478"/>
          <ac:spMkLst>
            <pc:docMk/>
            <pc:sldMk cId="1408587858" sldId="470"/>
            <ac:spMk id="53" creationId="{C4EE1EA2-E894-403E-A59F-2747B0FEC396}"/>
          </ac:spMkLst>
        </pc:spChg>
        <pc:spChg chg="add mod">
          <ac:chgData name="Syphax Ait oubelli" userId="ecf726b1934da71b" providerId="LiveId" clId="{DBF02EF2-5AE0-440D-B6AD-B5ACDEE03AC8}" dt="2021-08-27T20:53:49.311" v="5147"/>
          <ac:spMkLst>
            <pc:docMk/>
            <pc:sldMk cId="1408587858" sldId="470"/>
            <ac:spMk id="55" creationId="{53B2DF2D-5892-4C4E-A203-1E1B64CD8587}"/>
          </ac:spMkLst>
        </pc:spChg>
        <pc:spChg chg="add mod">
          <ac:chgData name="Syphax Ait oubelli" userId="ecf726b1934da71b" providerId="LiveId" clId="{DBF02EF2-5AE0-440D-B6AD-B5ACDEE03AC8}" dt="2021-08-27T20:53:49.311" v="5147"/>
          <ac:spMkLst>
            <pc:docMk/>
            <pc:sldMk cId="1408587858" sldId="470"/>
            <ac:spMk id="56" creationId="{246A0424-D973-454C-A128-98F075C27851}"/>
          </ac:spMkLst>
        </pc:spChg>
        <pc:spChg chg="add mod">
          <ac:chgData name="Syphax Ait oubelli" userId="ecf726b1934da71b" providerId="LiveId" clId="{DBF02EF2-5AE0-440D-B6AD-B5ACDEE03AC8}" dt="2021-08-27T20:53:49.311" v="5147"/>
          <ac:spMkLst>
            <pc:docMk/>
            <pc:sldMk cId="1408587858" sldId="470"/>
            <ac:spMk id="57" creationId="{20EE535D-B703-4D46-8F77-6FBECE89F051}"/>
          </ac:spMkLst>
        </pc:spChg>
        <pc:spChg chg="add mod">
          <ac:chgData name="Syphax Ait oubelli" userId="ecf726b1934da71b" providerId="LiveId" clId="{DBF02EF2-5AE0-440D-B6AD-B5ACDEE03AC8}" dt="2021-08-27T20:53:49.311" v="5147"/>
          <ac:spMkLst>
            <pc:docMk/>
            <pc:sldMk cId="1408587858" sldId="470"/>
            <ac:spMk id="58" creationId="{18598744-7FF8-4236-8B5D-47A282BA9299}"/>
          </ac:spMkLst>
        </pc:spChg>
        <pc:spChg chg="add mod">
          <ac:chgData name="Syphax Ait oubelli" userId="ecf726b1934da71b" providerId="LiveId" clId="{DBF02EF2-5AE0-440D-B6AD-B5ACDEE03AC8}" dt="2021-08-27T20:53:54.226" v="5150" actId="20577"/>
          <ac:spMkLst>
            <pc:docMk/>
            <pc:sldMk cId="1408587858" sldId="470"/>
            <ac:spMk id="59" creationId="{8C43FC04-CB48-4720-AA6F-87E083E43932}"/>
          </ac:spMkLst>
        </pc:spChg>
        <pc:spChg chg="mod">
          <ac:chgData name="Syphax Ait oubelli" userId="ecf726b1934da71b" providerId="LiveId" clId="{DBF02EF2-5AE0-440D-B6AD-B5ACDEE03AC8}" dt="2021-08-27T21:01:30.434" v="5324" actId="207"/>
          <ac:spMkLst>
            <pc:docMk/>
            <pc:sldMk cId="1408587858" sldId="470"/>
            <ac:spMk id="115" creationId="{9B5739D4-BF66-4BCD-85BD-95EDCF00809E}"/>
          </ac:spMkLst>
        </pc:spChg>
        <pc:spChg chg="mod">
          <ac:chgData name="Syphax Ait oubelli" userId="ecf726b1934da71b" providerId="LiveId" clId="{DBF02EF2-5AE0-440D-B6AD-B5ACDEE03AC8}" dt="2021-08-27T20:43:02.344" v="4820" actId="207"/>
          <ac:spMkLst>
            <pc:docMk/>
            <pc:sldMk cId="1408587858" sldId="470"/>
            <ac:spMk id="136" creationId="{480A279E-5FF3-4B47-AF02-AEC3EAAD87FA}"/>
          </ac:spMkLst>
        </pc:spChg>
        <pc:cxnChg chg="del">
          <ac:chgData name="Syphax Ait oubelli" userId="ecf726b1934da71b" providerId="LiveId" clId="{DBF02EF2-5AE0-440D-B6AD-B5ACDEE03AC8}" dt="2021-08-27T20:42:56.419" v="4801" actId="478"/>
          <ac:cxnSpMkLst>
            <pc:docMk/>
            <pc:sldMk cId="1408587858" sldId="470"/>
            <ac:cxnSpMk id="54" creationId="{8C36035C-E6E2-4FF1-93DA-0ADC91B37A32}"/>
          </ac:cxnSpMkLst>
        </pc:cxnChg>
      </pc:sldChg>
      <pc:sldChg chg="addSp delSp modSp add mod">
        <pc:chgData name="Syphax Ait oubelli" userId="ecf726b1934da71b" providerId="LiveId" clId="{DBF02EF2-5AE0-440D-B6AD-B5ACDEE03AC8}" dt="2021-08-27T21:01:33.746" v="5326" actId="207"/>
        <pc:sldMkLst>
          <pc:docMk/>
          <pc:sldMk cId="935740927" sldId="471"/>
        </pc:sldMkLst>
        <pc:spChg chg="del">
          <ac:chgData name="Syphax Ait oubelli" userId="ecf726b1934da71b" providerId="LiveId" clId="{DBF02EF2-5AE0-440D-B6AD-B5ACDEE03AC8}" dt="2021-08-27T20:43:16.451" v="4822" actId="478"/>
          <ac:spMkLst>
            <pc:docMk/>
            <pc:sldMk cId="935740927" sldId="471"/>
            <ac:spMk id="51" creationId="{AECAD39F-41CE-4307-8779-393D7929E2FF}"/>
          </ac:spMkLst>
        </pc:spChg>
        <pc:spChg chg="add mod">
          <ac:chgData name="Syphax Ait oubelli" userId="ecf726b1934da71b" providerId="LiveId" clId="{DBF02EF2-5AE0-440D-B6AD-B5ACDEE03AC8}" dt="2021-08-27T20:53:58.081" v="5151"/>
          <ac:spMkLst>
            <pc:docMk/>
            <pc:sldMk cId="935740927" sldId="471"/>
            <ac:spMk id="53" creationId="{1262FA97-D049-4956-B925-F79A7E8FCB57}"/>
          </ac:spMkLst>
        </pc:spChg>
        <pc:spChg chg="add mod">
          <ac:chgData name="Syphax Ait oubelli" userId="ecf726b1934da71b" providerId="LiveId" clId="{DBF02EF2-5AE0-440D-B6AD-B5ACDEE03AC8}" dt="2021-08-27T20:53:58.081" v="5151"/>
          <ac:spMkLst>
            <pc:docMk/>
            <pc:sldMk cId="935740927" sldId="471"/>
            <ac:spMk id="54" creationId="{405DC537-A641-4FF5-B33B-F180721DF8F5}"/>
          </ac:spMkLst>
        </pc:spChg>
        <pc:spChg chg="add mod">
          <ac:chgData name="Syphax Ait oubelli" userId="ecf726b1934da71b" providerId="LiveId" clId="{DBF02EF2-5AE0-440D-B6AD-B5ACDEE03AC8}" dt="2021-08-27T20:53:58.081" v="5151"/>
          <ac:spMkLst>
            <pc:docMk/>
            <pc:sldMk cId="935740927" sldId="471"/>
            <ac:spMk id="55" creationId="{9552C09B-86CC-4A80-8814-AFDB90B198FC}"/>
          </ac:spMkLst>
        </pc:spChg>
        <pc:spChg chg="add mod">
          <ac:chgData name="Syphax Ait oubelli" userId="ecf726b1934da71b" providerId="LiveId" clId="{DBF02EF2-5AE0-440D-B6AD-B5ACDEE03AC8}" dt="2021-08-27T20:54:06.470" v="5156" actId="1037"/>
          <ac:spMkLst>
            <pc:docMk/>
            <pc:sldMk cId="935740927" sldId="471"/>
            <ac:spMk id="56" creationId="{B53CEED7-B80B-4551-92A6-E7087CEAA36C}"/>
          </ac:spMkLst>
        </pc:spChg>
        <pc:spChg chg="mod">
          <ac:chgData name="Syphax Ait oubelli" userId="ecf726b1934da71b" providerId="LiveId" clId="{DBF02EF2-5AE0-440D-B6AD-B5ACDEE03AC8}" dt="2021-08-27T21:01:33.746" v="5326" actId="207"/>
          <ac:spMkLst>
            <pc:docMk/>
            <pc:sldMk cId="935740927" sldId="471"/>
            <ac:spMk id="114" creationId="{59CD2F60-4E6C-4AB7-A858-4243748BF28A}"/>
          </ac:spMkLst>
        </pc:spChg>
        <pc:spChg chg="mod">
          <ac:chgData name="Syphax Ait oubelli" userId="ecf726b1934da71b" providerId="LiveId" clId="{DBF02EF2-5AE0-440D-B6AD-B5ACDEE03AC8}" dt="2021-08-27T20:43:20.963" v="4838" actId="207"/>
          <ac:spMkLst>
            <pc:docMk/>
            <pc:sldMk cId="935740927" sldId="471"/>
            <ac:spMk id="135" creationId="{73EE7D09-98B4-4548-949C-31F9791D8FC1}"/>
          </ac:spMkLst>
        </pc:spChg>
        <pc:cxnChg chg="del">
          <ac:chgData name="Syphax Ait oubelli" userId="ecf726b1934da71b" providerId="LiveId" clId="{DBF02EF2-5AE0-440D-B6AD-B5ACDEE03AC8}" dt="2021-08-27T20:43:16.451" v="4822" actId="478"/>
          <ac:cxnSpMkLst>
            <pc:docMk/>
            <pc:sldMk cId="935740927" sldId="471"/>
            <ac:cxnSpMk id="52" creationId="{664BD9BB-2DFC-4B16-AE5B-9BE344255DE8}"/>
          </ac:cxnSpMkLst>
        </pc:cxnChg>
      </pc:sldChg>
      <pc:sldChg chg="addSp delSp modSp add mod">
        <pc:chgData name="Syphax Ait oubelli" userId="ecf726b1934da71b" providerId="LiveId" clId="{DBF02EF2-5AE0-440D-B6AD-B5ACDEE03AC8}" dt="2021-08-27T21:01:37.354" v="5328" actId="207"/>
        <pc:sldMkLst>
          <pc:docMk/>
          <pc:sldMk cId="1023113248" sldId="472"/>
        </pc:sldMkLst>
        <pc:spChg chg="del">
          <ac:chgData name="Syphax Ait oubelli" userId="ecf726b1934da71b" providerId="LiveId" clId="{DBF02EF2-5AE0-440D-B6AD-B5ACDEE03AC8}" dt="2021-08-27T20:43:24.731" v="4840" actId="478"/>
          <ac:spMkLst>
            <pc:docMk/>
            <pc:sldMk cId="1023113248" sldId="472"/>
            <ac:spMk id="49" creationId="{F23F2B4A-6682-48C9-9585-286F58531FD0}"/>
          </ac:spMkLst>
        </pc:spChg>
        <pc:spChg chg="add mod">
          <ac:chgData name="Syphax Ait oubelli" userId="ecf726b1934da71b" providerId="LiveId" clId="{DBF02EF2-5AE0-440D-B6AD-B5ACDEE03AC8}" dt="2021-08-27T20:54:11.650" v="5157"/>
          <ac:spMkLst>
            <pc:docMk/>
            <pc:sldMk cId="1023113248" sldId="472"/>
            <ac:spMk id="51" creationId="{3E72E950-26ED-47FF-BDD3-D3A0A8FC0292}"/>
          </ac:spMkLst>
        </pc:spChg>
        <pc:spChg chg="add mod">
          <ac:chgData name="Syphax Ait oubelli" userId="ecf726b1934da71b" providerId="LiveId" clId="{DBF02EF2-5AE0-440D-B6AD-B5ACDEE03AC8}" dt="2021-08-27T20:54:11.650" v="5157"/>
          <ac:spMkLst>
            <pc:docMk/>
            <pc:sldMk cId="1023113248" sldId="472"/>
            <ac:spMk id="52" creationId="{72028A75-7D54-4FF6-A9AD-C65C82579BC5}"/>
          </ac:spMkLst>
        </pc:spChg>
        <pc:spChg chg="add mod">
          <ac:chgData name="Syphax Ait oubelli" userId="ecf726b1934da71b" providerId="LiveId" clId="{DBF02EF2-5AE0-440D-B6AD-B5ACDEE03AC8}" dt="2021-08-27T20:54:16.699" v="5160" actId="20577"/>
          <ac:spMkLst>
            <pc:docMk/>
            <pc:sldMk cId="1023113248" sldId="472"/>
            <ac:spMk id="53" creationId="{56313A33-4DE9-403D-9020-85EF10D5DEA0}"/>
          </ac:spMkLst>
        </pc:spChg>
        <pc:spChg chg="mod">
          <ac:chgData name="Syphax Ait oubelli" userId="ecf726b1934da71b" providerId="LiveId" clId="{DBF02EF2-5AE0-440D-B6AD-B5ACDEE03AC8}" dt="2021-08-27T21:01:37.354" v="5328" actId="207"/>
          <ac:spMkLst>
            <pc:docMk/>
            <pc:sldMk cId="1023113248" sldId="472"/>
            <ac:spMk id="113" creationId="{2FECEED1-216D-48BE-AB69-6D5671E8CFF0}"/>
          </ac:spMkLst>
        </pc:spChg>
        <pc:spChg chg="mod">
          <ac:chgData name="Syphax Ait oubelli" userId="ecf726b1934da71b" providerId="LiveId" clId="{DBF02EF2-5AE0-440D-B6AD-B5ACDEE03AC8}" dt="2021-08-27T20:43:28.659" v="4847" actId="207"/>
          <ac:spMkLst>
            <pc:docMk/>
            <pc:sldMk cId="1023113248" sldId="472"/>
            <ac:spMk id="134" creationId="{632B31FE-6047-4C81-8A27-29C3E01BA1FC}"/>
          </ac:spMkLst>
        </pc:spChg>
        <pc:cxnChg chg="del">
          <ac:chgData name="Syphax Ait oubelli" userId="ecf726b1934da71b" providerId="LiveId" clId="{DBF02EF2-5AE0-440D-B6AD-B5ACDEE03AC8}" dt="2021-08-27T20:43:24.731" v="4840" actId="478"/>
          <ac:cxnSpMkLst>
            <pc:docMk/>
            <pc:sldMk cId="1023113248" sldId="472"/>
            <ac:cxnSpMk id="50" creationId="{C61CE7A3-AC0E-4391-B105-7F34E614F2F0}"/>
          </ac:cxnSpMkLst>
        </pc:cxnChg>
      </pc:sldChg>
      <pc:sldChg chg="addSp delSp modSp add mod">
        <pc:chgData name="Syphax Ait oubelli" userId="ecf726b1934da71b" providerId="LiveId" clId="{DBF02EF2-5AE0-440D-B6AD-B5ACDEE03AC8}" dt="2021-08-27T21:01:41.298" v="5330" actId="207"/>
        <pc:sldMkLst>
          <pc:docMk/>
          <pc:sldMk cId="2177949183" sldId="473"/>
        </pc:sldMkLst>
        <pc:spChg chg="del">
          <ac:chgData name="Syphax Ait oubelli" userId="ecf726b1934da71b" providerId="LiveId" clId="{DBF02EF2-5AE0-440D-B6AD-B5ACDEE03AC8}" dt="2021-08-27T20:43:35.835" v="4849" actId="478"/>
          <ac:spMkLst>
            <pc:docMk/>
            <pc:sldMk cId="2177949183" sldId="473"/>
            <ac:spMk id="46" creationId="{7BFE523E-83A1-44E7-A0BC-33E48B5C5E3F}"/>
          </ac:spMkLst>
        </pc:spChg>
        <pc:spChg chg="add mod">
          <ac:chgData name="Syphax Ait oubelli" userId="ecf726b1934da71b" providerId="LiveId" clId="{DBF02EF2-5AE0-440D-B6AD-B5ACDEE03AC8}" dt="2021-08-27T20:54:19.826" v="5161"/>
          <ac:spMkLst>
            <pc:docMk/>
            <pc:sldMk cId="2177949183" sldId="473"/>
            <ac:spMk id="49" creationId="{E3D2D817-6578-452D-A1A2-0D015817E4C5}"/>
          </ac:spMkLst>
        </pc:spChg>
        <pc:spChg chg="add del mod">
          <ac:chgData name="Syphax Ait oubelli" userId="ecf726b1934da71b" providerId="LiveId" clId="{DBF02EF2-5AE0-440D-B6AD-B5ACDEE03AC8}" dt="2021-08-27T20:54:32.972" v="5167" actId="1076"/>
          <ac:spMkLst>
            <pc:docMk/>
            <pc:sldMk cId="2177949183" sldId="473"/>
            <ac:spMk id="50" creationId="{95B0FDAF-AF2B-4BD6-96EB-00011D880385}"/>
          </ac:spMkLst>
        </pc:spChg>
        <pc:spChg chg="mod">
          <ac:chgData name="Syphax Ait oubelli" userId="ecf726b1934da71b" providerId="LiveId" clId="{DBF02EF2-5AE0-440D-B6AD-B5ACDEE03AC8}" dt="2021-08-27T21:01:41.298" v="5330" actId="207"/>
          <ac:spMkLst>
            <pc:docMk/>
            <pc:sldMk cId="2177949183" sldId="473"/>
            <ac:spMk id="112" creationId="{B1D15971-5185-4C69-85A9-34473DCCA16A}"/>
          </ac:spMkLst>
        </pc:spChg>
        <pc:spChg chg="mod">
          <ac:chgData name="Syphax Ait oubelli" userId="ecf726b1934da71b" providerId="LiveId" clId="{DBF02EF2-5AE0-440D-B6AD-B5ACDEE03AC8}" dt="2021-08-27T20:43:40.063" v="4866" actId="207"/>
          <ac:spMkLst>
            <pc:docMk/>
            <pc:sldMk cId="2177949183" sldId="473"/>
            <ac:spMk id="133" creationId="{65A346DD-6C9F-4E41-B7BD-788AB3C0A727}"/>
          </ac:spMkLst>
        </pc:spChg>
        <pc:cxnChg chg="del mod">
          <ac:chgData name="Syphax Ait oubelli" userId="ecf726b1934da71b" providerId="LiveId" clId="{DBF02EF2-5AE0-440D-B6AD-B5ACDEE03AC8}" dt="2021-08-27T20:43:35.835" v="4849" actId="478"/>
          <ac:cxnSpMkLst>
            <pc:docMk/>
            <pc:sldMk cId="2177949183" sldId="473"/>
            <ac:cxnSpMk id="47" creationId="{06A9DC30-0030-4566-AACF-BA3311091CB6}"/>
          </ac:cxnSpMkLst>
        </pc:cxnChg>
      </pc:sldChg>
      <pc:sldChg chg="addSp delSp modSp add mod">
        <pc:chgData name="Syphax Ait oubelli" userId="ecf726b1934da71b" providerId="LiveId" clId="{DBF02EF2-5AE0-440D-B6AD-B5ACDEE03AC8}" dt="2021-08-27T21:01:45.434" v="5332" actId="207"/>
        <pc:sldMkLst>
          <pc:docMk/>
          <pc:sldMk cId="1528530544" sldId="474"/>
        </pc:sldMkLst>
        <pc:spChg chg="add mod">
          <ac:chgData name="Syphax Ait oubelli" userId="ecf726b1934da71b" providerId="LiveId" clId="{DBF02EF2-5AE0-440D-B6AD-B5ACDEE03AC8}" dt="2021-08-27T20:54:45.813" v="5180" actId="1035"/>
          <ac:spMkLst>
            <pc:docMk/>
            <pc:sldMk cId="1528530544" sldId="474"/>
            <ac:spMk id="46" creationId="{4522898D-D7B5-47FE-9048-95D54BFAAABD}"/>
          </ac:spMkLst>
        </pc:spChg>
        <pc:spChg chg="add del mod">
          <ac:chgData name="Syphax Ait oubelli" userId="ecf726b1934da71b" providerId="LiveId" clId="{DBF02EF2-5AE0-440D-B6AD-B5ACDEE03AC8}" dt="2021-08-27T20:54:42.995" v="5178" actId="478"/>
          <ac:spMkLst>
            <pc:docMk/>
            <pc:sldMk cId="1528530544" sldId="474"/>
            <ac:spMk id="47" creationId="{37F39F46-A20C-4CEE-9F81-A2B75FD15764}"/>
          </ac:spMkLst>
        </pc:spChg>
        <pc:spChg chg="del">
          <ac:chgData name="Syphax Ait oubelli" userId="ecf726b1934da71b" providerId="LiveId" clId="{DBF02EF2-5AE0-440D-B6AD-B5ACDEE03AC8}" dt="2021-08-27T20:43:45.211" v="4868" actId="478"/>
          <ac:spMkLst>
            <pc:docMk/>
            <pc:sldMk cId="1528530544" sldId="474"/>
            <ac:spMk id="48" creationId="{E6E52269-FBD2-460C-983A-F57FD9EBF9D1}"/>
          </ac:spMkLst>
        </pc:spChg>
        <pc:spChg chg="mod">
          <ac:chgData name="Syphax Ait oubelli" userId="ecf726b1934da71b" providerId="LiveId" clId="{DBF02EF2-5AE0-440D-B6AD-B5ACDEE03AC8}" dt="2021-08-27T21:01:45.434" v="5332" actId="207"/>
          <ac:spMkLst>
            <pc:docMk/>
            <pc:sldMk cId="1528530544" sldId="474"/>
            <ac:spMk id="106" creationId="{83EC1FEA-A4AA-4164-8A3F-F3B46FE0C0B0}"/>
          </ac:spMkLst>
        </pc:spChg>
        <pc:spChg chg="mod">
          <ac:chgData name="Syphax Ait oubelli" userId="ecf726b1934da71b" providerId="LiveId" clId="{DBF02EF2-5AE0-440D-B6AD-B5ACDEE03AC8}" dt="2021-08-27T20:43:48.986" v="4886" actId="207"/>
          <ac:spMkLst>
            <pc:docMk/>
            <pc:sldMk cId="1528530544" sldId="474"/>
            <ac:spMk id="132" creationId="{9459E8C4-73F9-4A3B-B0C1-0CF87CD4195C}"/>
          </ac:spMkLst>
        </pc:spChg>
        <pc:cxnChg chg="del mod">
          <ac:chgData name="Syphax Ait oubelli" userId="ecf726b1934da71b" providerId="LiveId" clId="{DBF02EF2-5AE0-440D-B6AD-B5ACDEE03AC8}" dt="2021-08-27T20:43:45.211" v="4868" actId="478"/>
          <ac:cxnSpMkLst>
            <pc:docMk/>
            <pc:sldMk cId="1528530544" sldId="474"/>
            <ac:cxnSpMk id="70" creationId="{39A8207F-CA73-4A67-89B5-9A4C9B3666F3}"/>
          </ac:cxnSpMkLst>
        </pc:cxnChg>
      </pc:sldChg>
      <pc:sldChg chg="addSp modSp add mod">
        <pc:chgData name="Syphax Ait oubelli" userId="ecf726b1934da71b" providerId="LiveId" clId="{DBF02EF2-5AE0-440D-B6AD-B5ACDEE03AC8}" dt="2021-08-27T21:01:49.912" v="5334" actId="207"/>
        <pc:sldMkLst>
          <pc:docMk/>
          <pc:sldMk cId="668055001" sldId="475"/>
        </pc:sldMkLst>
        <pc:spChg chg="add mod">
          <ac:chgData name="Syphax Ait oubelli" userId="ecf726b1934da71b" providerId="LiveId" clId="{DBF02EF2-5AE0-440D-B6AD-B5ACDEE03AC8}" dt="2021-08-27T20:44:40.809" v="4888"/>
          <ac:spMkLst>
            <pc:docMk/>
            <pc:sldMk cId="668055001" sldId="475"/>
            <ac:spMk id="44" creationId="{5360CF08-D981-411E-9079-868156A26B27}"/>
          </ac:spMkLst>
        </pc:spChg>
        <pc:spChg chg="add mod">
          <ac:chgData name="Syphax Ait oubelli" userId="ecf726b1934da71b" providerId="LiveId" clId="{DBF02EF2-5AE0-440D-B6AD-B5ACDEE03AC8}" dt="2021-08-27T20:54:48.104" v="5181"/>
          <ac:spMkLst>
            <pc:docMk/>
            <pc:sldMk cId="668055001" sldId="475"/>
            <ac:spMk id="46" creationId="{F3112259-BA08-4C07-A5FB-0A7E3F6D7741}"/>
          </ac:spMkLst>
        </pc:spChg>
        <pc:spChg chg="mod">
          <ac:chgData name="Syphax Ait oubelli" userId="ecf726b1934da71b" providerId="LiveId" clId="{DBF02EF2-5AE0-440D-B6AD-B5ACDEE03AC8}" dt="2021-08-27T21:01:49.912" v="5334" actId="207"/>
          <ac:spMkLst>
            <pc:docMk/>
            <pc:sldMk cId="668055001" sldId="475"/>
            <ac:spMk id="108" creationId="{60FBDB05-EB29-4790-BF6C-BC6A95838E9E}"/>
          </ac:spMkLst>
        </pc:spChg>
        <pc:cxnChg chg="add mod">
          <ac:chgData name="Syphax Ait oubelli" userId="ecf726b1934da71b" providerId="LiveId" clId="{DBF02EF2-5AE0-440D-B6AD-B5ACDEE03AC8}" dt="2021-08-27T20:44:40.809" v="4888"/>
          <ac:cxnSpMkLst>
            <pc:docMk/>
            <pc:sldMk cId="668055001" sldId="475"/>
            <ac:cxnSpMk id="45" creationId="{836E30F8-332A-473C-98DB-82B24C33E15A}"/>
          </ac:cxnSpMkLst>
        </pc:cxnChg>
      </pc:sldChg>
      <pc:sldChg chg="addSp modSp add mod">
        <pc:chgData name="Syphax Ait oubelli" userId="ecf726b1934da71b" providerId="LiveId" clId="{DBF02EF2-5AE0-440D-B6AD-B5ACDEE03AC8}" dt="2021-08-27T21:01:53.765" v="5336" actId="207"/>
        <pc:sldMkLst>
          <pc:docMk/>
          <pc:sldMk cId="3656705018" sldId="476"/>
        </pc:sldMkLst>
        <pc:spChg chg="add mod">
          <ac:chgData name="Syphax Ait oubelli" userId="ecf726b1934da71b" providerId="LiveId" clId="{DBF02EF2-5AE0-440D-B6AD-B5ACDEE03AC8}" dt="2021-08-27T20:44:47.377" v="4891"/>
          <ac:spMkLst>
            <pc:docMk/>
            <pc:sldMk cId="3656705018" sldId="476"/>
            <ac:spMk id="46" creationId="{6366E5A0-D994-4A74-AFEE-CE3C140C7AC0}"/>
          </ac:spMkLst>
        </pc:spChg>
        <pc:spChg chg="add mod">
          <ac:chgData name="Syphax Ait oubelli" userId="ecf726b1934da71b" providerId="LiveId" clId="{DBF02EF2-5AE0-440D-B6AD-B5ACDEE03AC8}" dt="2021-08-27T20:54:50.321" v="5182"/>
          <ac:spMkLst>
            <pc:docMk/>
            <pc:sldMk cId="3656705018" sldId="476"/>
            <ac:spMk id="48" creationId="{CAD9EEC9-3C61-44DD-A68A-B45385A16C8C}"/>
          </ac:spMkLst>
        </pc:spChg>
        <pc:spChg chg="mod">
          <ac:chgData name="Syphax Ait oubelli" userId="ecf726b1934da71b" providerId="LiveId" clId="{DBF02EF2-5AE0-440D-B6AD-B5ACDEE03AC8}" dt="2021-08-27T21:01:53.765" v="5336" actId="207"/>
          <ac:spMkLst>
            <pc:docMk/>
            <pc:sldMk cId="3656705018" sldId="476"/>
            <ac:spMk id="113" creationId="{2FECEED1-216D-48BE-AB69-6D5671E8CFF0}"/>
          </ac:spMkLst>
        </pc:spChg>
        <pc:spChg chg="mod">
          <ac:chgData name="Syphax Ait oubelli" userId="ecf726b1934da71b" providerId="LiveId" clId="{DBF02EF2-5AE0-440D-B6AD-B5ACDEE03AC8}" dt="2021-08-27T20:54:55.048" v="5184" actId="207"/>
          <ac:spMkLst>
            <pc:docMk/>
            <pc:sldMk cId="3656705018" sldId="476"/>
            <ac:spMk id="133" creationId="{65A346DD-6C9F-4E41-B7BD-788AB3C0A727}"/>
          </ac:spMkLst>
        </pc:spChg>
        <pc:cxnChg chg="add mod">
          <ac:chgData name="Syphax Ait oubelli" userId="ecf726b1934da71b" providerId="LiveId" clId="{DBF02EF2-5AE0-440D-B6AD-B5ACDEE03AC8}" dt="2021-08-27T20:44:47.377" v="4891"/>
          <ac:cxnSpMkLst>
            <pc:docMk/>
            <pc:sldMk cId="3656705018" sldId="476"/>
            <ac:cxnSpMk id="47" creationId="{93BF0B1F-3E1F-4359-B0A9-6099DA65848C}"/>
          </ac:cxnSpMkLst>
        </pc:cxnChg>
      </pc:sldChg>
      <pc:sldChg chg="addSp modSp add mod">
        <pc:chgData name="Syphax Ait oubelli" userId="ecf726b1934da71b" providerId="LiveId" clId="{DBF02EF2-5AE0-440D-B6AD-B5ACDEE03AC8}" dt="2021-08-27T21:01:59.096" v="5338" actId="207"/>
        <pc:sldMkLst>
          <pc:docMk/>
          <pc:sldMk cId="2214372179" sldId="477"/>
        </pc:sldMkLst>
        <pc:spChg chg="add mod">
          <ac:chgData name="Syphax Ait oubelli" userId="ecf726b1934da71b" providerId="LiveId" clId="{DBF02EF2-5AE0-440D-B6AD-B5ACDEE03AC8}" dt="2021-08-27T20:54:57.537" v="5185"/>
          <ac:spMkLst>
            <pc:docMk/>
            <pc:sldMk cId="2214372179" sldId="477"/>
            <ac:spMk id="46" creationId="{CF7556AB-0F80-474F-A419-99F3CD161A30}"/>
          </ac:spMkLst>
        </pc:spChg>
        <pc:spChg chg="add mod">
          <ac:chgData name="Syphax Ait oubelli" userId="ecf726b1934da71b" providerId="LiveId" clId="{DBF02EF2-5AE0-440D-B6AD-B5ACDEE03AC8}" dt="2021-08-27T20:55:01.975" v="5189" actId="20577"/>
          <ac:spMkLst>
            <pc:docMk/>
            <pc:sldMk cId="2214372179" sldId="477"/>
            <ac:spMk id="47" creationId="{5132D129-C946-42D8-AC59-D7E071A481A9}"/>
          </ac:spMkLst>
        </pc:spChg>
        <pc:spChg chg="mod">
          <ac:chgData name="Syphax Ait oubelli" userId="ecf726b1934da71b" providerId="LiveId" clId="{DBF02EF2-5AE0-440D-B6AD-B5ACDEE03AC8}" dt="2021-08-27T21:01:59.096" v="5338" actId="207"/>
          <ac:spMkLst>
            <pc:docMk/>
            <pc:sldMk cId="2214372179" sldId="477"/>
            <ac:spMk id="108" creationId="{60FBDB05-EB29-4790-BF6C-BC6A95838E9E}"/>
          </ac:spMkLst>
        </pc:spChg>
      </pc:sldChg>
      <pc:sldChg chg="addSp modSp add mod">
        <pc:chgData name="Syphax Ait oubelli" userId="ecf726b1934da71b" providerId="LiveId" clId="{DBF02EF2-5AE0-440D-B6AD-B5ACDEE03AC8}" dt="2021-08-27T21:02:03.290" v="5340" actId="207"/>
        <pc:sldMkLst>
          <pc:docMk/>
          <pc:sldMk cId="2877960037" sldId="478"/>
        </pc:sldMkLst>
        <pc:spChg chg="add mod">
          <ac:chgData name="Syphax Ait oubelli" userId="ecf726b1934da71b" providerId="LiveId" clId="{DBF02EF2-5AE0-440D-B6AD-B5ACDEE03AC8}" dt="2021-08-27T20:44:53.510" v="4893"/>
          <ac:spMkLst>
            <pc:docMk/>
            <pc:sldMk cId="2877960037" sldId="478"/>
            <ac:spMk id="46" creationId="{6E535418-E919-4BC3-878B-8776835396C7}"/>
          </ac:spMkLst>
        </pc:spChg>
        <pc:spChg chg="add mod">
          <ac:chgData name="Syphax Ait oubelli" userId="ecf726b1934da71b" providerId="LiveId" clId="{DBF02EF2-5AE0-440D-B6AD-B5ACDEE03AC8}" dt="2021-08-27T20:55:05.811" v="5190"/>
          <ac:spMkLst>
            <pc:docMk/>
            <pc:sldMk cId="2877960037" sldId="478"/>
            <ac:spMk id="48" creationId="{478F655A-3F51-4A3D-9C34-6F811E23AE87}"/>
          </ac:spMkLst>
        </pc:spChg>
        <pc:spChg chg="add mod">
          <ac:chgData name="Syphax Ait oubelli" userId="ecf726b1934da71b" providerId="LiveId" clId="{DBF02EF2-5AE0-440D-B6AD-B5ACDEE03AC8}" dt="2021-08-27T20:55:05.811" v="5190"/>
          <ac:spMkLst>
            <pc:docMk/>
            <pc:sldMk cId="2877960037" sldId="478"/>
            <ac:spMk id="49" creationId="{C8B908E0-FF5F-4FC4-9C2D-CC2D7F23980A}"/>
          </ac:spMkLst>
        </pc:spChg>
        <pc:spChg chg="mod">
          <ac:chgData name="Syphax Ait oubelli" userId="ecf726b1934da71b" providerId="LiveId" clId="{DBF02EF2-5AE0-440D-B6AD-B5ACDEE03AC8}" dt="2021-08-27T21:02:03.290" v="5340" actId="207"/>
          <ac:spMkLst>
            <pc:docMk/>
            <pc:sldMk cId="2877960037" sldId="478"/>
            <ac:spMk id="109" creationId="{330AD4BE-0607-4137-B92B-EF5036A50040}"/>
          </ac:spMkLst>
        </pc:spChg>
        <pc:cxnChg chg="add mod">
          <ac:chgData name="Syphax Ait oubelli" userId="ecf726b1934da71b" providerId="LiveId" clId="{DBF02EF2-5AE0-440D-B6AD-B5ACDEE03AC8}" dt="2021-08-27T20:44:53.510" v="4893"/>
          <ac:cxnSpMkLst>
            <pc:docMk/>
            <pc:sldMk cId="2877960037" sldId="478"/>
            <ac:cxnSpMk id="47" creationId="{66630316-1A37-4B0E-A5F1-AA4E9E35CCAE}"/>
          </ac:cxnSpMkLst>
        </pc:cxnChg>
      </pc:sldChg>
      <pc:sldChg chg="addSp modSp add mod">
        <pc:chgData name="Syphax Ait oubelli" userId="ecf726b1934da71b" providerId="LiveId" clId="{DBF02EF2-5AE0-440D-B6AD-B5ACDEE03AC8}" dt="2021-08-27T21:02:09.299" v="5342" actId="207"/>
        <pc:sldMkLst>
          <pc:docMk/>
          <pc:sldMk cId="4238883457" sldId="479"/>
        </pc:sldMkLst>
        <pc:spChg chg="add mod">
          <ac:chgData name="Syphax Ait oubelli" userId="ecf726b1934da71b" providerId="LiveId" clId="{DBF02EF2-5AE0-440D-B6AD-B5ACDEE03AC8}" dt="2021-08-27T20:45:00.160" v="4896"/>
          <ac:spMkLst>
            <pc:docMk/>
            <pc:sldMk cId="4238883457" sldId="479"/>
            <ac:spMk id="48" creationId="{1D181B57-DFBE-4698-B9FB-EF2300958E96}"/>
          </ac:spMkLst>
        </pc:spChg>
        <pc:spChg chg="add mod">
          <ac:chgData name="Syphax Ait oubelli" userId="ecf726b1934da71b" providerId="LiveId" clId="{DBF02EF2-5AE0-440D-B6AD-B5ACDEE03AC8}" dt="2021-08-27T20:55:08.033" v="5191"/>
          <ac:spMkLst>
            <pc:docMk/>
            <pc:sldMk cId="4238883457" sldId="479"/>
            <ac:spMk id="50" creationId="{37BD7300-7A84-432D-9278-B8AED5F7F850}"/>
          </ac:spMkLst>
        </pc:spChg>
        <pc:spChg chg="add mod">
          <ac:chgData name="Syphax Ait oubelli" userId="ecf726b1934da71b" providerId="LiveId" clId="{DBF02EF2-5AE0-440D-B6AD-B5ACDEE03AC8}" dt="2021-08-27T20:55:08.033" v="5191"/>
          <ac:spMkLst>
            <pc:docMk/>
            <pc:sldMk cId="4238883457" sldId="479"/>
            <ac:spMk id="51" creationId="{34042726-9C0D-4841-818B-AD3CB3ABDF1F}"/>
          </ac:spMkLst>
        </pc:spChg>
        <pc:spChg chg="mod">
          <ac:chgData name="Syphax Ait oubelli" userId="ecf726b1934da71b" providerId="LiveId" clId="{DBF02EF2-5AE0-440D-B6AD-B5ACDEE03AC8}" dt="2021-08-27T20:55:12.198" v="5193" actId="207"/>
          <ac:spMkLst>
            <pc:docMk/>
            <pc:sldMk cId="4238883457" sldId="479"/>
            <ac:spMk id="110" creationId="{9E11F84A-E1AD-4675-A576-37CF2DB2BE88}"/>
          </ac:spMkLst>
        </pc:spChg>
        <pc:spChg chg="mod">
          <ac:chgData name="Syphax Ait oubelli" userId="ecf726b1934da71b" providerId="LiveId" clId="{DBF02EF2-5AE0-440D-B6AD-B5ACDEE03AC8}" dt="2021-08-27T21:02:09.299" v="5342" actId="207"/>
          <ac:spMkLst>
            <pc:docMk/>
            <pc:sldMk cId="4238883457" sldId="479"/>
            <ac:spMk id="114" creationId="{59CD2F60-4E6C-4AB7-A858-4243748BF28A}"/>
          </ac:spMkLst>
        </pc:spChg>
        <pc:spChg chg="mod">
          <ac:chgData name="Syphax Ait oubelli" userId="ecf726b1934da71b" providerId="LiveId" clId="{DBF02EF2-5AE0-440D-B6AD-B5ACDEE03AC8}" dt="2021-08-27T20:55:15.087" v="5195" actId="207"/>
          <ac:spMkLst>
            <pc:docMk/>
            <pc:sldMk cId="4238883457" sldId="479"/>
            <ac:spMk id="134" creationId="{632B31FE-6047-4C81-8A27-29C3E01BA1FC}"/>
          </ac:spMkLst>
        </pc:spChg>
        <pc:cxnChg chg="add mod">
          <ac:chgData name="Syphax Ait oubelli" userId="ecf726b1934da71b" providerId="LiveId" clId="{DBF02EF2-5AE0-440D-B6AD-B5ACDEE03AC8}" dt="2021-08-27T20:45:00.160" v="4896"/>
          <ac:cxnSpMkLst>
            <pc:docMk/>
            <pc:sldMk cId="4238883457" sldId="479"/>
            <ac:cxnSpMk id="49" creationId="{FE277A58-E76D-4C75-B19B-E2F1406CF544}"/>
          </ac:cxnSpMkLst>
        </pc:cxnChg>
      </pc:sldChg>
      <pc:sldChg chg="addSp modSp add mod">
        <pc:chgData name="Syphax Ait oubelli" userId="ecf726b1934da71b" providerId="LiveId" clId="{DBF02EF2-5AE0-440D-B6AD-B5ACDEE03AC8}" dt="2021-08-27T21:02:14.471" v="5344" actId="207"/>
        <pc:sldMkLst>
          <pc:docMk/>
          <pc:sldMk cId="529644035" sldId="480"/>
        </pc:sldMkLst>
        <pc:spChg chg="add mod">
          <ac:chgData name="Syphax Ait oubelli" userId="ecf726b1934da71b" providerId="LiveId" clId="{DBF02EF2-5AE0-440D-B6AD-B5ACDEE03AC8}" dt="2021-08-27T20:55:21.362" v="5196"/>
          <ac:spMkLst>
            <pc:docMk/>
            <pc:sldMk cId="529644035" sldId="480"/>
            <ac:spMk id="48" creationId="{0290D8BB-9C96-4011-BD46-E50B891446E0}"/>
          </ac:spMkLst>
        </pc:spChg>
        <pc:spChg chg="add mod">
          <ac:chgData name="Syphax Ait oubelli" userId="ecf726b1934da71b" providerId="LiveId" clId="{DBF02EF2-5AE0-440D-B6AD-B5ACDEE03AC8}" dt="2021-08-27T20:55:21.362" v="5196"/>
          <ac:spMkLst>
            <pc:docMk/>
            <pc:sldMk cId="529644035" sldId="480"/>
            <ac:spMk id="49" creationId="{5E3A2324-131B-4015-BA15-4B78C3980316}"/>
          </ac:spMkLst>
        </pc:spChg>
        <pc:spChg chg="add mod">
          <ac:chgData name="Syphax Ait oubelli" userId="ecf726b1934da71b" providerId="LiveId" clId="{DBF02EF2-5AE0-440D-B6AD-B5ACDEE03AC8}" dt="2021-08-27T20:55:27.677" v="5199" actId="20577"/>
          <ac:spMkLst>
            <pc:docMk/>
            <pc:sldMk cId="529644035" sldId="480"/>
            <ac:spMk id="50" creationId="{9F9DCCCE-D2F2-4F40-A59C-C9D3709C50BA}"/>
          </ac:spMkLst>
        </pc:spChg>
        <pc:spChg chg="mod">
          <ac:chgData name="Syphax Ait oubelli" userId="ecf726b1934da71b" providerId="LiveId" clId="{DBF02EF2-5AE0-440D-B6AD-B5ACDEE03AC8}" dt="2021-08-27T21:02:14.471" v="5344" actId="207"/>
          <ac:spMkLst>
            <pc:docMk/>
            <pc:sldMk cId="529644035" sldId="480"/>
            <ac:spMk id="109" creationId="{330AD4BE-0607-4137-B92B-EF5036A50040}"/>
          </ac:spMkLst>
        </pc:spChg>
      </pc:sldChg>
      <pc:sldChg chg="addSp modSp add mod">
        <pc:chgData name="Syphax Ait oubelli" userId="ecf726b1934da71b" providerId="LiveId" clId="{DBF02EF2-5AE0-440D-B6AD-B5ACDEE03AC8}" dt="2021-08-27T21:02:18.437" v="5346" actId="207"/>
        <pc:sldMkLst>
          <pc:docMk/>
          <pc:sldMk cId="3847275699" sldId="481"/>
        </pc:sldMkLst>
        <pc:spChg chg="add mod">
          <ac:chgData name="Syphax Ait oubelli" userId="ecf726b1934da71b" providerId="LiveId" clId="{DBF02EF2-5AE0-440D-B6AD-B5ACDEE03AC8}" dt="2021-08-27T20:45:06.037" v="4898"/>
          <ac:spMkLst>
            <pc:docMk/>
            <pc:sldMk cId="3847275699" sldId="481"/>
            <ac:spMk id="48" creationId="{215E1E3C-F5BE-4925-A058-304774608CB3}"/>
          </ac:spMkLst>
        </pc:spChg>
        <pc:spChg chg="add mod">
          <ac:chgData name="Syphax Ait oubelli" userId="ecf726b1934da71b" providerId="LiveId" clId="{DBF02EF2-5AE0-440D-B6AD-B5ACDEE03AC8}" dt="2021-08-27T20:55:39.320" v="5200"/>
          <ac:spMkLst>
            <pc:docMk/>
            <pc:sldMk cId="3847275699" sldId="481"/>
            <ac:spMk id="50" creationId="{92D6DC73-9105-4B92-A746-1F4B2C60E41A}"/>
          </ac:spMkLst>
        </pc:spChg>
        <pc:spChg chg="add mod">
          <ac:chgData name="Syphax Ait oubelli" userId="ecf726b1934da71b" providerId="LiveId" clId="{DBF02EF2-5AE0-440D-B6AD-B5ACDEE03AC8}" dt="2021-08-27T20:55:39.320" v="5200"/>
          <ac:spMkLst>
            <pc:docMk/>
            <pc:sldMk cId="3847275699" sldId="481"/>
            <ac:spMk id="51" creationId="{D8BBAB87-7F57-4E8A-8BCD-D3A07E5F30C2}"/>
          </ac:spMkLst>
        </pc:spChg>
        <pc:spChg chg="add mod">
          <ac:chgData name="Syphax Ait oubelli" userId="ecf726b1934da71b" providerId="LiveId" clId="{DBF02EF2-5AE0-440D-B6AD-B5ACDEE03AC8}" dt="2021-08-27T20:55:39.320" v="5200"/>
          <ac:spMkLst>
            <pc:docMk/>
            <pc:sldMk cId="3847275699" sldId="481"/>
            <ac:spMk id="52" creationId="{F26BAC93-CEA2-4354-8170-BFDA6E2F3A71}"/>
          </ac:spMkLst>
        </pc:spChg>
        <pc:spChg chg="mod">
          <ac:chgData name="Syphax Ait oubelli" userId="ecf726b1934da71b" providerId="LiveId" clId="{DBF02EF2-5AE0-440D-B6AD-B5ACDEE03AC8}" dt="2021-08-27T21:02:18.437" v="5346" actId="207"/>
          <ac:spMkLst>
            <pc:docMk/>
            <pc:sldMk cId="3847275699" sldId="481"/>
            <ac:spMk id="110" creationId="{9E11F84A-E1AD-4675-A576-37CF2DB2BE88}"/>
          </ac:spMkLst>
        </pc:spChg>
        <pc:cxnChg chg="add mod">
          <ac:chgData name="Syphax Ait oubelli" userId="ecf726b1934da71b" providerId="LiveId" clId="{DBF02EF2-5AE0-440D-B6AD-B5ACDEE03AC8}" dt="2021-08-27T20:45:06.037" v="4898"/>
          <ac:cxnSpMkLst>
            <pc:docMk/>
            <pc:sldMk cId="3847275699" sldId="481"/>
            <ac:cxnSpMk id="49" creationId="{CC202E93-CE89-47A2-B455-88FAB57D8EB9}"/>
          </ac:cxnSpMkLst>
        </pc:cxnChg>
      </pc:sldChg>
      <pc:sldChg chg="addSp modSp add mod">
        <pc:chgData name="Syphax Ait oubelli" userId="ecf726b1934da71b" providerId="LiveId" clId="{DBF02EF2-5AE0-440D-B6AD-B5ACDEE03AC8}" dt="2021-08-27T21:02:22.262" v="5348" actId="207"/>
        <pc:sldMkLst>
          <pc:docMk/>
          <pc:sldMk cId="70013162" sldId="482"/>
        </pc:sldMkLst>
        <pc:spChg chg="add mod">
          <ac:chgData name="Syphax Ait oubelli" userId="ecf726b1934da71b" providerId="LiveId" clId="{DBF02EF2-5AE0-440D-B6AD-B5ACDEE03AC8}" dt="2021-08-27T20:45:11.536" v="4901"/>
          <ac:spMkLst>
            <pc:docMk/>
            <pc:sldMk cId="70013162" sldId="482"/>
            <ac:spMk id="50" creationId="{9D64F50F-F670-43CE-97B9-A3A47D870B7C}"/>
          </ac:spMkLst>
        </pc:spChg>
        <pc:spChg chg="add mod">
          <ac:chgData name="Syphax Ait oubelli" userId="ecf726b1934da71b" providerId="LiveId" clId="{DBF02EF2-5AE0-440D-B6AD-B5ACDEE03AC8}" dt="2021-08-27T20:55:40.329" v="5201"/>
          <ac:spMkLst>
            <pc:docMk/>
            <pc:sldMk cId="70013162" sldId="482"/>
            <ac:spMk id="52" creationId="{B49B4090-0483-4AF4-A055-10D388FFE3C5}"/>
          </ac:spMkLst>
        </pc:spChg>
        <pc:spChg chg="add mod">
          <ac:chgData name="Syphax Ait oubelli" userId="ecf726b1934da71b" providerId="LiveId" clId="{DBF02EF2-5AE0-440D-B6AD-B5ACDEE03AC8}" dt="2021-08-27T20:55:40.329" v="5201"/>
          <ac:spMkLst>
            <pc:docMk/>
            <pc:sldMk cId="70013162" sldId="482"/>
            <ac:spMk id="53" creationId="{6E0EBDF5-E008-49C9-ACE2-83A12AA167E4}"/>
          </ac:spMkLst>
        </pc:spChg>
        <pc:spChg chg="add mod">
          <ac:chgData name="Syphax Ait oubelli" userId="ecf726b1934da71b" providerId="LiveId" clId="{DBF02EF2-5AE0-440D-B6AD-B5ACDEE03AC8}" dt="2021-08-27T20:55:40.329" v="5201"/>
          <ac:spMkLst>
            <pc:docMk/>
            <pc:sldMk cId="70013162" sldId="482"/>
            <ac:spMk id="54" creationId="{FBF2CE2D-89B8-4C83-8664-3528489BC90B}"/>
          </ac:spMkLst>
        </pc:spChg>
        <pc:spChg chg="mod">
          <ac:chgData name="Syphax Ait oubelli" userId="ecf726b1934da71b" providerId="LiveId" clId="{DBF02EF2-5AE0-440D-B6AD-B5ACDEE03AC8}" dt="2021-08-27T21:02:22.262" v="5348" actId="207"/>
          <ac:spMkLst>
            <pc:docMk/>
            <pc:sldMk cId="70013162" sldId="482"/>
            <ac:spMk id="115" creationId="{9B5739D4-BF66-4BCD-85BD-95EDCF00809E}"/>
          </ac:spMkLst>
        </pc:spChg>
        <pc:spChg chg="mod">
          <ac:chgData name="Syphax Ait oubelli" userId="ecf726b1934da71b" providerId="LiveId" clId="{DBF02EF2-5AE0-440D-B6AD-B5ACDEE03AC8}" dt="2021-08-27T20:55:43.792" v="5203" actId="207"/>
          <ac:spMkLst>
            <pc:docMk/>
            <pc:sldMk cId="70013162" sldId="482"/>
            <ac:spMk id="135" creationId="{73EE7D09-98B4-4548-949C-31F9791D8FC1}"/>
          </ac:spMkLst>
        </pc:spChg>
        <pc:cxnChg chg="add mod">
          <ac:chgData name="Syphax Ait oubelli" userId="ecf726b1934da71b" providerId="LiveId" clId="{DBF02EF2-5AE0-440D-B6AD-B5ACDEE03AC8}" dt="2021-08-27T20:45:11.536" v="4901"/>
          <ac:cxnSpMkLst>
            <pc:docMk/>
            <pc:sldMk cId="70013162" sldId="482"/>
            <ac:cxnSpMk id="51" creationId="{272720C8-F85C-45F9-9B12-84F6BA141DDB}"/>
          </ac:cxnSpMkLst>
        </pc:cxnChg>
      </pc:sldChg>
      <pc:sldChg chg="addSp modSp add mod">
        <pc:chgData name="Syphax Ait oubelli" userId="ecf726b1934da71b" providerId="LiveId" clId="{DBF02EF2-5AE0-440D-B6AD-B5ACDEE03AC8}" dt="2021-08-27T21:02:25.628" v="5350" actId="207"/>
        <pc:sldMkLst>
          <pc:docMk/>
          <pc:sldMk cId="1828558410" sldId="483"/>
        </pc:sldMkLst>
        <pc:spChg chg="add mod">
          <ac:chgData name="Syphax Ait oubelli" userId="ecf726b1934da71b" providerId="LiveId" clId="{DBF02EF2-5AE0-440D-B6AD-B5ACDEE03AC8}" dt="2021-08-27T20:55:47.011" v="5204"/>
          <ac:spMkLst>
            <pc:docMk/>
            <pc:sldMk cId="1828558410" sldId="483"/>
            <ac:spMk id="50" creationId="{78A19FC5-02FF-4E71-B514-BFE49B77B443}"/>
          </ac:spMkLst>
        </pc:spChg>
        <pc:spChg chg="add mod">
          <ac:chgData name="Syphax Ait oubelli" userId="ecf726b1934da71b" providerId="LiveId" clId="{DBF02EF2-5AE0-440D-B6AD-B5ACDEE03AC8}" dt="2021-08-27T20:55:47.011" v="5204"/>
          <ac:spMkLst>
            <pc:docMk/>
            <pc:sldMk cId="1828558410" sldId="483"/>
            <ac:spMk id="51" creationId="{811859E5-12EB-4787-8D10-93514818A582}"/>
          </ac:spMkLst>
        </pc:spChg>
        <pc:spChg chg="add mod">
          <ac:chgData name="Syphax Ait oubelli" userId="ecf726b1934da71b" providerId="LiveId" clId="{DBF02EF2-5AE0-440D-B6AD-B5ACDEE03AC8}" dt="2021-08-27T20:55:47.011" v="5204"/>
          <ac:spMkLst>
            <pc:docMk/>
            <pc:sldMk cId="1828558410" sldId="483"/>
            <ac:spMk id="52" creationId="{976752A7-8D7A-4836-B589-B5FB2701C05B}"/>
          </ac:spMkLst>
        </pc:spChg>
        <pc:spChg chg="add mod">
          <ac:chgData name="Syphax Ait oubelli" userId="ecf726b1934da71b" providerId="LiveId" clId="{DBF02EF2-5AE0-440D-B6AD-B5ACDEE03AC8}" dt="2021-08-27T20:55:52.553" v="5208" actId="20577"/>
          <ac:spMkLst>
            <pc:docMk/>
            <pc:sldMk cId="1828558410" sldId="483"/>
            <ac:spMk id="53" creationId="{96E1B918-65D5-490A-ADBD-ECD63EB2C033}"/>
          </ac:spMkLst>
        </pc:spChg>
        <pc:spChg chg="mod">
          <ac:chgData name="Syphax Ait oubelli" userId="ecf726b1934da71b" providerId="LiveId" clId="{DBF02EF2-5AE0-440D-B6AD-B5ACDEE03AC8}" dt="2021-08-27T21:02:25.628" v="5350" actId="207"/>
          <ac:spMkLst>
            <pc:docMk/>
            <pc:sldMk cId="1828558410" sldId="483"/>
            <ac:spMk id="110" creationId="{9E11F84A-E1AD-4675-A576-37CF2DB2BE88}"/>
          </ac:spMkLst>
        </pc:spChg>
        <pc:spChg chg="mod">
          <ac:chgData name="Syphax Ait oubelli" userId="ecf726b1934da71b" providerId="LiveId" clId="{DBF02EF2-5AE0-440D-B6AD-B5ACDEE03AC8}" dt="2021-08-27T20:58:51.406" v="5256" actId="207"/>
          <ac:spMkLst>
            <pc:docMk/>
            <pc:sldMk cId="1828558410" sldId="483"/>
            <ac:spMk id="111" creationId="{4416A485-9C82-48A9-BD9D-1D0ADB847775}"/>
          </ac:spMkLst>
        </pc:spChg>
      </pc:sldChg>
      <pc:sldChg chg="addSp modSp add mod">
        <pc:chgData name="Syphax Ait oubelli" userId="ecf726b1934da71b" providerId="LiveId" clId="{DBF02EF2-5AE0-440D-B6AD-B5ACDEE03AC8}" dt="2021-08-27T20:58:38.098" v="5252" actId="207"/>
        <pc:sldMkLst>
          <pc:docMk/>
          <pc:sldMk cId="3769998119" sldId="484"/>
        </pc:sldMkLst>
        <pc:spChg chg="add mod">
          <ac:chgData name="Syphax Ait oubelli" userId="ecf726b1934da71b" providerId="LiveId" clId="{DBF02EF2-5AE0-440D-B6AD-B5ACDEE03AC8}" dt="2021-08-27T20:45:18.466" v="4903"/>
          <ac:spMkLst>
            <pc:docMk/>
            <pc:sldMk cId="3769998119" sldId="484"/>
            <ac:spMk id="50" creationId="{3126E2C7-7627-4003-AB51-C616F9088BE0}"/>
          </ac:spMkLst>
        </pc:spChg>
        <pc:spChg chg="add mod">
          <ac:chgData name="Syphax Ait oubelli" userId="ecf726b1934da71b" providerId="LiveId" clId="{DBF02EF2-5AE0-440D-B6AD-B5ACDEE03AC8}" dt="2021-08-27T20:55:56.256" v="5209"/>
          <ac:spMkLst>
            <pc:docMk/>
            <pc:sldMk cId="3769998119" sldId="484"/>
            <ac:spMk id="52" creationId="{F81D95EE-A99A-4226-9074-0C30F2370E75}"/>
          </ac:spMkLst>
        </pc:spChg>
        <pc:spChg chg="add mod">
          <ac:chgData name="Syphax Ait oubelli" userId="ecf726b1934da71b" providerId="LiveId" clId="{DBF02EF2-5AE0-440D-B6AD-B5ACDEE03AC8}" dt="2021-08-27T20:55:56.256" v="5209"/>
          <ac:spMkLst>
            <pc:docMk/>
            <pc:sldMk cId="3769998119" sldId="484"/>
            <ac:spMk id="53" creationId="{30EB89E6-A14E-4FA2-A0EF-4ABA24B4E3CC}"/>
          </ac:spMkLst>
        </pc:spChg>
        <pc:spChg chg="add mod">
          <ac:chgData name="Syphax Ait oubelli" userId="ecf726b1934da71b" providerId="LiveId" clId="{DBF02EF2-5AE0-440D-B6AD-B5ACDEE03AC8}" dt="2021-08-27T20:55:56.256" v="5209"/>
          <ac:spMkLst>
            <pc:docMk/>
            <pc:sldMk cId="3769998119" sldId="484"/>
            <ac:spMk id="54" creationId="{9CEC1F3B-AFB1-48DA-81D1-C207C80A19BB}"/>
          </ac:spMkLst>
        </pc:spChg>
        <pc:spChg chg="add mod">
          <ac:chgData name="Syphax Ait oubelli" userId="ecf726b1934da71b" providerId="LiveId" clId="{DBF02EF2-5AE0-440D-B6AD-B5ACDEE03AC8}" dt="2021-08-27T20:55:56.256" v="5209"/>
          <ac:spMkLst>
            <pc:docMk/>
            <pc:sldMk cId="3769998119" sldId="484"/>
            <ac:spMk id="55" creationId="{E8E4911B-5C5F-4FD0-901B-879132C2F272}"/>
          </ac:spMkLst>
        </pc:spChg>
        <pc:spChg chg="mod">
          <ac:chgData name="Syphax Ait oubelli" userId="ecf726b1934da71b" providerId="LiveId" clId="{DBF02EF2-5AE0-440D-B6AD-B5ACDEE03AC8}" dt="2021-08-27T20:58:38.098" v="5252" actId="207"/>
          <ac:spMkLst>
            <pc:docMk/>
            <pc:sldMk cId="3769998119" sldId="484"/>
            <ac:spMk id="111" creationId="{4416A485-9C82-48A9-BD9D-1D0ADB847775}"/>
          </ac:spMkLst>
        </pc:spChg>
        <pc:cxnChg chg="add mod">
          <ac:chgData name="Syphax Ait oubelli" userId="ecf726b1934da71b" providerId="LiveId" clId="{DBF02EF2-5AE0-440D-B6AD-B5ACDEE03AC8}" dt="2021-08-27T20:45:18.466" v="4903"/>
          <ac:cxnSpMkLst>
            <pc:docMk/>
            <pc:sldMk cId="3769998119" sldId="484"/>
            <ac:cxnSpMk id="51" creationId="{039713F2-CABF-47A5-A630-A53C8D447FBD}"/>
          </ac:cxnSpMkLst>
        </pc:cxnChg>
      </pc:sldChg>
      <pc:sldChg chg="addSp modSp add mod">
        <pc:chgData name="Syphax Ait oubelli" userId="ecf726b1934da71b" providerId="LiveId" clId="{DBF02EF2-5AE0-440D-B6AD-B5ACDEE03AC8}" dt="2021-08-27T20:58:23.524" v="5250" actId="207"/>
        <pc:sldMkLst>
          <pc:docMk/>
          <pc:sldMk cId="442463224" sldId="485"/>
        </pc:sldMkLst>
        <pc:spChg chg="add mod">
          <ac:chgData name="Syphax Ait oubelli" userId="ecf726b1934da71b" providerId="LiveId" clId="{DBF02EF2-5AE0-440D-B6AD-B5ACDEE03AC8}" dt="2021-08-27T20:45:26.494" v="4905"/>
          <ac:spMkLst>
            <pc:docMk/>
            <pc:sldMk cId="442463224" sldId="485"/>
            <ac:spMk id="52" creationId="{44C3E1A2-8491-40D2-A36C-112B97DD9004}"/>
          </ac:spMkLst>
        </pc:spChg>
        <pc:spChg chg="add mod">
          <ac:chgData name="Syphax Ait oubelli" userId="ecf726b1934da71b" providerId="LiveId" clId="{DBF02EF2-5AE0-440D-B6AD-B5ACDEE03AC8}" dt="2021-08-27T20:55:57.094" v="5210"/>
          <ac:spMkLst>
            <pc:docMk/>
            <pc:sldMk cId="442463224" sldId="485"/>
            <ac:spMk id="54" creationId="{9E7D34E0-8595-47E0-8932-01D855D3FC4F}"/>
          </ac:spMkLst>
        </pc:spChg>
        <pc:spChg chg="add mod">
          <ac:chgData name="Syphax Ait oubelli" userId="ecf726b1934da71b" providerId="LiveId" clId="{DBF02EF2-5AE0-440D-B6AD-B5ACDEE03AC8}" dt="2021-08-27T20:55:57.094" v="5210"/>
          <ac:spMkLst>
            <pc:docMk/>
            <pc:sldMk cId="442463224" sldId="485"/>
            <ac:spMk id="55" creationId="{E55AAB14-E443-456B-8A82-B2482EAE1155}"/>
          </ac:spMkLst>
        </pc:spChg>
        <pc:spChg chg="add mod">
          <ac:chgData name="Syphax Ait oubelli" userId="ecf726b1934da71b" providerId="LiveId" clId="{DBF02EF2-5AE0-440D-B6AD-B5ACDEE03AC8}" dt="2021-08-27T20:55:57.094" v="5210"/>
          <ac:spMkLst>
            <pc:docMk/>
            <pc:sldMk cId="442463224" sldId="485"/>
            <ac:spMk id="56" creationId="{C6000477-19FA-4CA9-BC47-BA2128D7CAF7}"/>
          </ac:spMkLst>
        </pc:spChg>
        <pc:spChg chg="add mod">
          <ac:chgData name="Syphax Ait oubelli" userId="ecf726b1934da71b" providerId="LiveId" clId="{DBF02EF2-5AE0-440D-B6AD-B5ACDEE03AC8}" dt="2021-08-27T20:55:57.094" v="5210"/>
          <ac:spMkLst>
            <pc:docMk/>
            <pc:sldMk cId="442463224" sldId="485"/>
            <ac:spMk id="57" creationId="{5EEDE253-45AB-4433-9723-57CCB674CE10}"/>
          </ac:spMkLst>
        </pc:spChg>
        <pc:spChg chg="mod">
          <ac:chgData name="Syphax Ait oubelli" userId="ecf726b1934da71b" providerId="LiveId" clId="{DBF02EF2-5AE0-440D-B6AD-B5ACDEE03AC8}" dt="2021-08-27T20:58:23.524" v="5250" actId="207"/>
          <ac:spMkLst>
            <pc:docMk/>
            <pc:sldMk cId="442463224" sldId="485"/>
            <ac:spMk id="116" creationId="{C0339646-745E-4272-8114-C8178E2CBE8A}"/>
          </ac:spMkLst>
        </pc:spChg>
        <pc:spChg chg="mod">
          <ac:chgData name="Syphax Ait oubelli" userId="ecf726b1934da71b" providerId="LiveId" clId="{DBF02EF2-5AE0-440D-B6AD-B5ACDEE03AC8}" dt="2021-08-27T20:56:00.502" v="5212" actId="207"/>
          <ac:spMkLst>
            <pc:docMk/>
            <pc:sldMk cId="442463224" sldId="485"/>
            <ac:spMk id="136" creationId="{480A279E-5FF3-4B47-AF02-AEC3EAAD87FA}"/>
          </ac:spMkLst>
        </pc:spChg>
        <pc:cxnChg chg="add mod">
          <ac:chgData name="Syphax Ait oubelli" userId="ecf726b1934da71b" providerId="LiveId" clId="{DBF02EF2-5AE0-440D-B6AD-B5ACDEE03AC8}" dt="2021-08-27T20:45:26.494" v="4905"/>
          <ac:cxnSpMkLst>
            <pc:docMk/>
            <pc:sldMk cId="442463224" sldId="485"/>
            <ac:cxnSpMk id="53" creationId="{D2095DF9-785E-4F3D-86AB-F1EE43152985}"/>
          </ac:cxnSpMkLst>
        </pc:cxnChg>
      </pc:sldChg>
      <pc:sldChg chg="addSp delSp modSp add mod">
        <pc:chgData name="Syphax Ait oubelli" userId="ecf726b1934da71b" providerId="LiveId" clId="{DBF02EF2-5AE0-440D-B6AD-B5ACDEE03AC8}" dt="2021-08-27T20:58:20.543" v="5248" actId="207"/>
        <pc:sldMkLst>
          <pc:docMk/>
          <pc:sldMk cId="683145517" sldId="486"/>
        </pc:sldMkLst>
        <pc:spChg chg="del">
          <ac:chgData name="Syphax Ait oubelli" userId="ecf726b1934da71b" providerId="LiveId" clId="{DBF02EF2-5AE0-440D-B6AD-B5ACDEE03AC8}" dt="2021-08-27T20:45:30.227" v="4907" actId="478"/>
          <ac:spMkLst>
            <pc:docMk/>
            <pc:sldMk cId="683145517" sldId="486"/>
            <ac:spMk id="52" creationId="{44C3E1A2-8491-40D2-A36C-112B97DD9004}"/>
          </ac:spMkLst>
        </pc:spChg>
        <pc:spChg chg="add mod">
          <ac:chgData name="Syphax Ait oubelli" userId="ecf726b1934da71b" providerId="LiveId" clId="{DBF02EF2-5AE0-440D-B6AD-B5ACDEE03AC8}" dt="2021-08-27T20:56:03.542" v="5213"/>
          <ac:spMkLst>
            <pc:docMk/>
            <pc:sldMk cId="683145517" sldId="486"/>
            <ac:spMk id="54" creationId="{907182D7-7FB7-4F5F-9C4F-083F43675299}"/>
          </ac:spMkLst>
        </pc:spChg>
        <pc:spChg chg="add mod">
          <ac:chgData name="Syphax Ait oubelli" userId="ecf726b1934da71b" providerId="LiveId" clId="{DBF02EF2-5AE0-440D-B6AD-B5ACDEE03AC8}" dt="2021-08-27T20:56:03.542" v="5213"/>
          <ac:spMkLst>
            <pc:docMk/>
            <pc:sldMk cId="683145517" sldId="486"/>
            <ac:spMk id="55" creationId="{FD0F0690-55A2-47E0-A8BB-B5075DA42159}"/>
          </ac:spMkLst>
        </pc:spChg>
        <pc:spChg chg="add mod">
          <ac:chgData name="Syphax Ait oubelli" userId="ecf726b1934da71b" providerId="LiveId" clId="{DBF02EF2-5AE0-440D-B6AD-B5ACDEE03AC8}" dt="2021-08-27T20:56:03.542" v="5213"/>
          <ac:spMkLst>
            <pc:docMk/>
            <pc:sldMk cId="683145517" sldId="486"/>
            <ac:spMk id="56" creationId="{0F9BB210-CEDA-4BF2-87E1-846EA50FA552}"/>
          </ac:spMkLst>
        </pc:spChg>
        <pc:spChg chg="add mod">
          <ac:chgData name="Syphax Ait oubelli" userId="ecf726b1934da71b" providerId="LiveId" clId="{DBF02EF2-5AE0-440D-B6AD-B5ACDEE03AC8}" dt="2021-08-27T20:56:03.542" v="5213"/>
          <ac:spMkLst>
            <pc:docMk/>
            <pc:sldMk cId="683145517" sldId="486"/>
            <ac:spMk id="57" creationId="{1B05E651-FF8A-4E80-BA0A-63C4054CBAA1}"/>
          </ac:spMkLst>
        </pc:spChg>
        <pc:spChg chg="add mod">
          <ac:chgData name="Syphax Ait oubelli" userId="ecf726b1934da71b" providerId="LiveId" clId="{DBF02EF2-5AE0-440D-B6AD-B5ACDEE03AC8}" dt="2021-08-27T20:56:06.991" v="5217" actId="20577"/>
          <ac:spMkLst>
            <pc:docMk/>
            <pc:sldMk cId="683145517" sldId="486"/>
            <ac:spMk id="58" creationId="{C9F2C7CF-1C02-4D70-82DD-D6F5C054DA70}"/>
          </ac:spMkLst>
        </pc:spChg>
        <pc:spChg chg="mod">
          <ac:chgData name="Syphax Ait oubelli" userId="ecf726b1934da71b" providerId="LiveId" clId="{DBF02EF2-5AE0-440D-B6AD-B5ACDEE03AC8}" dt="2021-08-27T20:58:20.543" v="5248" actId="207"/>
          <ac:spMkLst>
            <pc:docMk/>
            <pc:sldMk cId="683145517" sldId="486"/>
            <ac:spMk id="111" creationId="{4416A485-9C82-48A9-BD9D-1D0ADB847775}"/>
          </ac:spMkLst>
        </pc:spChg>
        <pc:cxnChg chg="del">
          <ac:chgData name="Syphax Ait oubelli" userId="ecf726b1934da71b" providerId="LiveId" clId="{DBF02EF2-5AE0-440D-B6AD-B5ACDEE03AC8}" dt="2021-08-27T20:45:30.227" v="4907" actId="478"/>
          <ac:cxnSpMkLst>
            <pc:docMk/>
            <pc:sldMk cId="683145517" sldId="486"/>
            <ac:cxnSpMk id="53" creationId="{D2095DF9-785E-4F3D-86AB-F1EE43152985}"/>
          </ac:cxnSpMkLst>
        </pc:cxnChg>
      </pc:sldChg>
      <pc:sldChg chg="addSp delSp modSp add mod">
        <pc:chgData name="Syphax Ait oubelli" userId="ecf726b1934da71b" providerId="LiveId" clId="{DBF02EF2-5AE0-440D-B6AD-B5ACDEE03AC8}" dt="2021-08-27T20:58:17.835" v="5246" actId="207"/>
        <pc:sldMkLst>
          <pc:docMk/>
          <pc:sldMk cId="2700147095" sldId="487"/>
        </pc:sldMkLst>
        <pc:spChg chg="del">
          <ac:chgData name="Syphax Ait oubelli" userId="ecf726b1934da71b" providerId="LiveId" clId="{DBF02EF2-5AE0-440D-B6AD-B5ACDEE03AC8}" dt="2021-08-27T20:45:36.253" v="4909" actId="478"/>
          <ac:spMkLst>
            <pc:docMk/>
            <pc:sldMk cId="2700147095" sldId="487"/>
            <ac:spMk id="50" creationId="{3126E2C7-7627-4003-AB51-C616F9088BE0}"/>
          </ac:spMkLst>
        </pc:spChg>
        <pc:spChg chg="add mod">
          <ac:chgData name="Syphax Ait oubelli" userId="ecf726b1934da71b" providerId="LiveId" clId="{DBF02EF2-5AE0-440D-B6AD-B5ACDEE03AC8}" dt="2021-08-27T20:56:58.613" v="5218"/>
          <ac:spMkLst>
            <pc:docMk/>
            <pc:sldMk cId="2700147095" sldId="487"/>
            <ac:spMk id="52" creationId="{E1AC175B-6329-4443-8C75-53A39A7CD802}"/>
          </ac:spMkLst>
        </pc:spChg>
        <pc:spChg chg="add mod">
          <ac:chgData name="Syphax Ait oubelli" userId="ecf726b1934da71b" providerId="LiveId" clId="{DBF02EF2-5AE0-440D-B6AD-B5ACDEE03AC8}" dt="2021-08-27T20:56:58.613" v="5218"/>
          <ac:spMkLst>
            <pc:docMk/>
            <pc:sldMk cId="2700147095" sldId="487"/>
            <ac:spMk id="53" creationId="{9BFE6847-EC3D-4350-990A-9C0BE5C93270}"/>
          </ac:spMkLst>
        </pc:spChg>
        <pc:spChg chg="add mod">
          <ac:chgData name="Syphax Ait oubelli" userId="ecf726b1934da71b" providerId="LiveId" clId="{DBF02EF2-5AE0-440D-B6AD-B5ACDEE03AC8}" dt="2021-08-27T20:56:58.613" v="5218"/>
          <ac:spMkLst>
            <pc:docMk/>
            <pc:sldMk cId="2700147095" sldId="487"/>
            <ac:spMk id="54" creationId="{C7BA8233-6315-4836-89AF-2D80FCF766E8}"/>
          </ac:spMkLst>
        </pc:spChg>
        <pc:spChg chg="add mod">
          <ac:chgData name="Syphax Ait oubelli" userId="ecf726b1934da71b" providerId="LiveId" clId="{DBF02EF2-5AE0-440D-B6AD-B5ACDEE03AC8}" dt="2021-08-27T20:56:58.613" v="5218"/>
          <ac:spMkLst>
            <pc:docMk/>
            <pc:sldMk cId="2700147095" sldId="487"/>
            <ac:spMk id="55" creationId="{4AC1AA5F-2B6B-49B7-921C-6C8D584552F3}"/>
          </ac:spMkLst>
        </pc:spChg>
        <pc:spChg chg="add mod">
          <ac:chgData name="Syphax Ait oubelli" userId="ecf726b1934da71b" providerId="LiveId" clId="{DBF02EF2-5AE0-440D-B6AD-B5ACDEE03AC8}" dt="2021-08-27T20:57:04" v="5221" actId="20577"/>
          <ac:spMkLst>
            <pc:docMk/>
            <pc:sldMk cId="2700147095" sldId="487"/>
            <ac:spMk id="56" creationId="{420196F5-D9E2-40DA-AEE9-AD4206FDB984}"/>
          </ac:spMkLst>
        </pc:spChg>
        <pc:spChg chg="mod">
          <ac:chgData name="Syphax Ait oubelli" userId="ecf726b1934da71b" providerId="LiveId" clId="{DBF02EF2-5AE0-440D-B6AD-B5ACDEE03AC8}" dt="2021-08-27T20:58:17.835" v="5246" actId="207"/>
          <ac:spMkLst>
            <pc:docMk/>
            <pc:sldMk cId="2700147095" sldId="487"/>
            <ac:spMk id="110" creationId="{9E11F84A-E1AD-4675-A576-37CF2DB2BE88}"/>
          </ac:spMkLst>
        </pc:spChg>
        <pc:spChg chg="mod">
          <ac:chgData name="Syphax Ait oubelli" userId="ecf726b1934da71b" providerId="LiveId" clId="{DBF02EF2-5AE0-440D-B6AD-B5ACDEE03AC8}" dt="2021-08-27T20:45:40.893" v="4915" actId="207"/>
          <ac:spMkLst>
            <pc:docMk/>
            <pc:sldMk cId="2700147095" sldId="487"/>
            <ac:spMk id="131" creationId="{D276E163-290F-49DC-B5C3-95F67705DFDC}"/>
          </ac:spMkLst>
        </pc:spChg>
        <pc:cxnChg chg="del">
          <ac:chgData name="Syphax Ait oubelli" userId="ecf726b1934da71b" providerId="LiveId" clId="{DBF02EF2-5AE0-440D-B6AD-B5ACDEE03AC8}" dt="2021-08-27T20:45:36.253" v="4909" actId="478"/>
          <ac:cxnSpMkLst>
            <pc:docMk/>
            <pc:sldMk cId="2700147095" sldId="487"/>
            <ac:cxnSpMk id="51" creationId="{039713F2-CABF-47A5-A630-A53C8D447FBD}"/>
          </ac:cxnSpMkLst>
        </pc:cxnChg>
      </pc:sldChg>
      <pc:sldChg chg="addSp delSp modSp add mod">
        <pc:chgData name="Syphax Ait oubelli" userId="ecf726b1934da71b" providerId="LiveId" clId="{DBF02EF2-5AE0-440D-B6AD-B5ACDEE03AC8}" dt="2021-08-27T20:57:52.551" v="5244" actId="207"/>
        <pc:sldMkLst>
          <pc:docMk/>
          <pc:sldMk cId="2510744584" sldId="488"/>
        </pc:sldMkLst>
        <pc:spChg chg="del">
          <ac:chgData name="Syphax Ait oubelli" userId="ecf726b1934da71b" providerId="LiveId" clId="{DBF02EF2-5AE0-440D-B6AD-B5ACDEE03AC8}" dt="2021-08-27T20:45:45.581" v="4917" actId="478"/>
          <ac:spMkLst>
            <pc:docMk/>
            <pc:sldMk cId="2510744584" sldId="488"/>
            <ac:spMk id="48" creationId="{215E1E3C-F5BE-4925-A058-304774608CB3}"/>
          </ac:spMkLst>
        </pc:spChg>
        <pc:spChg chg="add mod">
          <ac:chgData name="Syphax Ait oubelli" userId="ecf726b1934da71b" providerId="LiveId" clId="{DBF02EF2-5AE0-440D-B6AD-B5ACDEE03AC8}" dt="2021-08-27T20:57:08.522" v="5222"/>
          <ac:spMkLst>
            <pc:docMk/>
            <pc:sldMk cId="2510744584" sldId="488"/>
            <ac:spMk id="50" creationId="{71F3522D-A756-430E-9C9D-F85F89E07FD5}"/>
          </ac:spMkLst>
        </pc:spChg>
        <pc:spChg chg="add mod">
          <ac:chgData name="Syphax Ait oubelli" userId="ecf726b1934da71b" providerId="LiveId" clId="{DBF02EF2-5AE0-440D-B6AD-B5ACDEE03AC8}" dt="2021-08-27T20:57:08.522" v="5222"/>
          <ac:spMkLst>
            <pc:docMk/>
            <pc:sldMk cId="2510744584" sldId="488"/>
            <ac:spMk id="51" creationId="{BCF82F80-BEF6-4701-8513-CBE9FDE06DF2}"/>
          </ac:spMkLst>
        </pc:spChg>
        <pc:spChg chg="add mod">
          <ac:chgData name="Syphax Ait oubelli" userId="ecf726b1934da71b" providerId="LiveId" clId="{DBF02EF2-5AE0-440D-B6AD-B5ACDEE03AC8}" dt="2021-08-27T20:57:08.522" v="5222"/>
          <ac:spMkLst>
            <pc:docMk/>
            <pc:sldMk cId="2510744584" sldId="488"/>
            <ac:spMk id="52" creationId="{D7048B6E-D727-4900-8A20-C0262F2CB557}"/>
          </ac:spMkLst>
        </pc:spChg>
        <pc:spChg chg="add mod">
          <ac:chgData name="Syphax Ait oubelli" userId="ecf726b1934da71b" providerId="LiveId" clId="{DBF02EF2-5AE0-440D-B6AD-B5ACDEE03AC8}" dt="2021-08-27T20:57:13.288" v="5225" actId="20577"/>
          <ac:spMkLst>
            <pc:docMk/>
            <pc:sldMk cId="2510744584" sldId="488"/>
            <ac:spMk id="53" creationId="{6E408B15-6856-477E-8D36-C793287312C6}"/>
          </ac:spMkLst>
        </pc:spChg>
        <pc:spChg chg="mod">
          <ac:chgData name="Syphax Ait oubelli" userId="ecf726b1934da71b" providerId="LiveId" clId="{DBF02EF2-5AE0-440D-B6AD-B5ACDEE03AC8}" dt="2021-08-27T20:57:52.551" v="5244" actId="207"/>
          <ac:spMkLst>
            <pc:docMk/>
            <pc:sldMk cId="2510744584" sldId="488"/>
            <ac:spMk id="109" creationId="{330AD4BE-0607-4137-B92B-EF5036A50040}"/>
          </ac:spMkLst>
        </pc:spChg>
        <pc:spChg chg="mod">
          <ac:chgData name="Syphax Ait oubelli" userId="ecf726b1934da71b" providerId="LiveId" clId="{DBF02EF2-5AE0-440D-B6AD-B5ACDEE03AC8}" dt="2021-08-27T20:45:50.114" v="4947" actId="207"/>
          <ac:spMkLst>
            <pc:docMk/>
            <pc:sldMk cId="2510744584" sldId="488"/>
            <ac:spMk id="130" creationId="{3673B0BD-24F2-474F-8136-0EF4E38C2AA4}"/>
          </ac:spMkLst>
        </pc:spChg>
        <pc:cxnChg chg="del">
          <ac:chgData name="Syphax Ait oubelli" userId="ecf726b1934da71b" providerId="LiveId" clId="{DBF02EF2-5AE0-440D-B6AD-B5ACDEE03AC8}" dt="2021-08-27T20:45:45.581" v="4917" actId="478"/>
          <ac:cxnSpMkLst>
            <pc:docMk/>
            <pc:sldMk cId="2510744584" sldId="488"/>
            <ac:cxnSpMk id="49" creationId="{CC202E93-CE89-47A2-B455-88FAB57D8EB9}"/>
          </ac:cxnSpMkLst>
        </pc:cxnChg>
      </pc:sldChg>
      <pc:sldChg chg="addSp delSp modSp add mod">
        <pc:chgData name="Syphax Ait oubelli" userId="ecf726b1934da71b" providerId="LiveId" clId="{DBF02EF2-5AE0-440D-B6AD-B5ACDEE03AC8}" dt="2021-08-27T20:57:49.208" v="5242" actId="207"/>
        <pc:sldMkLst>
          <pc:docMk/>
          <pc:sldMk cId="3415916872" sldId="489"/>
        </pc:sldMkLst>
        <pc:spChg chg="del">
          <ac:chgData name="Syphax Ait oubelli" userId="ecf726b1934da71b" providerId="LiveId" clId="{DBF02EF2-5AE0-440D-B6AD-B5ACDEE03AC8}" dt="2021-08-27T20:45:53.947" v="4949" actId="478"/>
          <ac:spMkLst>
            <pc:docMk/>
            <pc:sldMk cId="3415916872" sldId="489"/>
            <ac:spMk id="46" creationId="{6E535418-E919-4BC3-878B-8776835396C7}"/>
          </ac:spMkLst>
        </pc:spChg>
        <pc:spChg chg="add mod">
          <ac:chgData name="Syphax Ait oubelli" userId="ecf726b1934da71b" providerId="LiveId" clId="{DBF02EF2-5AE0-440D-B6AD-B5ACDEE03AC8}" dt="2021-08-27T20:57:16.010" v="5226"/>
          <ac:spMkLst>
            <pc:docMk/>
            <pc:sldMk cId="3415916872" sldId="489"/>
            <ac:spMk id="48" creationId="{271B8B19-F6C6-4D43-8625-1B8763C47B99}"/>
          </ac:spMkLst>
        </pc:spChg>
        <pc:spChg chg="add mod">
          <ac:chgData name="Syphax Ait oubelli" userId="ecf726b1934da71b" providerId="LiveId" clId="{DBF02EF2-5AE0-440D-B6AD-B5ACDEE03AC8}" dt="2021-08-27T20:57:16.010" v="5226"/>
          <ac:spMkLst>
            <pc:docMk/>
            <pc:sldMk cId="3415916872" sldId="489"/>
            <ac:spMk id="49" creationId="{0A7ECC27-F007-400F-BEBA-55587B934D31}"/>
          </ac:spMkLst>
        </pc:spChg>
        <pc:spChg chg="add mod">
          <ac:chgData name="Syphax Ait oubelli" userId="ecf726b1934da71b" providerId="LiveId" clId="{DBF02EF2-5AE0-440D-B6AD-B5ACDEE03AC8}" dt="2021-08-27T20:57:23.178" v="5229" actId="20577"/>
          <ac:spMkLst>
            <pc:docMk/>
            <pc:sldMk cId="3415916872" sldId="489"/>
            <ac:spMk id="50" creationId="{356B3718-4583-4040-8035-232F378E5FC3}"/>
          </ac:spMkLst>
        </pc:spChg>
        <pc:spChg chg="mod">
          <ac:chgData name="Syphax Ait oubelli" userId="ecf726b1934da71b" providerId="LiveId" clId="{DBF02EF2-5AE0-440D-B6AD-B5ACDEE03AC8}" dt="2021-08-27T20:57:49.208" v="5242" actId="207"/>
          <ac:spMkLst>
            <pc:docMk/>
            <pc:sldMk cId="3415916872" sldId="489"/>
            <ac:spMk id="108" creationId="{60FBDB05-EB29-4790-BF6C-BC6A95838E9E}"/>
          </ac:spMkLst>
        </pc:spChg>
        <pc:spChg chg="mod">
          <ac:chgData name="Syphax Ait oubelli" userId="ecf726b1934da71b" providerId="LiveId" clId="{DBF02EF2-5AE0-440D-B6AD-B5ACDEE03AC8}" dt="2021-08-27T20:45:58.702" v="4968" actId="207"/>
          <ac:spMkLst>
            <pc:docMk/>
            <pc:sldMk cId="3415916872" sldId="489"/>
            <ac:spMk id="129" creationId="{C1E5AC9B-8022-49EC-9DBE-CC528E1D9565}"/>
          </ac:spMkLst>
        </pc:spChg>
        <pc:cxnChg chg="del mod">
          <ac:chgData name="Syphax Ait oubelli" userId="ecf726b1934da71b" providerId="LiveId" clId="{DBF02EF2-5AE0-440D-B6AD-B5ACDEE03AC8}" dt="2021-08-27T20:45:53.947" v="4949" actId="478"/>
          <ac:cxnSpMkLst>
            <pc:docMk/>
            <pc:sldMk cId="3415916872" sldId="489"/>
            <ac:cxnSpMk id="47" creationId="{66630316-1A37-4B0E-A5F1-AA4E9E35CCAE}"/>
          </ac:cxnSpMkLst>
        </pc:cxnChg>
      </pc:sldChg>
      <pc:sldChg chg="addSp delSp modSp add mod">
        <pc:chgData name="Syphax Ait oubelli" userId="ecf726b1934da71b" providerId="LiveId" clId="{DBF02EF2-5AE0-440D-B6AD-B5ACDEE03AC8}" dt="2021-08-27T20:57:45.176" v="5240" actId="207"/>
        <pc:sldMkLst>
          <pc:docMk/>
          <pc:sldMk cId="2333758670" sldId="490"/>
        </pc:sldMkLst>
        <pc:spChg chg="del">
          <ac:chgData name="Syphax Ait oubelli" userId="ecf726b1934da71b" providerId="LiveId" clId="{DBF02EF2-5AE0-440D-B6AD-B5ACDEE03AC8}" dt="2021-08-27T20:46:04.539" v="4970" actId="478"/>
          <ac:spMkLst>
            <pc:docMk/>
            <pc:sldMk cId="2333758670" sldId="490"/>
            <ac:spMk id="44" creationId="{5360CF08-D981-411E-9079-868156A26B27}"/>
          </ac:spMkLst>
        </pc:spChg>
        <pc:spChg chg="add mod">
          <ac:chgData name="Syphax Ait oubelli" userId="ecf726b1934da71b" providerId="LiveId" clId="{DBF02EF2-5AE0-440D-B6AD-B5ACDEE03AC8}" dt="2021-08-27T20:57:25.136" v="5230"/>
          <ac:spMkLst>
            <pc:docMk/>
            <pc:sldMk cId="2333758670" sldId="490"/>
            <ac:spMk id="46" creationId="{D6519910-CE3F-4965-9DF1-9C6B3A0BF7AD}"/>
          </ac:spMkLst>
        </pc:spChg>
        <pc:spChg chg="add mod">
          <ac:chgData name="Syphax Ait oubelli" userId="ecf726b1934da71b" providerId="LiveId" clId="{DBF02EF2-5AE0-440D-B6AD-B5ACDEE03AC8}" dt="2021-08-27T20:57:32.726" v="5234" actId="20577"/>
          <ac:spMkLst>
            <pc:docMk/>
            <pc:sldMk cId="2333758670" sldId="490"/>
            <ac:spMk id="47" creationId="{9F897389-A0ED-4D8E-BA23-A5B2F72BAFCF}"/>
          </ac:spMkLst>
        </pc:spChg>
        <pc:spChg chg="add del mod">
          <ac:chgData name="Syphax Ait oubelli" userId="ecf726b1934da71b" providerId="LiveId" clId="{DBF02EF2-5AE0-440D-B6AD-B5ACDEE03AC8}" dt="2021-08-27T20:57:26.901" v="5231" actId="478"/>
          <ac:spMkLst>
            <pc:docMk/>
            <pc:sldMk cId="2333758670" sldId="490"/>
            <ac:spMk id="48" creationId="{81432E36-563A-440F-97C1-3A9BC3EA9C74}"/>
          </ac:spMkLst>
        </pc:spChg>
        <pc:spChg chg="mod">
          <ac:chgData name="Syphax Ait oubelli" userId="ecf726b1934da71b" providerId="LiveId" clId="{DBF02EF2-5AE0-440D-B6AD-B5ACDEE03AC8}" dt="2021-08-27T20:57:45.176" v="5240" actId="207"/>
          <ac:spMkLst>
            <pc:docMk/>
            <pc:sldMk cId="2333758670" sldId="490"/>
            <ac:spMk id="106" creationId="{83EC1FEA-A4AA-4164-8A3F-F3B46FE0C0B0}"/>
          </ac:spMkLst>
        </pc:spChg>
        <pc:spChg chg="mod">
          <ac:chgData name="Syphax Ait oubelli" userId="ecf726b1934da71b" providerId="LiveId" clId="{DBF02EF2-5AE0-440D-B6AD-B5ACDEE03AC8}" dt="2021-08-27T20:46:10.593" v="4986" actId="207"/>
          <ac:spMkLst>
            <pc:docMk/>
            <pc:sldMk cId="2333758670" sldId="490"/>
            <ac:spMk id="128" creationId="{C0E404C0-56D9-47F9-B610-F06512B6DB77}"/>
          </ac:spMkLst>
        </pc:spChg>
        <pc:cxnChg chg="del mod">
          <ac:chgData name="Syphax Ait oubelli" userId="ecf726b1934da71b" providerId="LiveId" clId="{DBF02EF2-5AE0-440D-B6AD-B5ACDEE03AC8}" dt="2021-08-27T20:46:04.539" v="4970" actId="478"/>
          <ac:cxnSpMkLst>
            <pc:docMk/>
            <pc:sldMk cId="2333758670" sldId="490"/>
            <ac:cxnSpMk id="45" creationId="{836E30F8-332A-473C-98DB-82B24C33E15A}"/>
          </ac:cxnSpMkLst>
        </pc:cxnChg>
      </pc:sldChg>
      <pc:sldChg chg="addSp delSp modSp add mod">
        <pc:chgData name="Syphax Ait oubelli" userId="ecf726b1934da71b" providerId="LiveId" clId="{DBF02EF2-5AE0-440D-B6AD-B5ACDEE03AC8}" dt="2021-08-27T22:10:14.163" v="5927" actId="20577"/>
        <pc:sldMkLst>
          <pc:docMk/>
          <pc:sldMk cId="2824383674" sldId="491"/>
        </pc:sldMkLst>
        <pc:spChg chg="del">
          <ac:chgData name="Syphax Ait oubelli" userId="ecf726b1934da71b" providerId="LiveId" clId="{DBF02EF2-5AE0-440D-B6AD-B5ACDEE03AC8}" dt="2021-08-27T20:46:15.035" v="4988" actId="478"/>
          <ac:spMkLst>
            <pc:docMk/>
            <pc:sldMk cId="2824383674" sldId="491"/>
            <ac:spMk id="41" creationId="{6B2E0BA1-32CD-4D2C-BE79-ED6BA7C458D6}"/>
          </ac:spMkLst>
        </pc:spChg>
        <pc:spChg chg="add mod">
          <ac:chgData name="Syphax Ait oubelli" userId="ecf726b1934da71b" providerId="LiveId" clId="{DBF02EF2-5AE0-440D-B6AD-B5ACDEE03AC8}" dt="2021-08-27T22:10:14.163" v="5927" actId="20577"/>
          <ac:spMkLst>
            <pc:docMk/>
            <pc:sldMk cId="2824383674" sldId="491"/>
            <ac:spMk id="44" creationId="{80358BD7-7E0E-4A65-BB98-2F13513D1CA2}"/>
          </ac:spMkLst>
        </pc:spChg>
        <pc:spChg chg="mod">
          <ac:chgData name="Syphax Ait oubelli" userId="ecf726b1934da71b" providerId="LiveId" clId="{DBF02EF2-5AE0-440D-B6AD-B5ACDEE03AC8}" dt="2021-08-27T22:10:11.938" v="5925" actId="20577"/>
          <ac:spMkLst>
            <pc:docMk/>
            <pc:sldMk cId="2824383674" sldId="491"/>
            <ac:spMk id="127" creationId="{F29E7C11-DAAD-43E0-B324-439CA708793D}"/>
          </ac:spMkLst>
        </pc:spChg>
      </pc:sldChg>
      <pc:sldChg chg="addSp delSp modSp add mod">
        <pc:chgData name="Syphax Ait oubelli" userId="ecf726b1934da71b" providerId="LiveId" clId="{DBF02EF2-5AE0-440D-B6AD-B5ACDEE03AC8}" dt="2021-08-27T22:03:09.305" v="5855" actId="20577"/>
        <pc:sldMkLst>
          <pc:docMk/>
          <pc:sldMk cId="2267857572" sldId="492"/>
        </pc:sldMkLst>
        <pc:spChg chg="add mod">
          <ac:chgData name="Syphax Ait oubelli" userId="ecf726b1934da71b" providerId="LiveId" clId="{DBF02EF2-5AE0-440D-B6AD-B5ACDEE03AC8}" dt="2021-08-27T21:18:54.339" v="5440" actId="1076"/>
          <ac:spMkLst>
            <pc:docMk/>
            <pc:sldMk cId="2267857572" sldId="492"/>
            <ac:spMk id="3" creationId="{B2F4DB23-482D-4947-890D-53A2C8725F2A}"/>
          </ac:spMkLst>
        </pc:spChg>
        <pc:spChg chg="del">
          <ac:chgData name="Syphax Ait oubelli" userId="ecf726b1934da71b" providerId="LiveId" clId="{DBF02EF2-5AE0-440D-B6AD-B5ACDEE03AC8}" dt="2021-08-27T21:10:58.984" v="5352" actId="478"/>
          <ac:spMkLst>
            <pc:docMk/>
            <pc:sldMk cId="2267857572" sldId="492"/>
            <ac:spMk id="8" creationId="{B1B6BA17-35C4-49E6-802D-89EACB255584}"/>
          </ac:spMkLst>
        </pc:spChg>
        <pc:spChg chg="del">
          <ac:chgData name="Syphax Ait oubelli" userId="ecf726b1934da71b" providerId="LiveId" clId="{DBF02EF2-5AE0-440D-B6AD-B5ACDEE03AC8}" dt="2021-08-27T21:10:58.984" v="5352" actId="478"/>
          <ac:spMkLst>
            <pc:docMk/>
            <pc:sldMk cId="2267857572" sldId="492"/>
            <ac:spMk id="44" creationId="{80358BD7-7E0E-4A65-BB98-2F13513D1CA2}"/>
          </ac:spMkLst>
        </pc:spChg>
        <pc:spChg chg="add mod">
          <ac:chgData name="Syphax Ait oubelli" userId="ecf726b1934da71b" providerId="LiveId" clId="{DBF02EF2-5AE0-440D-B6AD-B5ACDEE03AC8}" dt="2021-08-27T21:18:01.219" v="5428" actId="207"/>
          <ac:spMkLst>
            <pc:docMk/>
            <pc:sldMk cId="2267857572" sldId="492"/>
            <ac:spMk id="45" creationId="{1861D464-012F-4583-95DE-762D471F3ACA}"/>
          </ac:spMkLst>
        </pc:spChg>
        <pc:spChg chg="add mod">
          <ac:chgData name="Syphax Ait oubelli" userId="ecf726b1934da71b" providerId="LiveId" clId="{DBF02EF2-5AE0-440D-B6AD-B5ACDEE03AC8}" dt="2021-08-27T21:18:01.219" v="5428" actId="207"/>
          <ac:spMkLst>
            <pc:docMk/>
            <pc:sldMk cId="2267857572" sldId="492"/>
            <ac:spMk id="46" creationId="{64D3DCB4-60C7-481A-ABD6-5B5BF5D94DC0}"/>
          </ac:spMkLst>
        </pc:spChg>
        <pc:spChg chg="add mod">
          <ac:chgData name="Syphax Ait oubelli" userId="ecf726b1934da71b" providerId="LiveId" clId="{DBF02EF2-5AE0-440D-B6AD-B5ACDEE03AC8}" dt="2021-08-27T22:03:09.305" v="5855" actId="20577"/>
          <ac:spMkLst>
            <pc:docMk/>
            <pc:sldMk cId="2267857572" sldId="492"/>
            <ac:spMk id="47" creationId="{BC4936AF-7854-4FC5-ACAE-610CF93AD788}"/>
          </ac:spMkLst>
        </pc:spChg>
        <pc:spChg chg="add mod">
          <ac:chgData name="Syphax Ait oubelli" userId="ecf726b1934da71b" providerId="LiveId" clId="{DBF02EF2-5AE0-440D-B6AD-B5ACDEE03AC8}" dt="2021-08-27T21:18:01.219" v="5428" actId="207"/>
          <ac:spMkLst>
            <pc:docMk/>
            <pc:sldMk cId="2267857572" sldId="492"/>
            <ac:spMk id="48" creationId="{F71E912D-2B60-450B-AAB1-CAD53EFBB835}"/>
          </ac:spMkLst>
        </pc:spChg>
        <pc:spChg chg="add mod">
          <ac:chgData name="Syphax Ait oubelli" userId="ecf726b1934da71b" providerId="LiveId" clId="{DBF02EF2-5AE0-440D-B6AD-B5ACDEE03AC8}" dt="2021-08-27T21:18:01.219" v="5428" actId="207"/>
          <ac:spMkLst>
            <pc:docMk/>
            <pc:sldMk cId="2267857572" sldId="492"/>
            <ac:spMk id="49" creationId="{9DE45A9B-DC51-4FC3-BB0D-038AD02F32AA}"/>
          </ac:spMkLst>
        </pc:spChg>
        <pc:spChg chg="add mod">
          <ac:chgData name="Syphax Ait oubelli" userId="ecf726b1934da71b" providerId="LiveId" clId="{DBF02EF2-5AE0-440D-B6AD-B5ACDEE03AC8}" dt="2021-08-27T21:18:01.219" v="5428" actId="207"/>
          <ac:spMkLst>
            <pc:docMk/>
            <pc:sldMk cId="2267857572" sldId="492"/>
            <ac:spMk id="50" creationId="{A787A5BA-87DC-4AD6-9F7A-117744B2FF0A}"/>
          </ac:spMkLst>
        </pc:spChg>
        <pc:spChg chg="add mod">
          <ac:chgData name="Syphax Ait oubelli" userId="ecf726b1934da71b" providerId="LiveId" clId="{DBF02EF2-5AE0-440D-B6AD-B5ACDEE03AC8}" dt="2021-08-27T21:18:01.219" v="5428" actId="207"/>
          <ac:spMkLst>
            <pc:docMk/>
            <pc:sldMk cId="2267857572" sldId="492"/>
            <ac:spMk id="51" creationId="{7F765C89-E4E8-479B-9272-AC4CD05CEEEC}"/>
          </ac:spMkLst>
        </pc:spChg>
        <pc:spChg chg="add mod">
          <ac:chgData name="Syphax Ait oubelli" userId="ecf726b1934da71b" providerId="LiveId" clId="{DBF02EF2-5AE0-440D-B6AD-B5ACDEE03AC8}" dt="2021-08-27T21:18:01.219" v="5428" actId="207"/>
          <ac:spMkLst>
            <pc:docMk/>
            <pc:sldMk cId="2267857572" sldId="492"/>
            <ac:spMk id="52" creationId="{F1B0D065-B4E6-48AC-80C6-783AB6D4B667}"/>
          </ac:spMkLst>
        </pc:spChg>
        <pc:spChg chg="add mod">
          <ac:chgData name="Syphax Ait oubelli" userId="ecf726b1934da71b" providerId="LiveId" clId="{DBF02EF2-5AE0-440D-B6AD-B5ACDEE03AC8}" dt="2021-08-27T21:18:01.219" v="5428" actId="207"/>
          <ac:spMkLst>
            <pc:docMk/>
            <pc:sldMk cId="2267857572" sldId="492"/>
            <ac:spMk id="53" creationId="{A1BEBC20-CB86-4DA3-AAEB-65F11F252820}"/>
          </ac:spMkLst>
        </pc:spChg>
        <pc:spChg chg="add mod">
          <ac:chgData name="Syphax Ait oubelli" userId="ecf726b1934da71b" providerId="LiveId" clId="{DBF02EF2-5AE0-440D-B6AD-B5ACDEE03AC8}" dt="2021-08-27T21:18:01.219" v="5428" actId="207"/>
          <ac:spMkLst>
            <pc:docMk/>
            <pc:sldMk cId="2267857572" sldId="492"/>
            <ac:spMk id="54" creationId="{2AB980C0-B850-4740-B0DB-6ED91378CA29}"/>
          </ac:spMkLst>
        </pc:spChg>
        <pc:spChg chg="add mod">
          <ac:chgData name="Syphax Ait oubelli" userId="ecf726b1934da71b" providerId="LiveId" clId="{DBF02EF2-5AE0-440D-B6AD-B5ACDEE03AC8}" dt="2021-08-27T21:18:01.219" v="5428" actId="207"/>
          <ac:spMkLst>
            <pc:docMk/>
            <pc:sldMk cId="2267857572" sldId="492"/>
            <ac:spMk id="55" creationId="{917A8864-378E-4F77-AC59-653EBC2E89A3}"/>
          </ac:spMkLst>
        </pc:spChg>
        <pc:spChg chg="add mod">
          <ac:chgData name="Syphax Ait oubelli" userId="ecf726b1934da71b" providerId="LiveId" clId="{DBF02EF2-5AE0-440D-B6AD-B5ACDEE03AC8}" dt="2021-08-27T21:18:01.219" v="5428" actId="207"/>
          <ac:spMkLst>
            <pc:docMk/>
            <pc:sldMk cId="2267857572" sldId="492"/>
            <ac:spMk id="56" creationId="{D4C9B622-1F16-4CA4-BB2E-AA858C2393D1}"/>
          </ac:spMkLst>
        </pc:spChg>
        <pc:spChg chg="add mod">
          <ac:chgData name="Syphax Ait oubelli" userId="ecf726b1934da71b" providerId="LiveId" clId="{DBF02EF2-5AE0-440D-B6AD-B5ACDEE03AC8}" dt="2021-08-27T21:18:01.219" v="5428" actId="207"/>
          <ac:spMkLst>
            <pc:docMk/>
            <pc:sldMk cId="2267857572" sldId="492"/>
            <ac:spMk id="57" creationId="{C46E6883-F8C4-4E90-B2E4-AA294248B1F9}"/>
          </ac:spMkLst>
        </pc:spChg>
        <pc:spChg chg="add mod">
          <ac:chgData name="Syphax Ait oubelli" userId="ecf726b1934da71b" providerId="LiveId" clId="{DBF02EF2-5AE0-440D-B6AD-B5ACDEE03AC8}" dt="2021-08-27T21:18:01.219" v="5428" actId="207"/>
          <ac:spMkLst>
            <pc:docMk/>
            <pc:sldMk cId="2267857572" sldId="492"/>
            <ac:spMk id="58" creationId="{304B6D7E-66F9-4B1E-AE72-B3D3C703B4AA}"/>
          </ac:spMkLst>
        </pc:spChg>
        <pc:spChg chg="add mod">
          <ac:chgData name="Syphax Ait oubelli" userId="ecf726b1934da71b" providerId="LiveId" clId="{DBF02EF2-5AE0-440D-B6AD-B5ACDEE03AC8}" dt="2021-08-27T21:18:01.219" v="5428" actId="207"/>
          <ac:spMkLst>
            <pc:docMk/>
            <pc:sldMk cId="2267857572" sldId="492"/>
            <ac:spMk id="59" creationId="{715F7F6B-A41A-4A27-975C-1412089A0B76}"/>
          </ac:spMkLst>
        </pc:spChg>
        <pc:spChg chg="add mod">
          <ac:chgData name="Syphax Ait oubelli" userId="ecf726b1934da71b" providerId="LiveId" clId="{DBF02EF2-5AE0-440D-B6AD-B5ACDEE03AC8}" dt="2021-08-27T21:18:01.219" v="5428" actId="207"/>
          <ac:spMkLst>
            <pc:docMk/>
            <pc:sldMk cId="2267857572" sldId="492"/>
            <ac:spMk id="60" creationId="{8932534F-A21A-4B2D-B0CC-499CC8F4F4F9}"/>
          </ac:spMkLst>
        </pc:spChg>
        <pc:spChg chg="add mod">
          <ac:chgData name="Syphax Ait oubelli" userId="ecf726b1934da71b" providerId="LiveId" clId="{DBF02EF2-5AE0-440D-B6AD-B5ACDEE03AC8}" dt="2021-08-27T21:18:01.219" v="5428" actId="207"/>
          <ac:spMkLst>
            <pc:docMk/>
            <pc:sldMk cId="2267857572" sldId="492"/>
            <ac:spMk id="61" creationId="{46458BA2-ED97-4F30-902D-799E55CFC685}"/>
          </ac:spMkLst>
        </pc:spChg>
        <pc:spChg chg="add mod">
          <ac:chgData name="Syphax Ait oubelli" userId="ecf726b1934da71b" providerId="LiveId" clId="{DBF02EF2-5AE0-440D-B6AD-B5ACDEE03AC8}" dt="2021-08-27T21:18:01.219" v="5428" actId="207"/>
          <ac:spMkLst>
            <pc:docMk/>
            <pc:sldMk cId="2267857572" sldId="492"/>
            <ac:spMk id="62" creationId="{B8F4E140-A98D-47A2-BFC4-25E41E8BE37E}"/>
          </ac:spMkLst>
        </pc:spChg>
        <pc:spChg chg="add mod">
          <ac:chgData name="Syphax Ait oubelli" userId="ecf726b1934da71b" providerId="LiveId" clId="{DBF02EF2-5AE0-440D-B6AD-B5ACDEE03AC8}" dt="2021-08-27T21:18:01.219" v="5428" actId="207"/>
          <ac:spMkLst>
            <pc:docMk/>
            <pc:sldMk cId="2267857572" sldId="492"/>
            <ac:spMk id="63" creationId="{6573F369-8A4A-4297-895A-1FA0A5E39F17}"/>
          </ac:spMkLst>
        </pc:spChg>
        <pc:spChg chg="add mod">
          <ac:chgData name="Syphax Ait oubelli" userId="ecf726b1934da71b" providerId="LiveId" clId="{DBF02EF2-5AE0-440D-B6AD-B5ACDEE03AC8}" dt="2021-08-27T21:18:01.219" v="5428" actId="207"/>
          <ac:spMkLst>
            <pc:docMk/>
            <pc:sldMk cId="2267857572" sldId="492"/>
            <ac:spMk id="64" creationId="{55BBFDDF-DED8-4EF9-8BE5-DB6491554FE4}"/>
          </ac:spMkLst>
        </pc:spChg>
        <pc:spChg chg="add mod">
          <ac:chgData name="Syphax Ait oubelli" userId="ecf726b1934da71b" providerId="LiveId" clId="{DBF02EF2-5AE0-440D-B6AD-B5ACDEE03AC8}" dt="2021-08-27T21:15:17.135" v="5394" actId="1076"/>
          <ac:spMkLst>
            <pc:docMk/>
            <pc:sldMk cId="2267857572" sldId="492"/>
            <ac:spMk id="65" creationId="{6ACDA960-D0FC-4BB3-A1DF-95DBFC1FFAEF}"/>
          </ac:spMkLst>
        </pc:spChg>
        <pc:spChg chg="add mod">
          <ac:chgData name="Syphax Ait oubelli" userId="ecf726b1934da71b" providerId="LiveId" clId="{DBF02EF2-5AE0-440D-B6AD-B5ACDEE03AC8}" dt="2021-08-27T21:18:59.127" v="5444" actId="1076"/>
          <ac:spMkLst>
            <pc:docMk/>
            <pc:sldMk cId="2267857572" sldId="492"/>
            <ac:spMk id="67" creationId="{AE7A277E-8457-49AA-96D0-C09F6EE3493E}"/>
          </ac:spMkLst>
        </pc:spChg>
        <pc:spChg chg="mod topLvl">
          <ac:chgData name="Syphax Ait oubelli" userId="ecf726b1934da71b" providerId="LiveId" clId="{DBF02EF2-5AE0-440D-B6AD-B5ACDEE03AC8}" dt="2021-08-27T21:12:46.817" v="5363" actId="165"/>
          <ac:spMkLst>
            <pc:docMk/>
            <pc:sldMk cId="2267857572" sldId="492"/>
            <ac:spMk id="106" creationId="{83EC1FEA-A4AA-4164-8A3F-F3B46FE0C0B0}"/>
          </ac:spMkLst>
        </pc:spChg>
        <pc:spChg chg="mod topLvl">
          <ac:chgData name="Syphax Ait oubelli" userId="ecf726b1934da71b" providerId="LiveId" clId="{DBF02EF2-5AE0-440D-B6AD-B5ACDEE03AC8}" dt="2021-08-27T21:12:46.817" v="5363" actId="165"/>
          <ac:spMkLst>
            <pc:docMk/>
            <pc:sldMk cId="2267857572" sldId="492"/>
            <ac:spMk id="108" creationId="{60FBDB05-EB29-4790-BF6C-BC6A95838E9E}"/>
          </ac:spMkLst>
        </pc:spChg>
        <pc:spChg chg="mod topLvl">
          <ac:chgData name="Syphax Ait oubelli" userId="ecf726b1934da71b" providerId="LiveId" clId="{DBF02EF2-5AE0-440D-B6AD-B5ACDEE03AC8}" dt="2021-08-27T21:12:46.817" v="5363" actId="165"/>
          <ac:spMkLst>
            <pc:docMk/>
            <pc:sldMk cId="2267857572" sldId="492"/>
            <ac:spMk id="109" creationId="{330AD4BE-0607-4137-B92B-EF5036A50040}"/>
          </ac:spMkLst>
        </pc:spChg>
        <pc:spChg chg="mod topLvl">
          <ac:chgData name="Syphax Ait oubelli" userId="ecf726b1934da71b" providerId="LiveId" clId="{DBF02EF2-5AE0-440D-B6AD-B5ACDEE03AC8}" dt="2021-08-27T21:12:46.817" v="5363" actId="165"/>
          <ac:spMkLst>
            <pc:docMk/>
            <pc:sldMk cId="2267857572" sldId="492"/>
            <ac:spMk id="110" creationId="{9E11F84A-E1AD-4675-A576-37CF2DB2BE88}"/>
          </ac:spMkLst>
        </pc:spChg>
        <pc:spChg chg="mod topLvl">
          <ac:chgData name="Syphax Ait oubelli" userId="ecf726b1934da71b" providerId="LiveId" clId="{DBF02EF2-5AE0-440D-B6AD-B5ACDEE03AC8}" dt="2021-08-27T21:12:46.817" v="5363" actId="165"/>
          <ac:spMkLst>
            <pc:docMk/>
            <pc:sldMk cId="2267857572" sldId="492"/>
            <ac:spMk id="111" creationId="{4416A485-9C82-48A9-BD9D-1D0ADB847775}"/>
          </ac:spMkLst>
        </pc:spChg>
        <pc:spChg chg="mod topLvl">
          <ac:chgData name="Syphax Ait oubelli" userId="ecf726b1934da71b" providerId="LiveId" clId="{DBF02EF2-5AE0-440D-B6AD-B5ACDEE03AC8}" dt="2021-08-27T21:12:46.817" v="5363" actId="165"/>
          <ac:spMkLst>
            <pc:docMk/>
            <pc:sldMk cId="2267857572" sldId="492"/>
            <ac:spMk id="112" creationId="{B1D15971-5185-4C69-85A9-34473DCCA16A}"/>
          </ac:spMkLst>
        </pc:spChg>
        <pc:spChg chg="mod topLvl">
          <ac:chgData name="Syphax Ait oubelli" userId="ecf726b1934da71b" providerId="LiveId" clId="{DBF02EF2-5AE0-440D-B6AD-B5ACDEE03AC8}" dt="2021-08-27T21:12:46.817" v="5363" actId="165"/>
          <ac:spMkLst>
            <pc:docMk/>
            <pc:sldMk cId="2267857572" sldId="492"/>
            <ac:spMk id="113" creationId="{2FECEED1-216D-48BE-AB69-6D5671E8CFF0}"/>
          </ac:spMkLst>
        </pc:spChg>
        <pc:spChg chg="mod topLvl">
          <ac:chgData name="Syphax Ait oubelli" userId="ecf726b1934da71b" providerId="LiveId" clId="{DBF02EF2-5AE0-440D-B6AD-B5ACDEE03AC8}" dt="2021-08-27T21:12:46.817" v="5363" actId="165"/>
          <ac:spMkLst>
            <pc:docMk/>
            <pc:sldMk cId="2267857572" sldId="492"/>
            <ac:spMk id="114" creationId="{59CD2F60-4E6C-4AB7-A858-4243748BF28A}"/>
          </ac:spMkLst>
        </pc:spChg>
        <pc:spChg chg="mod topLvl">
          <ac:chgData name="Syphax Ait oubelli" userId="ecf726b1934da71b" providerId="LiveId" clId="{DBF02EF2-5AE0-440D-B6AD-B5ACDEE03AC8}" dt="2021-08-27T21:12:46.817" v="5363" actId="165"/>
          <ac:spMkLst>
            <pc:docMk/>
            <pc:sldMk cId="2267857572" sldId="492"/>
            <ac:spMk id="115" creationId="{9B5739D4-BF66-4BCD-85BD-95EDCF00809E}"/>
          </ac:spMkLst>
        </pc:spChg>
        <pc:spChg chg="mod topLvl">
          <ac:chgData name="Syphax Ait oubelli" userId="ecf726b1934da71b" providerId="LiveId" clId="{DBF02EF2-5AE0-440D-B6AD-B5ACDEE03AC8}" dt="2021-08-27T21:12:46.817" v="5363" actId="165"/>
          <ac:spMkLst>
            <pc:docMk/>
            <pc:sldMk cId="2267857572" sldId="492"/>
            <ac:spMk id="116" creationId="{C0339646-745E-4272-8114-C8178E2CBE8A}"/>
          </ac:spMkLst>
        </pc:spChg>
        <pc:spChg chg="mod topLvl">
          <ac:chgData name="Syphax Ait oubelli" userId="ecf726b1934da71b" providerId="LiveId" clId="{DBF02EF2-5AE0-440D-B6AD-B5ACDEE03AC8}" dt="2021-08-27T21:12:46.817" v="5363" actId="165"/>
          <ac:spMkLst>
            <pc:docMk/>
            <pc:sldMk cId="2267857572" sldId="492"/>
            <ac:spMk id="117" creationId="{8CD5F533-F767-4951-84AF-09E141C4F907}"/>
          </ac:spMkLst>
        </pc:spChg>
        <pc:spChg chg="mod topLvl">
          <ac:chgData name="Syphax Ait oubelli" userId="ecf726b1934da71b" providerId="LiveId" clId="{DBF02EF2-5AE0-440D-B6AD-B5ACDEE03AC8}" dt="2021-08-27T21:12:46.817" v="5363" actId="165"/>
          <ac:spMkLst>
            <pc:docMk/>
            <pc:sldMk cId="2267857572" sldId="492"/>
            <ac:spMk id="118" creationId="{B6E38175-4676-41B1-838E-46671EDA869A}"/>
          </ac:spMkLst>
        </pc:spChg>
        <pc:spChg chg="mod topLvl">
          <ac:chgData name="Syphax Ait oubelli" userId="ecf726b1934da71b" providerId="LiveId" clId="{DBF02EF2-5AE0-440D-B6AD-B5ACDEE03AC8}" dt="2021-08-27T21:12:46.817" v="5363" actId="165"/>
          <ac:spMkLst>
            <pc:docMk/>
            <pc:sldMk cId="2267857572" sldId="492"/>
            <ac:spMk id="119" creationId="{6DA90CEE-DE75-49D1-904E-305DFB80E3DE}"/>
          </ac:spMkLst>
        </pc:spChg>
        <pc:spChg chg="mod topLvl">
          <ac:chgData name="Syphax Ait oubelli" userId="ecf726b1934da71b" providerId="LiveId" clId="{DBF02EF2-5AE0-440D-B6AD-B5ACDEE03AC8}" dt="2021-08-27T21:12:46.817" v="5363" actId="165"/>
          <ac:spMkLst>
            <pc:docMk/>
            <pc:sldMk cId="2267857572" sldId="492"/>
            <ac:spMk id="120" creationId="{869D2E8C-0A25-4055-8879-B3C9BDD8E253}"/>
          </ac:spMkLst>
        </pc:spChg>
        <pc:spChg chg="mod topLvl">
          <ac:chgData name="Syphax Ait oubelli" userId="ecf726b1934da71b" providerId="LiveId" clId="{DBF02EF2-5AE0-440D-B6AD-B5ACDEE03AC8}" dt="2021-08-27T21:12:46.817" v="5363" actId="165"/>
          <ac:spMkLst>
            <pc:docMk/>
            <pc:sldMk cId="2267857572" sldId="492"/>
            <ac:spMk id="121" creationId="{78F5FBB9-4649-47E2-BAB0-C3E08A71EE19}"/>
          </ac:spMkLst>
        </pc:spChg>
        <pc:spChg chg="mod topLvl">
          <ac:chgData name="Syphax Ait oubelli" userId="ecf726b1934da71b" providerId="LiveId" clId="{DBF02EF2-5AE0-440D-B6AD-B5ACDEE03AC8}" dt="2021-08-27T21:12:46.817" v="5363" actId="165"/>
          <ac:spMkLst>
            <pc:docMk/>
            <pc:sldMk cId="2267857572" sldId="492"/>
            <ac:spMk id="122" creationId="{87932780-2698-4037-A404-95A1A307F1B6}"/>
          </ac:spMkLst>
        </pc:spChg>
        <pc:spChg chg="mod topLvl">
          <ac:chgData name="Syphax Ait oubelli" userId="ecf726b1934da71b" providerId="LiveId" clId="{DBF02EF2-5AE0-440D-B6AD-B5ACDEE03AC8}" dt="2021-08-27T21:12:46.817" v="5363" actId="165"/>
          <ac:spMkLst>
            <pc:docMk/>
            <pc:sldMk cId="2267857572" sldId="492"/>
            <ac:spMk id="123" creationId="{6EB0550F-3A4F-42D7-9AD9-749698E73B52}"/>
          </ac:spMkLst>
        </pc:spChg>
        <pc:spChg chg="mod topLvl">
          <ac:chgData name="Syphax Ait oubelli" userId="ecf726b1934da71b" providerId="LiveId" clId="{DBF02EF2-5AE0-440D-B6AD-B5ACDEE03AC8}" dt="2021-08-27T21:12:46.817" v="5363" actId="165"/>
          <ac:spMkLst>
            <pc:docMk/>
            <pc:sldMk cId="2267857572" sldId="492"/>
            <ac:spMk id="124" creationId="{7C552565-F814-440F-B810-69B985E86A5D}"/>
          </ac:spMkLst>
        </pc:spChg>
        <pc:spChg chg="mod topLvl">
          <ac:chgData name="Syphax Ait oubelli" userId="ecf726b1934da71b" providerId="LiveId" clId="{DBF02EF2-5AE0-440D-B6AD-B5ACDEE03AC8}" dt="2021-08-27T21:12:46.817" v="5363" actId="165"/>
          <ac:spMkLst>
            <pc:docMk/>
            <pc:sldMk cId="2267857572" sldId="492"/>
            <ac:spMk id="125" creationId="{329B5B38-2E37-4E27-8B20-4316760C5618}"/>
          </ac:spMkLst>
        </pc:spChg>
        <pc:spChg chg="mod topLvl">
          <ac:chgData name="Syphax Ait oubelli" userId="ecf726b1934da71b" providerId="LiveId" clId="{DBF02EF2-5AE0-440D-B6AD-B5ACDEE03AC8}" dt="2021-08-27T21:12:46.817" v="5363" actId="165"/>
          <ac:spMkLst>
            <pc:docMk/>
            <pc:sldMk cId="2267857572" sldId="492"/>
            <ac:spMk id="126" creationId="{2288AE35-5D51-4AF7-93D1-4E7E763AF388}"/>
          </ac:spMkLst>
        </pc:spChg>
        <pc:spChg chg="del">
          <ac:chgData name="Syphax Ait oubelli" userId="ecf726b1934da71b" providerId="LiveId" clId="{DBF02EF2-5AE0-440D-B6AD-B5ACDEE03AC8}" dt="2021-08-27T21:10:58.984" v="5352" actId="478"/>
          <ac:spMkLst>
            <pc:docMk/>
            <pc:sldMk cId="2267857572" sldId="492"/>
            <ac:spMk id="127" creationId="{F29E7C11-DAAD-43E0-B324-439CA708793D}"/>
          </ac:spMkLst>
        </pc:spChg>
        <pc:spChg chg="del">
          <ac:chgData name="Syphax Ait oubelli" userId="ecf726b1934da71b" providerId="LiveId" clId="{DBF02EF2-5AE0-440D-B6AD-B5ACDEE03AC8}" dt="2021-08-27T21:10:58.984" v="5352" actId="478"/>
          <ac:spMkLst>
            <pc:docMk/>
            <pc:sldMk cId="2267857572" sldId="492"/>
            <ac:spMk id="128" creationId="{C0E404C0-56D9-47F9-B610-F06512B6DB77}"/>
          </ac:spMkLst>
        </pc:spChg>
        <pc:spChg chg="del">
          <ac:chgData name="Syphax Ait oubelli" userId="ecf726b1934da71b" providerId="LiveId" clId="{DBF02EF2-5AE0-440D-B6AD-B5ACDEE03AC8}" dt="2021-08-27T21:10:58.984" v="5352" actId="478"/>
          <ac:spMkLst>
            <pc:docMk/>
            <pc:sldMk cId="2267857572" sldId="492"/>
            <ac:spMk id="129" creationId="{C1E5AC9B-8022-49EC-9DBE-CC528E1D9565}"/>
          </ac:spMkLst>
        </pc:spChg>
        <pc:spChg chg="del">
          <ac:chgData name="Syphax Ait oubelli" userId="ecf726b1934da71b" providerId="LiveId" clId="{DBF02EF2-5AE0-440D-B6AD-B5ACDEE03AC8}" dt="2021-08-27T21:10:58.984" v="5352" actId="478"/>
          <ac:spMkLst>
            <pc:docMk/>
            <pc:sldMk cId="2267857572" sldId="492"/>
            <ac:spMk id="130" creationId="{3673B0BD-24F2-474F-8136-0EF4E38C2AA4}"/>
          </ac:spMkLst>
        </pc:spChg>
        <pc:spChg chg="del">
          <ac:chgData name="Syphax Ait oubelli" userId="ecf726b1934da71b" providerId="LiveId" clId="{DBF02EF2-5AE0-440D-B6AD-B5ACDEE03AC8}" dt="2021-08-27T21:10:58.984" v="5352" actId="478"/>
          <ac:spMkLst>
            <pc:docMk/>
            <pc:sldMk cId="2267857572" sldId="492"/>
            <ac:spMk id="131" creationId="{D276E163-290F-49DC-B5C3-95F67705DFDC}"/>
          </ac:spMkLst>
        </pc:spChg>
        <pc:spChg chg="del">
          <ac:chgData name="Syphax Ait oubelli" userId="ecf726b1934da71b" providerId="LiveId" clId="{DBF02EF2-5AE0-440D-B6AD-B5ACDEE03AC8}" dt="2021-08-27T21:10:58.984" v="5352" actId="478"/>
          <ac:spMkLst>
            <pc:docMk/>
            <pc:sldMk cId="2267857572" sldId="492"/>
            <ac:spMk id="132" creationId="{9459E8C4-73F9-4A3B-B0C1-0CF87CD4195C}"/>
          </ac:spMkLst>
        </pc:spChg>
        <pc:spChg chg="del">
          <ac:chgData name="Syphax Ait oubelli" userId="ecf726b1934da71b" providerId="LiveId" clId="{DBF02EF2-5AE0-440D-B6AD-B5ACDEE03AC8}" dt="2021-08-27T21:10:58.984" v="5352" actId="478"/>
          <ac:spMkLst>
            <pc:docMk/>
            <pc:sldMk cId="2267857572" sldId="492"/>
            <ac:spMk id="133" creationId="{65A346DD-6C9F-4E41-B7BD-788AB3C0A727}"/>
          </ac:spMkLst>
        </pc:spChg>
        <pc:spChg chg="del">
          <ac:chgData name="Syphax Ait oubelli" userId="ecf726b1934da71b" providerId="LiveId" clId="{DBF02EF2-5AE0-440D-B6AD-B5ACDEE03AC8}" dt="2021-08-27T21:10:58.984" v="5352" actId="478"/>
          <ac:spMkLst>
            <pc:docMk/>
            <pc:sldMk cId="2267857572" sldId="492"/>
            <ac:spMk id="134" creationId="{632B31FE-6047-4C81-8A27-29C3E01BA1FC}"/>
          </ac:spMkLst>
        </pc:spChg>
        <pc:spChg chg="del">
          <ac:chgData name="Syphax Ait oubelli" userId="ecf726b1934da71b" providerId="LiveId" clId="{DBF02EF2-5AE0-440D-B6AD-B5ACDEE03AC8}" dt="2021-08-27T21:10:58.984" v="5352" actId="478"/>
          <ac:spMkLst>
            <pc:docMk/>
            <pc:sldMk cId="2267857572" sldId="492"/>
            <ac:spMk id="135" creationId="{73EE7D09-98B4-4548-949C-31F9791D8FC1}"/>
          </ac:spMkLst>
        </pc:spChg>
        <pc:spChg chg="del">
          <ac:chgData name="Syphax Ait oubelli" userId="ecf726b1934da71b" providerId="LiveId" clId="{DBF02EF2-5AE0-440D-B6AD-B5ACDEE03AC8}" dt="2021-08-27T21:10:58.984" v="5352" actId="478"/>
          <ac:spMkLst>
            <pc:docMk/>
            <pc:sldMk cId="2267857572" sldId="492"/>
            <ac:spMk id="136" creationId="{480A279E-5FF3-4B47-AF02-AEC3EAAD87FA}"/>
          </ac:spMkLst>
        </pc:spChg>
        <pc:spChg chg="del">
          <ac:chgData name="Syphax Ait oubelli" userId="ecf726b1934da71b" providerId="LiveId" clId="{DBF02EF2-5AE0-440D-B6AD-B5ACDEE03AC8}" dt="2021-08-27T21:10:58.984" v="5352" actId="478"/>
          <ac:spMkLst>
            <pc:docMk/>
            <pc:sldMk cId="2267857572" sldId="492"/>
            <ac:spMk id="137" creationId="{16F762A7-147C-4ED7-BCA0-A022BF28FEF8}"/>
          </ac:spMkLst>
        </pc:spChg>
        <pc:spChg chg="del">
          <ac:chgData name="Syphax Ait oubelli" userId="ecf726b1934da71b" providerId="LiveId" clId="{DBF02EF2-5AE0-440D-B6AD-B5ACDEE03AC8}" dt="2021-08-27T21:10:58.984" v="5352" actId="478"/>
          <ac:spMkLst>
            <pc:docMk/>
            <pc:sldMk cId="2267857572" sldId="492"/>
            <ac:spMk id="138" creationId="{4965AA35-40B0-4DF8-84B0-D48E019E472C}"/>
          </ac:spMkLst>
        </pc:spChg>
        <pc:spChg chg="del">
          <ac:chgData name="Syphax Ait oubelli" userId="ecf726b1934da71b" providerId="LiveId" clId="{DBF02EF2-5AE0-440D-B6AD-B5ACDEE03AC8}" dt="2021-08-27T21:10:58.984" v="5352" actId="478"/>
          <ac:spMkLst>
            <pc:docMk/>
            <pc:sldMk cId="2267857572" sldId="492"/>
            <ac:spMk id="139" creationId="{B36AEF54-40C4-48B2-AC83-8FFE5F8C9B2A}"/>
          </ac:spMkLst>
        </pc:spChg>
        <pc:spChg chg="del">
          <ac:chgData name="Syphax Ait oubelli" userId="ecf726b1934da71b" providerId="LiveId" clId="{DBF02EF2-5AE0-440D-B6AD-B5ACDEE03AC8}" dt="2021-08-27T21:10:58.984" v="5352" actId="478"/>
          <ac:spMkLst>
            <pc:docMk/>
            <pc:sldMk cId="2267857572" sldId="492"/>
            <ac:spMk id="140" creationId="{9EC33FCF-4C00-4EF1-BA0E-766BB9B5197B}"/>
          </ac:spMkLst>
        </pc:spChg>
        <pc:spChg chg="del">
          <ac:chgData name="Syphax Ait oubelli" userId="ecf726b1934da71b" providerId="LiveId" clId="{DBF02EF2-5AE0-440D-B6AD-B5ACDEE03AC8}" dt="2021-08-27T21:10:58.984" v="5352" actId="478"/>
          <ac:spMkLst>
            <pc:docMk/>
            <pc:sldMk cId="2267857572" sldId="492"/>
            <ac:spMk id="141" creationId="{836B83C6-5E86-476F-8386-CCBBE4E89D40}"/>
          </ac:spMkLst>
        </pc:spChg>
        <pc:spChg chg="del">
          <ac:chgData name="Syphax Ait oubelli" userId="ecf726b1934da71b" providerId="LiveId" clId="{DBF02EF2-5AE0-440D-B6AD-B5ACDEE03AC8}" dt="2021-08-27T21:10:58.984" v="5352" actId="478"/>
          <ac:spMkLst>
            <pc:docMk/>
            <pc:sldMk cId="2267857572" sldId="492"/>
            <ac:spMk id="142" creationId="{D411856E-8C37-4EFF-828C-CEC7BE4E5735}"/>
          </ac:spMkLst>
        </pc:spChg>
        <pc:spChg chg="del">
          <ac:chgData name="Syphax Ait oubelli" userId="ecf726b1934da71b" providerId="LiveId" clId="{DBF02EF2-5AE0-440D-B6AD-B5ACDEE03AC8}" dt="2021-08-27T21:10:58.984" v="5352" actId="478"/>
          <ac:spMkLst>
            <pc:docMk/>
            <pc:sldMk cId="2267857572" sldId="492"/>
            <ac:spMk id="143" creationId="{0085F201-8AD1-4EF4-8BF9-27A4AE606BD6}"/>
          </ac:spMkLst>
        </pc:spChg>
        <pc:spChg chg="del">
          <ac:chgData name="Syphax Ait oubelli" userId="ecf726b1934da71b" providerId="LiveId" clId="{DBF02EF2-5AE0-440D-B6AD-B5ACDEE03AC8}" dt="2021-08-27T21:10:58.984" v="5352" actId="478"/>
          <ac:spMkLst>
            <pc:docMk/>
            <pc:sldMk cId="2267857572" sldId="492"/>
            <ac:spMk id="144" creationId="{244597DC-630E-4410-9E23-D2F26E5B1E8C}"/>
          </ac:spMkLst>
        </pc:spChg>
        <pc:spChg chg="del">
          <ac:chgData name="Syphax Ait oubelli" userId="ecf726b1934da71b" providerId="LiveId" clId="{DBF02EF2-5AE0-440D-B6AD-B5ACDEE03AC8}" dt="2021-08-27T21:10:58.984" v="5352" actId="478"/>
          <ac:spMkLst>
            <pc:docMk/>
            <pc:sldMk cId="2267857572" sldId="492"/>
            <ac:spMk id="145" creationId="{64E966FF-70D0-41A3-B675-1F06DF02355F}"/>
          </ac:spMkLst>
        </pc:spChg>
        <pc:spChg chg="del">
          <ac:chgData name="Syphax Ait oubelli" userId="ecf726b1934da71b" providerId="LiveId" clId="{DBF02EF2-5AE0-440D-B6AD-B5ACDEE03AC8}" dt="2021-08-27T21:10:58.984" v="5352" actId="478"/>
          <ac:spMkLst>
            <pc:docMk/>
            <pc:sldMk cId="2267857572" sldId="492"/>
            <ac:spMk id="148" creationId="{13340A5C-C96B-42D4-8277-6B2DAFFE0680}"/>
          </ac:spMkLst>
        </pc:spChg>
        <pc:grpChg chg="add del mod">
          <ac:chgData name="Syphax Ait oubelli" userId="ecf726b1934da71b" providerId="LiveId" clId="{DBF02EF2-5AE0-440D-B6AD-B5ACDEE03AC8}" dt="2021-08-27T21:12:46.817" v="5363" actId="165"/>
          <ac:grpSpMkLst>
            <pc:docMk/>
            <pc:sldMk cId="2267857572" sldId="492"/>
            <ac:grpSpMk id="2" creationId="{C381F7B7-893F-4041-BA2C-01AADCF9DD04}"/>
          </ac:grpSpMkLst>
        </pc:grpChg>
      </pc:sldChg>
      <pc:sldChg chg="modSp add mod modTransition">
        <pc:chgData name="Syphax Ait oubelli" userId="ecf726b1934da71b" providerId="LiveId" clId="{DBF02EF2-5AE0-440D-B6AD-B5ACDEE03AC8}" dt="2021-08-27T22:07:55.160" v="5916"/>
        <pc:sldMkLst>
          <pc:docMk/>
          <pc:sldMk cId="2085824508" sldId="493"/>
        </pc:sldMkLst>
        <pc:spChg chg="mod">
          <ac:chgData name="Syphax Ait oubelli" userId="ecf726b1934da71b" providerId="LiveId" clId="{DBF02EF2-5AE0-440D-B6AD-B5ACDEE03AC8}" dt="2021-08-27T21:21:21.554" v="5461" actId="207"/>
          <ac:spMkLst>
            <pc:docMk/>
            <pc:sldMk cId="2085824508" sldId="493"/>
            <ac:spMk id="45" creationId="{1861D464-012F-4583-95DE-762D471F3ACA}"/>
          </ac:spMkLst>
        </pc:spChg>
        <pc:spChg chg="mod">
          <ac:chgData name="Syphax Ait oubelli" userId="ecf726b1934da71b" providerId="LiveId" clId="{DBF02EF2-5AE0-440D-B6AD-B5ACDEE03AC8}" dt="2021-08-27T22:03:12.853" v="5857" actId="20577"/>
          <ac:spMkLst>
            <pc:docMk/>
            <pc:sldMk cId="2085824508" sldId="493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2:05:52.214" v="5906" actId="207"/>
          <ac:spMkLst>
            <pc:docMk/>
            <pc:sldMk cId="2085824508" sldId="493"/>
            <ac:spMk id="106" creationId="{83EC1FEA-A4AA-4164-8A3F-F3B46FE0C0B0}"/>
          </ac:spMkLst>
        </pc:spChg>
      </pc:sldChg>
      <pc:sldChg chg="add del">
        <pc:chgData name="Syphax Ait oubelli" userId="ecf726b1934da71b" providerId="LiveId" clId="{DBF02EF2-5AE0-440D-B6AD-B5ACDEE03AC8}" dt="2021-08-27T21:18:41.401" v="5430" actId="2890"/>
        <pc:sldMkLst>
          <pc:docMk/>
          <pc:sldMk cId="3559366245" sldId="493"/>
        </pc:sldMkLst>
      </pc:sldChg>
      <pc:sldChg chg="addSp delSp modSp add mod modTransition">
        <pc:chgData name="Syphax Ait oubelli" userId="ecf726b1934da71b" providerId="LiveId" clId="{DBF02EF2-5AE0-440D-B6AD-B5ACDEE03AC8}" dt="2021-08-27T22:07:55.160" v="5916"/>
        <pc:sldMkLst>
          <pc:docMk/>
          <pc:sldMk cId="1355393391" sldId="494"/>
        </pc:sldMkLst>
        <pc:spChg chg="mod">
          <ac:chgData name="Syphax Ait oubelli" userId="ecf726b1934da71b" providerId="LiveId" clId="{DBF02EF2-5AE0-440D-B6AD-B5ACDEE03AC8}" dt="2021-08-27T21:21:16.695" v="5459" actId="207"/>
          <ac:spMkLst>
            <pc:docMk/>
            <pc:sldMk cId="1355393391" sldId="494"/>
            <ac:spMk id="45" creationId="{1861D464-012F-4583-95DE-762D471F3ACA}"/>
          </ac:spMkLst>
        </pc:spChg>
        <pc:spChg chg="mod">
          <ac:chgData name="Syphax Ait oubelli" userId="ecf726b1934da71b" providerId="LiveId" clId="{DBF02EF2-5AE0-440D-B6AD-B5ACDEE03AC8}" dt="2021-08-27T22:03:16.308" v="5859" actId="20577"/>
          <ac:spMkLst>
            <pc:docMk/>
            <pc:sldMk cId="1355393391" sldId="494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2:05:55.559" v="5908" actId="207"/>
          <ac:spMkLst>
            <pc:docMk/>
            <pc:sldMk cId="1355393391" sldId="494"/>
            <ac:spMk id="106" creationId="{83EC1FEA-A4AA-4164-8A3F-F3B46FE0C0B0}"/>
          </ac:spMkLst>
        </pc:spChg>
        <pc:picChg chg="add mod">
          <ac:chgData name="Syphax Ait oubelli" userId="ecf726b1934da71b" providerId="LiveId" clId="{DBF02EF2-5AE0-440D-B6AD-B5ACDEE03AC8}" dt="2021-08-27T21:21:16.695" v="5459" actId="207"/>
          <ac:picMkLst>
            <pc:docMk/>
            <pc:sldMk cId="1355393391" sldId="494"/>
            <ac:picMk id="68" creationId="{85995CCD-9511-4970-84FB-B5612EBDB2A6}"/>
          </ac:picMkLst>
        </pc:picChg>
        <pc:cxnChg chg="add del mod">
          <ac:chgData name="Syphax Ait oubelli" userId="ecf726b1934da71b" providerId="LiveId" clId="{DBF02EF2-5AE0-440D-B6AD-B5ACDEE03AC8}" dt="2021-08-27T21:20:21.230" v="5455"/>
          <ac:cxnSpMkLst>
            <pc:docMk/>
            <pc:sldMk cId="1355393391" sldId="494"/>
            <ac:cxnSpMk id="66" creationId="{33894FED-BBC0-4FAE-816F-F9896051D7FB}"/>
          </ac:cxnSpMkLst>
        </pc:cxnChg>
      </pc:sldChg>
      <pc:sldChg chg="addSp delSp modSp add mod modTransition">
        <pc:chgData name="Syphax Ait oubelli" userId="ecf726b1934da71b" providerId="LiveId" clId="{DBF02EF2-5AE0-440D-B6AD-B5ACDEE03AC8}" dt="2021-08-27T22:07:55.160" v="5916"/>
        <pc:sldMkLst>
          <pc:docMk/>
          <pc:sldMk cId="2144134055" sldId="495"/>
        </pc:sldMkLst>
        <pc:spChg chg="mod">
          <ac:chgData name="Syphax Ait oubelli" userId="ecf726b1934da71b" providerId="LiveId" clId="{DBF02EF2-5AE0-440D-B6AD-B5ACDEE03AC8}" dt="2021-08-27T21:53:12.437" v="5634" actId="207"/>
          <ac:spMkLst>
            <pc:docMk/>
            <pc:sldMk cId="2144134055" sldId="495"/>
            <ac:spMk id="45" creationId="{1861D464-012F-4583-95DE-762D471F3ACA}"/>
          </ac:spMkLst>
        </pc:spChg>
        <pc:spChg chg="mod">
          <ac:chgData name="Syphax Ait oubelli" userId="ecf726b1934da71b" providerId="LiveId" clId="{DBF02EF2-5AE0-440D-B6AD-B5ACDEE03AC8}" dt="2021-08-27T21:23:02.313" v="5472" actId="207"/>
          <ac:spMkLst>
            <pc:docMk/>
            <pc:sldMk cId="2144134055" sldId="495"/>
            <ac:spMk id="46" creationId="{64D3DCB4-60C7-481A-ABD6-5B5BF5D94DC0}"/>
          </ac:spMkLst>
        </pc:spChg>
        <pc:spChg chg="mod">
          <ac:chgData name="Syphax Ait oubelli" userId="ecf726b1934da71b" providerId="LiveId" clId="{DBF02EF2-5AE0-440D-B6AD-B5ACDEE03AC8}" dt="2021-08-27T22:03:19.389" v="5861" actId="20577"/>
          <ac:spMkLst>
            <pc:docMk/>
            <pc:sldMk cId="2144134055" sldId="495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2:02:51.985" v="5851" actId="207"/>
          <ac:spMkLst>
            <pc:docMk/>
            <pc:sldMk cId="2144134055" sldId="495"/>
            <ac:spMk id="108" creationId="{60FBDB05-EB29-4790-BF6C-BC6A95838E9E}"/>
          </ac:spMkLst>
        </pc:spChg>
        <pc:picChg chg="add del mod">
          <ac:chgData name="Syphax Ait oubelli" userId="ecf726b1934da71b" providerId="LiveId" clId="{DBF02EF2-5AE0-440D-B6AD-B5ACDEE03AC8}" dt="2021-08-27T21:21:40.590" v="5466"/>
          <ac:picMkLst>
            <pc:docMk/>
            <pc:sldMk cId="2144134055" sldId="495"/>
            <ac:picMk id="66" creationId="{A0486169-22A2-410C-8D6C-55E95B931406}"/>
          </ac:picMkLst>
        </pc:picChg>
        <pc:cxnChg chg="add mod">
          <ac:chgData name="Syphax Ait oubelli" userId="ecf726b1934da71b" providerId="LiveId" clId="{DBF02EF2-5AE0-440D-B6AD-B5ACDEE03AC8}" dt="2021-08-27T21:22:36.911" v="5470" actId="14100"/>
          <ac:cxnSpMkLst>
            <pc:docMk/>
            <pc:sldMk cId="2144134055" sldId="495"/>
            <ac:cxnSpMk id="69" creationId="{D29FCF06-D2AE-4FD4-8352-D06D1982EB1B}"/>
          </ac:cxnSpMkLst>
        </pc:cxnChg>
      </pc:sldChg>
      <pc:sldChg chg="modSp add mod modTransition">
        <pc:chgData name="Syphax Ait oubelli" userId="ecf726b1934da71b" providerId="LiveId" clId="{DBF02EF2-5AE0-440D-B6AD-B5ACDEE03AC8}" dt="2021-08-27T22:07:55.160" v="5916"/>
        <pc:sldMkLst>
          <pc:docMk/>
          <pc:sldMk cId="68757582" sldId="496"/>
        </pc:sldMkLst>
        <pc:spChg chg="mod">
          <ac:chgData name="Syphax Ait oubelli" userId="ecf726b1934da71b" providerId="LiveId" clId="{DBF02EF2-5AE0-440D-B6AD-B5ACDEE03AC8}" dt="2021-08-27T21:53:01.551" v="5631" actId="207"/>
          <ac:spMkLst>
            <pc:docMk/>
            <pc:sldMk cId="68757582" sldId="496"/>
            <ac:spMk id="45" creationId="{1861D464-012F-4583-95DE-762D471F3ACA}"/>
          </ac:spMkLst>
        </pc:spChg>
        <pc:spChg chg="mod">
          <ac:chgData name="Syphax Ait oubelli" userId="ecf726b1934da71b" providerId="LiveId" clId="{DBF02EF2-5AE0-440D-B6AD-B5ACDEE03AC8}" dt="2021-08-27T22:03:22.420" v="5863" actId="20577"/>
          <ac:spMkLst>
            <pc:docMk/>
            <pc:sldMk cId="68757582" sldId="496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2:02:49.078" v="5849" actId="207"/>
          <ac:spMkLst>
            <pc:docMk/>
            <pc:sldMk cId="68757582" sldId="496"/>
            <ac:spMk id="108" creationId="{60FBDB05-EB29-4790-BF6C-BC6A95838E9E}"/>
          </ac:spMkLst>
        </pc:spChg>
      </pc:sldChg>
      <pc:sldChg chg="modSp add mod modTransition">
        <pc:chgData name="Syphax Ait oubelli" userId="ecf726b1934da71b" providerId="LiveId" clId="{DBF02EF2-5AE0-440D-B6AD-B5ACDEE03AC8}" dt="2021-08-27T22:07:55.160" v="5916"/>
        <pc:sldMkLst>
          <pc:docMk/>
          <pc:sldMk cId="3632676516" sldId="497"/>
        </pc:sldMkLst>
        <pc:spChg chg="mod">
          <ac:chgData name="Syphax Ait oubelli" userId="ecf726b1934da71b" providerId="LiveId" clId="{DBF02EF2-5AE0-440D-B6AD-B5ACDEE03AC8}" dt="2021-08-27T21:53:21.863" v="5636" actId="207"/>
          <ac:spMkLst>
            <pc:docMk/>
            <pc:sldMk cId="3632676516" sldId="497"/>
            <ac:spMk id="46" creationId="{64D3DCB4-60C7-481A-ABD6-5B5BF5D94DC0}"/>
          </ac:spMkLst>
        </pc:spChg>
        <pc:spChg chg="mod">
          <ac:chgData name="Syphax Ait oubelli" userId="ecf726b1934da71b" providerId="LiveId" clId="{DBF02EF2-5AE0-440D-B6AD-B5ACDEE03AC8}" dt="2021-08-27T22:03:25.914" v="5865" actId="20577"/>
          <ac:spMkLst>
            <pc:docMk/>
            <pc:sldMk cId="3632676516" sldId="497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2:02:44.892" v="5847" actId="207"/>
          <ac:spMkLst>
            <pc:docMk/>
            <pc:sldMk cId="3632676516" sldId="497"/>
            <ac:spMk id="109" creationId="{330AD4BE-0607-4137-B92B-EF5036A50040}"/>
          </ac:spMkLst>
        </pc:spChg>
        <pc:cxnChg chg="mod">
          <ac:chgData name="Syphax Ait oubelli" userId="ecf726b1934da71b" providerId="LiveId" clId="{DBF02EF2-5AE0-440D-B6AD-B5ACDEE03AC8}" dt="2021-08-27T21:23:09.428" v="5474" actId="1076"/>
          <ac:cxnSpMkLst>
            <pc:docMk/>
            <pc:sldMk cId="3632676516" sldId="497"/>
            <ac:cxnSpMk id="69" creationId="{D29FCF06-D2AE-4FD4-8352-D06D1982EB1B}"/>
          </ac:cxnSpMkLst>
        </pc:cxnChg>
      </pc:sldChg>
      <pc:sldChg chg="modSp add mod modTransition">
        <pc:chgData name="Syphax Ait oubelli" userId="ecf726b1934da71b" providerId="LiveId" clId="{DBF02EF2-5AE0-440D-B6AD-B5ACDEE03AC8}" dt="2021-08-27T22:07:55.160" v="5916"/>
        <pc:sldMkLst>
          <pc:docMk/>
          <pc:sldMk cId="527116945" sldId="498"/>
        </pc:sldMkLst>
        <pc:spChg chg="mod">
          <ac:chgData name="Syphax Ait oubelli" userId="ecf726b1934da71b" providerId="LiveId" clId="{DBF02EF2-5AE0-440D-B6AD-B5ACDEE03AC8}" dt="2021-08-27T21:53:25.436" v="5638" actId="207"/>
          <ac:spMkLst>
            <pc:docMk/>
            <pc:sldMk cId="527116945" sldId="498"/>
            <ac:spMk id="46" creationId="{64D3DCB4-60C7-481A-ABD6-5B5BF5D94DC0}"/>
          </ac:spMkLst>
        </pc:spChg>
        <pc:spChg chg="mod">
          <ac:chgData name="Syphax Ait oubelli" userId="ecf726b1934da71b" providerId="LiveId" clId="{DBF02EF2-5AE0-440D-B6AD-B5ACDEE03AC8}" dt="2021-08-27T22:03:28.697" v="5866" actId="20577"/>
          <ac:spMkLst>
            <pc:docMk/>
            <pc:sldMk cId="527116945" sldId="498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2:02:41.030" v="5845" actId="207"/>
          <ac:spMkLst>
            <pc:docMk/>
            <pc:sldMk cId="527116945" sldId="498"/>
            <ac:spMk id="109" creationId="{330AD4BE-0607-4137-B92B-EF5036A50040}"/>
          </ac:spMkLst>
        </pc:spChg>
      </pc:sldChg>
      <pc:sldChg chg="modSp add mod modTransition">
        <pc:chgData name="Syphax Ait oubelli" userId="ecf726b1934da71b" providerId="LiveId" clId="{DBF02EF2-5AE0-440D-B6AD-B5ACDEE03AC8}" dt="2021-08-27T22:07:55.160" v="5916"/>
        <pc:sldMkLst>
          <pc:docMk/>
          <pc:sldMk cId="2214693995" sldId="499"/>
        </pc:sldMkLst>
        <pc:spChg chg="mod">
          <ac:chgData name="Syphax Ait oubelli" userId="ecf726b1934da71b" providerId="LiveId" clId="{DBF02EF2-5AE0-440D-B6AD-B5ACDEE03AC8}" dt="2021-08-27T22:03:32.196" v="5867" actId="20577"/>
          <ac:spMkLst>
            <pc:docMk/>
            <pc:sldMk cId="2214693995" sldId="499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1:23:48.135" v="5484" actId="207"/>
          <ac:spMkLst>
            <pc:docMk/>
            <pc:sldMk cId="2214693995" sldId="499"/>
            <ac:spMk id="48" creationId="{F71E912D-2B60-450B-AAB1-CAD53EFBB835}"/>
          </ac:spMkLst>
        </pc:spChg>
        <pc:spChg chg="mod">
          <ac:chgData name="Syphax Ait oubelli" userId="ecf726b1934da71b" providerId="LiveId" clId="{DBF02EF2-5AE0-440D-B6AD-B5ACDEE03AC8}" dt="2021-08-27T22:02:34.127" v="5843" actId="207"/>
          <ac:spMkLst>
            <pc:docMk/>
            <pc:sldMk cId="2214693995" sldId="499"/>
            <ac:spMk id="110" creationId="{9E11F84A-E1AD-4675-A576-37CF2DB2BE88}"/>
          </ac:spMkLst>
        </pc:spChg>
        <pc:cxnChg chg="mod">
          <ac:chgData name="Syphax Ait oubelli" userId="ecf726b1934da71b" providerId="LiveId" clId="{DBF02EF2-5AE0-440D-B6AD-B5ACDEE03AC8}" dt="2021-08-27T21:23:38.401" v="5480" actId="1076"/>
          <ac:cxnSpMkLst>
            <pc:docMk/>
            <pc:sldMk cId="2214693995" sldId="499"/>
            <ac:cxnSpMk id="69" creationId="{D29FCF06-D2AE-4FD4-8352-D06D1982EB1B}"/>
          </ac:cxnSpMkLst>
        </pc:cxnChg>
      </pc:sldChg>
      <pc:sldChg chg="modSp add mod modTransition">
        <pc:chgData name="Syphax Ait oubelli" userId="ecf726b1934da71b" providerId="LiveId" clId="{DBF02EF2-5AE0-440D-B6AD-B5ACDEE03AC8}" dt="2021-08-27T22:07:55.160" v="5916"/>
        <pc:sldMkLst>
          <pc:docMk/>
          <pc:sldMk cId="2095037027" sldId="500"/>
        </pc:sldMkLst>
        <pc:spChg chg="mod">
          <ac:chgData name="Syphax Ait oubelli" userId="ecf726b1934da71b" providerId="LiveId" clId="{DBF02EF2-5AE0-440D-B6AD-B5ACDEE03AC8}" dt="2021-08-27T22:03:34.225" v="5868" actId="20577"/>
          <ac:spMkLst>
            <pc:docMk/>
            <pc:sldMk cId="2095037027" sldId="500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2:02:31.280" v="5841" actId="207"/>
          <ac:spMkLst>
            <pc:docMk/>
            <pc:sldMk cId="2095037027" sldId="500"/>
            <ac:spMk id="110" creationId="{9E11F84A-E1AD-4675-A576-37CF2DB2BE88}"/>
          </ac:spMkLst>
        </pc:spChg>
      </pc:sldChg>
      <pc:sldChg chg="modSp add mod modTransition">
        <pc:chgData name="Syphax Ait oubelli" userId="ecf726b1934da71b" providerId="LiveId" clId="{DBF02EF2-5AE0-440D-B6AD-B5ACDEE03AC8}" dt="2021-08-27T22:07:55.160" v="5916"/>
        <pc:sldMkLst>
          <pc:docMk/>
          <pc:sldMk cId="4209974517" sldId="501"/>
        </pc:sldMkLst>
        <pc:spChg chg="mod">
          <ac:chgData name="Syphax Ait oubelli" userId="ecf726b1934da71b" providerId="LiveId" clId="{DBF02EF2-5AE0-440D-B6AD-B5ACDEE03AC8}" dt="2021-08-27T22:03:36.159" v="5869" actId="20577"/>
          <ac:spMkLst>
            <pc:docMk/>
            <pc:sldMk cId="4209974517" sldId="501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1:54:41.196" v="5644" actId="207"/>
          <ac:spMkLst>
            <pc:docMk/>
            <pc:sldMk cId="4209974517" sldId="501"/>
            <ac:spMk id="48" creationId="{F71E912D-2B60-450B-AAB1-CAD53EFBB835}"/>
          </ac:spMkLst>
        </pc:spChg>
        <pc:spChg chg="mod">
          <ac:chgData name="Syphax Ait oubelli" userId="ecf726b1934da71b" providerId="LiveId" clId="{DBF02EF2-5AE0-440D-B6AD-B5ACDEE03AC8}" dt="2021-08-27T21:24:05.109" v="5490" actId="207"/>
          <ac:spMkLst>
            <pc:docMk/>
            <pc:sldMk cId="4209974517" sldId="501"/>
            <ac:spMk id="49" creationId="{9DE45A9B-DC51-4FC3-BB0D-038AD02F32AA}"/>
          </ac:spMkLst>
        </pc:spChg>
        <pc:spChg chg="mod">
          <ac:chgData name="Syphax Ait oubelli" userId="ecf726b1934da71b" providerId="LiveId" clId="{DBF02EF2-5AE0-440D-B6AD-B5ACDEE03AC8}" dt="2021-08-27T22:02:28.378" v="5839" actId="207"/>
          <ac:spMkLst>
            <pc:docMk/>
            <pc:sldMk cId="4209974517" sldId="501"/>
            <ac:spMk id="111" creationId="{4416A485-9C82-48A9-BD9D-1D0ADB847775}"/>
          </ac:spMkLst>
        </pc:spChg>
        <pc:cxnChg chg="mod">
          <ac:chgData name="Syphax Ait oubelli" userId="ecf726b1934da71b" providerId="LiveId" clId="{DBF02EF2-5AE0-440D-B6AD-B5ACDEE03AC8}" dt="2021-08-27T21:23:55.129" v="5486" actId="1076"/>
          <ac:cxnSpMkLst>
            <pc:docMk/>
            <pc:sldMk cId="4209974517" sldId="501"/>
            <ac:cxnSpMk id="69" creationId="{D29FCF06-D2AE-4FD4-8352-D06D1982EB1B}"/>
          </ac:cxnSpMkLst>
        </pc:cxnChg>
      </pc:sldChg>
      <pc:sldChg chg="modSp add mod modTransition">
        <pc:chgData name="Syphax Ait oubelli" userId="ecf726b1934da71b" providerId="LiveId" clId="{DBF02EF2-5AE0-440D-B6AD-B5ACDEE03AC8}" dt="2021-08-27T22:07:55.160" v="5916"/>
        <pc:sldMkLst>
          <pc:docMk/>
          <pc:sldMk cId="631850587" sldId="502"/>
        </pc:sldMkLst>
        <pc:spChg chg="mod">
          <ac:chgData name="Syphax Ait oubelli" userId="ecf726b1934da71b" providerId="LiveId" clId="{DBF02EF2-5AE0-440D-B6AD-B5ACDEE03AC8}" dt="2021-08-27T22:03:37.907" v="5870" actId="20577"/>
          <ac:spMkLst>
            <pc:docMk/>
            <pc:sldMk cId="631850587" sldId="502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1:54:46.009" v="5646" actId="207"/>
          <ac:spMkLst>
            <pc:docMk/>
            <pc:sldMk cId="631850587" sldId="502"/>
            <ac:spMk id="48" creationId="{F71E912D-2B60-450B-AAB1-CAD53EFBB835}"/>
          </ac:spMkLst>
        </pc:spChg>
        <pc:spChg chg="mod">
          <ac:chgData name="Syphax Ait oubelli" userId="ecf726b1934da71b" providerId="LiveId" clId="{DBF02EF2-5AE0-440D-B6AD-B5ACDEE03AC8}" dt="2021-08-27T22:02:25.031" v="5837" actId="207"/>
          <ac:spMkLst>
            <pc:docMk/>
            <pc:sldMk cId="631850587" sldId="502"/>
            <ac:spMk id="111" creationId="{4416A485-9C82-48A9-BD9D-1D0ADB847775}"/>
          </ac:spMkLst>
        </pc:spChg>
      </pc:sldChg>
      <pc:sldChg chg="delSp modSp add mod modTransition">
        <pc:chgData name="Syphax Ait oubelli" userId="ecf726b1934da71b" providerId="LiveId" clId="{DBF02EF2-5AE0-440D-B6AD-B5ACDEE03AC8}" dt="2021-08-27T22:07:55.160" v="5916"/>
        <pc:sldMkLst>
          <pc:docMk/>
          <pc:sldMk cId="2822150461" sldId="503"/>
        </pc:sldMkLst>
        <pc:spChg chg="mod">
          <ac:chgData name="Syphax Ait oubelli" userId="ecf726b1934da71b" providerId="LiveId" clId="{DBF02EF2-5AE0-440D-B6AD-B5ACDEE03AC8}" dt="2021-08-27T22:03:39.624" v="5871" actId="20577"/>
          <ac:spMkLst>
            <pc:docMk/>
            <pc:sldMk cId="2822150461" sldId="503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1:25:13.070" v="5492" actId="108"/>
          <ac:spMkLst>
            <pc:docMk/>
            <pc:sldMk cId="2822150461" sldId="503"/>
            <ac:spMk id="49" creationId="{9DE45A9B-DC51-4FC3-BB0D-038AD02F32AA}"/>
          </ac:spMkLst>
        </pc:spChg>
        <pc:cxnChg chg="del">
          <ac:chgData name="Syphax Ait oubelli" userId="ecf726b1934da71b" providerId="LiveId" clId="{DBF02EF2-5AE0-440D-B6AD-B5ACDEE03AC8}" dt="2021-08-27T21:25:15.078" v="5493" actId="21"/>
          <ac:cxnSpMkLst>
            <pc:docMk/>
            <pc:sldMk cId="2822150461" sldId="503"/>
            <ac:cxnSpMk id="69" creationId="{D29FCF06-D2AE-4FD4-8352-D06D1982EB1B}"/>
          </ac:cxnSpMkLst>
        </pc:cxnChg>
      </pc:sldChg>
      <pc:sldChg chg="addSp modSp add mod modTransition">
        <pc:chgData name="Syphax Ait oubelli" userId="ecf726b1934da71b" providerId="LiveId" clId="{DBF02EF2-5AE0-440D-B6AD-B5ACDEE03AC8}" dt="2021-08-27T22:07:55.160" v="5916"/>
        <pc:sldMkLst>
          <pc:docMk/>
          <pc:sldMk cId="1098908077" sldId="504"/>
        </pc:sldMkLst>
        <pc:spChg chg="mod">
          <ac:chgData name="Syphax Ait oubelli" userId="ecf726b1934da71b" providerId="LiveId" clId="{DBF02EF2-5AE0-440D-B6AD-B5ACDEE03AC8}" dt="2021-08-27T21:54:53.290" v="5648" actId="207"/>
          <ac:spMkLst>
            <pc:docMk/>
            <pc:sldMk cId="1098908077" sldId="504"/>
            <ac:spMk id="45" creationId="{1861D464-012F-4583-95DE-762D471F3ACA}"/>
          </ac:spMkLst>
        </pc:spChg>
        <pc:spChg chg="mod">
          <ac:chgData name="Syphax Ait oubelli" userId="ecf726b1934da71b" providerId="LiveId" clId="{DBF02EF2-5AE0-440D-B6AD-B5ACDEE03AC8}" dt="2021-08-27T22:03:41.675" v="5872" actId="20577"/>
          <ac:spMkLst>
            <pc:docMk/>
            <pc:sldMk cId="1098908077" sldId="504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1:42:00.501" v="5505" actId="207"/>
          <ac:spMkLst>
            <pc:docMk/>
            <pc:sldMk cId="1098908077" sldId="504"/>
            <ac:spMk id="50" creationId="{A787A5BA-87DC-4AD6-9F7A-117744B2FF0A}"/>
          </ac:spMkLst>
        </pc:spChg>
        <pc:spChg chg="mod">
          <ac:chgData name="Syphax Ait oubelli" userId="ecf726b1934da71b" providerId="LiveId" clId="{DBF02EF2-5AE0-440D-B6AD-B5ACDEE03AC8}" dt="2021-08-27T22:02:18.747" v="5835" actId="207"/>
          <ac:spMkLst>
            <pc:docMk/>
            <pc:sldMk cId="1098908077" sldId="504"/>
            <ac:spMk id="112" creationId="{B1D15971-5185-4C69-85A9-34473DCCA16A}"/>
          </ac:spMkLst>
        </pc:spChg>
        <pc:cxnChg chg="add mod">
          <ac:chgData name="Syphax Ait oubelli" userId="ecf726b1934da71b" providerId="LiveId" clId="{DBF02EF2-5AE0-440D-B6AD-B5ACDEE03AC8}" dt="2021-08-27T21:41:55.418" v="5503" actId="1037"/>
          <ac:cxnSpMkLst>
            <pc:docMk/>
            <pc:sldMk cId="1098908077" sldId="504"/>
            <ac:cxnSpMk id="66" creationId="{69203AC0-A043-480D-9EB5-2773B6F34711}"/>
          </ac:cxnSpMkLst>
        </pc:cxnChg>
      </pc:sldChg>
      <pc:sldChg chg="modSp add mod modTransition">
        <pc:chgData name="Syphax Ait oubelli" userId="ecf726b1934da71b" providerId="LiveId" clId="{DBF02EF2-5AE0-440D-B6AD-B5ACDEE03AC8}" dt="2021-08-27T22:07:55.160" v="5916"/>
        <pc:sldMkLst>
          <pc:docMk/>
          <pc:sldMk cId="2847457518" sldId="505"/>
        </pc:sldMkLst>
        <pc:spChg chg="mod">
          <ac:chgData name="Syphax Ait oubelli" userId="ecf726b1934da71b" providerId="LiveId" clId="{DBF02EF2-5AE0-440D-B6AD-B5ACDEE03AC8}" dt="2021-08-27T21:54:56.194" v="5650" actId="207"/>
          <ac:spMkLst>
            <pc:docMk/>
            <pc:sldMk cId="2847457518" sldId="505"/>
            <ac:spMk id="45" creationId="{1861D464-012F-4583-95DE-762D471F3ACA}"/>
          </ac:spMkLst>
        </pc:spChg>
        <pc:spChg chg="mod">
          <ac:chgData name="Syphax Ait oubelli" userId="ecf726b1934da71b" providerId="LiveId" clId="{DBF02EF2-5AE0-440D-B6AD-B5ACDEE03AC8}" dt="2021-08-27T22:03:47.294" v="5875" actId="20577"/>
          <ac:spMkLst>
            <pc:docMk/>
            <pc:sldMk cId="2847457518" sldId="505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2:02:15.897" v="5833" actId="207"/>
          <ac:spMkLst>
            <pc:docMk/>
            <pc:sldMk cId="2847457518" sldId="505"/>
            <ac:spMk id="112" creationId="{B1D15971-5185-4C69-85A9-34473DCCA16A}"/>
          </ac:spMkLst>
        </pc:spChg>
      </pc:sldChg>
      <pc:sldChg chg="modSp add mod modTransition">
        <pc:chgData name="Syphax Ait oubelli" userId="ecf726b1934da71b" providerId="LiveId" clId="{DBF02EF2-5AE0-440D-B6AD-B5ACDEE03AC8}" dt="2021-08-27T22:07:55.160" v="5916"/>
        <pc:sldMkLst>
          <pc:docMk/>
          <pc:sldMk cId="2767339527" sldId="506"/>
        </pc:sldMkLst>
        <pc:spChg chg="mod">
          <ac:chgData name="Syphax Ait oubelli" userId="ecf726b1934da71b" providerId="LiveId" clId="{DBF02EF2-5AE0-440D-B6AD-B5ACDEE03AC8}" dt="2021-08-27T22:03:49.233" v="5876" actId="20577"/>
          <ac:spMkLst>
            <pc:docMk/>
            <pc:sldMk cId="2767339527" sldId="506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1:55:00.402" v="5652" actId="207"/>
          <ac:spMkLst>
            <pc:docMk/>
            <pc:sldMk cId="2767339527" sldId="506"/>
            <ac:spMk id="50" creationId="{A787A5BA-87DC-4AD6-9F7A-117744B2FF0A}"/>
          </ac:spMkLst>
        </pc:spChg>
        <pc:spChg chg="mod">
          <ac:chgData name="Syphax Ait oubelli" userId="ecf726b1934da71b" providerId="LiveId" clId="{DBF02EF2-5AE0-440D-B6AD-B5ACDEE03AC8}" dt="2021-08-27T21:42:25.119" v="5511" actId="207"/>
          <ac:spMkLst>
            <pc:docMk/>
            <pc:sldMk cId="2767339527" sldId="506"/>
            <ac:spMk id="55" creationId="{917A8864-378E-4F77-AC59-653EBC2E89A3}"/>
          </ac:spMkLst>
        </pc:spChg>
        <pc:spChg chg="mod">
          <ac:chgData name="Syphax Ait oubelli" userId="ecf726b1934da71b" providerId="LiveId" clId="{DBF02EF2-5AE0-440D-B6AD-B5ACDEE03AC8}" dt="2021-08-27T22:02:12.565" v="5831" actId="207"/>
          <ac:spMkLst>
            <pc:docMk/>
            <pc:sldMk cId="2767339527" sldId="506"/>
            <ac:spMk id="117" creationId="{8CD5F533-F767-4951-84AF-09E141C4F907}"/>
          </ac:spMkLst>
        </pc:spChg>
        <pc:cxnChg chg="mod">
          <ac:chgData name="Syphax Ait oubelli" userId="ecf726b1934da71b" providerId="LiveId" clId="{DBF02EF2-5AE0-440D-B6AD-B5ACDEE03AC8}" dt="2021-08-27T21:42:10.273" v="5507" actId="1076"/>
          <ac:cxnSpMkLst>
            <pc:docMk/>
            <pc:sldMk cId="2767339527" sldId="506"/>
            <ac:cxnSpMk id="66" creationId="{69203AC0-A043-480D-9EB5-2773B6F34711}"/>
          </ac:cxnSpMkLst>
        </pc:cxnChg>
      </pc:sldChg>
      <pc:sldChg chg="modSp add mod modTransition">
        <pc:chgData name="Syphax Ait oubelli" userId="ecf726b1934da71b" providerId="LiveId" clId="{DBF02EF2-5AE0-440D-B6AD-B5ACDEE03AC8}" dt="2021-08-27T22:07:55.160" v="5916"/>
        <pc:sldMkLst>
          <pc:docMk/>
          <pc:sldMk cId="38613955" sldId="507"/>
        </pc:sldMkLst>
        <pc:spChg chg="mod">
          <ac:chgData name="Syphax Ait oubelli" userId="ecf726b1934da71b" providerId="LiveId" clId="{DBF02EF2-5AE0-440D-B6AD-B5ACDEE03AC8}" dt="2021-08-27T22:03:50.954" v="5877" actId="20577"/>
          <ac:spMkLst>
            <pc:docMk/>
            <pc:sldMk cId="38613955" sldId="507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1:55:04.297" v="5654" actId="207"/>
          <ac:spMkLst>
            <pc:docMk/>
            <pc:sldMk cId="38613955" sldId="507"/>
            <ac:spMk id="50" creationId="{A787A5BA-87DC-4AD6-9F7A-117744B2FF0A}"/>
          </ac:spMkLst>
        </pc:spChg>
        <pc:spChg chg="mod">
          <ac:chgData name="Syphax Ait oubelli" userId="ecf726b1934da71b" providerId="LiveId" clId="{DBF02EF2-5AE0-440D-B6AD-B5ACDEE03AC8}" dt="2021-08-27T22:02:08.771" v="5829" actId="207"/>
          <ac:spMkLst>
            <pc:docMk/>
            <pc:sldMk cId="38613955" sldId="507"/>
            <ac:spMk id="117" creationId="{8CD5F533-F767-4951-84AF-09E141C4F907}"/>
          </ac:spMkLst>
        </pc:spChg>
      </pc:sldChg>
      <pc:sldChg chg="modSp add mod modTransition">
        <pc:chgData name="Syphax Ait oubelli" userId="ecf726b1934da71b" providerId="LiveId" clId="{DBF02EF2-5AE0-440D-B6AD-B5ACDEE03AC8}" dt="2021-08-27T22:07:55.160" v="5916"/>
        <pc:sldMkLst>
          <pc:docMk/>
          <pc:sldMk cId="2684317290" sldId="508"/>
        </pc:sldMkLst>
        <pc:spChg chg="mod">
          <ac:chgData name="Syphax Ait oubelli" userId="ecf726b1934da71b" providerId="LiveId" clId="{DBF02EF2-5AE0-440D-B6AD-B5ACDEE03AC8}" dt="2021-08-27T22:03:52.705" v="5878" actId="20577"/>
          <ac:spMkLst>
            <pc:docMk/>
            <pc:sldMk cId="2684317290" sldId="508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1:55:07.704" v="5656" actId="207"/>
          <ac:spMkLst>
            <pc:docMk/>
            <pc:sldMk cId="2684317290" sldId="508"/>
            <ac:spMk id="55" creationId="{917A8864-378E-4F77-AC59-653EBC2E89A3}"/>
          </ac:spMkLst>
        </pc:spChg>
        <pc:spChg chg="mod">
          <ac:chgData name="Syphax Ait oubelli" userId="ecf726b1934da71b" providerId="LiveId" clId="{DBF02EF2-5AE0-440D-B6AD-B5ACDEE03AC8}" dt="2021-08-27T21:42:45.226" v="5518" actId="207"/>
          <ac:spMkLst>
            <pc:docMk/>
            <pc:sldMk cId="2684317290" sldId="508"/>
            <ac:spMk id="60" creationId="{8932534F-A21A-4B2D-B0CC-499CC8F4F4F9}"/>
          </ac:spMkLst>
        </pc:spChg>
        <pc:spChg chg="mod">
          <ac:chgData name="Syphax Ait oubelli" userId="ecf726b1934da71b" providerId="LiveId" clId="{DBF02EF2-5AE0-440D-B6AD-B5ACDEE03AC8}" dt="2021-08-27T22:02:05.678" v="5827" actId="207"/>
          <ac:spMkLst>
            <pc:docMk/>
            <pc:sldMk cId="2684317290" sldId="508"/>
            <ac:spMk id="122" creationId="{87932780-2698-4037-A404-95A1A307F1B6}"/>
          </ac:spMkLst>
        </pc:spChg>
        <pc:cxnChg chg="mod">
          <ac:chgData name="Syphax Ait oubelli" userId="ecf726b1934da71b" providerId="LiveId" clId="{DBF02EF2-5AE0-440D-B6AD-B5ACDEE03AC8}" dt="2021-08-27T21:42:34.634" v="5514" actId="1076"/>
          <ac:cxnSpMkLst>
            <pc:docMk/>
            <pc:sldMk cId="2684317290" sldId="508"/>
            <ac:cxnSpMk id="66" creationId="{69203AC0-A043-480D-9EB5-2773B6F34711}"/>
          </ac:cxnSpMkLst>
        </pc:cxnChg>
      </pc:sldChg>
      <pc:sldChg chg="modSp add mod modTransition">
        <pc:chgData name="Syphax Ait oubelli" userId="ecf726b1934da71b" providerId="LiveId" clId="{DBF02EF2-5AE0-440D-B6AD-B5ACDEE03AC8}" dt="2021-08-27T22:07:55.160" v="5916"/>
        <pc:sldMkLst>
          <pc:docMk/>
          <pc:sldMk cId="2562353320" sldId="509"/>
        </pc:sldMkLst>
        <pc:spChg chg="mod">
          <ac:chgData name="Syphax Ait oubelli" userId="ecf726b1934da71b" providerId="LiveId" clId="{DBF02EF2-5AE0-440D-B6AD-B5ACDEE03AC8}" dt="2021-08-27T22:03:54.289" v="5879" actId="20577"/>
          <ac:spMkLst>
            <pc:docMk/>
            <pc:sldMk cId="2562353320" sldId="509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1:55:11.488" v="5658" actId="207"/>
          <ac:spMkLst>
            <pc:docMk/>
            <pc:sldMk cId="2562353320" sldId="509"/>
            <ac:spMk id="55" creationId="{917A8864-378E-4F77-AC59-653EBC2E89A3}"/>
          </ac:spMkLst>
        </pc:spChg>
        <pc:spChg chg="mod">
          <ac:chgData name="Syphax Ait oubelli" userId="ecf726b1934da71b" providerId="LiveId" clId="{DBF02EF2-5AE0-440D-B6AD-B5ACDEE03AC8}" dt="2021-08-27T22:02:00.880" v="5825" actId="207"/>
          <ac:spMkLst>
            <pc:docMk/>
            <pc:sldMk cId="2562353320" sldId="509"/>
            <ac:spMk id="122" creationId="{87932780-2698-4037-A404-95A1A307F1B6}"/>
          </ac:spMkLst>
        </pc:spChg>
      </pc:sldChg>
      <pc:sldChg chg="delSp modSp add mod modTransition">
        <pc:chgData name="Syphax Ait oubelli" userId="ecf726b1934da71b" providerId="LiveId" clId="{DBF02EF2-5AE0-440D-B6AD-B5ACDEE03AC8}" dt="2021-08-27T22:07:55.160" v="5916"/>
        <pc:sldMkLst>
          <pc:docMk/>
          <pc:sldMk cId="1678018497" sldId="510"/>
        </pc:sldMkLst>
        <pc:spChg chg="mod">
          <ac:chgData name="Syphax Ait oubelli" userId="ecf726b1934da71b" providerId="LiveId" clId="{DBF02EF2-5AE0-440D-B6AD-B5ACDEE03AC8}" dt="2021-08-27T22:03:55.853" v="5880" actId="20577"/>
          <ac:spMkLst>
            <pc:docMk/>
            <pc:sldMk cId="1678018497" sldId="510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1:42:53.278" v="5521" actId="108"/>
          <ac:spMkLst>
            <pc:docMk/>
            <pc:sldMk cId="1678018497" sldId="510"/>
            <ac:spMk id="60" creationId="{8932534F-A21A-4B2D-B0CC-499CC8F4F4F9}"/>
          </ac:spMkLst>
        </pc:spChg>
        <pc:cxnChg chg="del">
          <ac:chgData name="Syphax Ait oubelli" userId="ecf726b1934da71b" providerId="LiveId" clId="{DBF02EF2-5AE0-440D-B6AD-B5ACDEE03AC8}" dt="2021-08-27T21:42:50.724" v="5520" actId="478"/>
          <ac:cxnSpMkLst>
            <pc:docMk/>
            <pc:sldMk cId="1678018497" sldId="510"/>
            <ac:cxnSpMk id="66" creationId="{69203AC0-A043-480D-9EB5-2773B6F34711}"/>
          </ac:cxnSpMkLst>
        </pc:cxnChg>
      </pc:sldChg>
      <pc:sldChg chg="addSp modSp add mod modTransition">
        <pc:chgData name="Syphax Ait oubelli" userId="ecf726b1934da71b" providerId="LiveId" clId="{DBF02EF2-5AE0-440D-B6AD-B5ACDEE03AC8}" dt="2021-08-27T22:07:55.160" v="5916"/>
        <pc:sldMkLst>
          <pc:docMk/>
          <pc:sldMk cId="330994448" sldId="511"/>
        </pc:sldMkLst>
        <pc:spChg chg="mod">
          <ac:chgData name="Syphax Ait oubelli" userId="ecf726b1934da71b" providerId="LiveId" clId="{DBF02EF2-5AE0-440D-B6AD-B5ACDEE03AC8}" dt="2021-08-27T21:55:17.209" v="5660" actId="207"/>
          <ac:spMkLst>
            <pc:docMk/>
            <pc:sldMk cId="330994448" sldId="511"/>
            <ac:spMk id="46" creationId="{64D3DCB4-60C7-481A-ABD6-5B5BF5D94DC0}"/>
          </ac:spMkLst>
        </pc:spChg>
        <pc:spChg chg="mod">
          <ac:chgData name="Syphax Ait oubelli" userId="ecf726b1934da71b" providerId="LiveId" clId="{DBF02EF2-5AE0-440D-B6AD-B5ACDEE03AC8}" dt="2021-08-27T22:03:59.508" v="5881" actId="20577"/>
          <ac:spMkLst>
            <pc:docMk/>
            <pc:sldMk cId="330994448" sldId="511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1:55:41.616" v="5694" actId="207"/>
          <ac:spMkLst>
            <pc:docMk/>
            <pc:sldMk cId="330994448" sldId="511"/>
            <ac:spMk id="50" creationId="{A787A5BA-87DC-4AD6-9F7A-117744B2FF0A}"/>
          </ac:spMkLst>
        </pc:spChg>
        <pc:spChg chg="mod">
          <ac:chgData name="Syphax Ait oubelli" userId="ecf726b1934da71b" providerId="LiveId" clId="{DBF02EF2-5AE0-440D-B6AD-B5ACDEE03AC8}" dt="2021-08-27T21:45:26.385" v="5540" actId="207"/>
          <ac:spMkLst>
            <pc:docMk/>
            <pc:sldMk cId="330994448" sldId="511"/>
            <ac:spMk id="51" creationId="{7F765C89-E4E8-479B-9272-AC4CD05CEEEC}"/>
          </ac:spMkLst>
        </pc:spChg>
        <pc:spChg chg="mod">
          <ac:chgData name="Syphax Ait oubelli" userId="ecf726b1934da71b" providerId="LiveId" clId="{DBF02EF2-5AE0-440D-B6AD-B5ACDEE03AC8}" dt="2021-08-27T22:01:51.480" v="5823" actId="207"/>
          <ac:spMkLst>
            <pc:docMk/>
            <pc:sldMk cId="330994448" sldId="511"/>
            <ac:spMk id="113" creationId="{2FECEED1-216D-48BE-AB69-6D5671E8CFF0}"/>
          </ac:spMkLst>
        </pc:spChg>
        <pc:grpChg chg="add mod">
          <ac:chgData name="Syphax Ait oubelli" userId="ecf726b1934da71b" providerId="LiveId" clId="{DBF02EF2-5AE0-440D-B6AD-B5ACDEE03AC8}" dt="2021-08-27T21:44:37.104" v="5531" actId="1076"/>
          <ac:grpSpMkLst>
            <pc:docMk/>
            <pc:sldMk cId="330994448" sldId="511"/>
            <ac:grpSpMk id="2" creationId="{85DE9B10-88D6-4CBC-A66D-5E09BEA9FDE1}"/>
          </ac:grpSpMkLst>
        </pc:grpChg>
        <pc:cxnChg chg="add mod">
          <ac:chgData name="Syphax Ait oubelli" userId="ecf726b1934da71b" providerId="LiveId" clId="{DBF02EF2-5AE0-440D-B6AD-B5ACDEE03AC8}" dt="2021-08-27T21:44:57.214" v="5534" actId="14100"/>
          <ac:cxnSpMkLst>
            <pc:docMk/>
            <pc:sldMk cId="330994448" sldId="511"/>
            <ac:cxnSpMk id="66" creationId="{CB84D1C1-3EDF-44FB-A7B2-FFA70B469BFB}"/>
          </ac:cxnSpMkLst>
        </pc:cxnChg>
        <pc:cxnChg chg="add mod">
          <ac:chgData name="Syphax Ait oubelli" userId="ecf726b1934da71b" providerId="LiveId" clId="{DBF02EF2-5AE0-440D-B6AD-B5ACDEE03AC8}" dt="2021-08-27T21:45:04.711" v="5536" actId="1076"/>
          <ac:cxnSpMkLst>
            <pc:docMk/>
            <pc:sldMk cId="330994448" sldId="511"/>
            <ac:cxnSpMk id="69" creationId="{2699928C-1E4E-48E0-9EF4-64308ED420FC}"/>
          </ac:cxnSpMkLst>
        </pc:cxnChg>
      </pc:sldChg>
      <pc:sldChg chg="modSp add mod modTransition">
        <pc:chgData name="Syphax Ait oubelli" userId="ecf726b1934da71b" providerId="LiveId" clId="{DBF02EF2-5AE0-440D-B6AD-B5ACDEE03AC8}" dt="2021-08-27T22:07:55.160" v="5916"/>
        <pc:sldMkLst>
          <pc:docMk/>
          <pc:sldMk cId="2942732830" sldId="512"/>
        </pc:sldMkLst>
        <pc:spChg chg="mod">
          <ac:chgData name="Syphax Ait oubelli" userId="ecf726b1934da71b" providerId="LiveId" clId="{DBF02EF2-5AE0-440D-B6AD-B5ACDEE03AC8}" dt="2021-08-27T21:55:58.159" v="5696" actId="207"/>
          <ac:spMkLst>
            <pc:docMk/>
            <pc:sldMk cId="2942732830" sldId="512"/>
            <ac:spMk id="46" creationId="{64D3DCB4-60C7-481A-ABD6-5B5BF5D94DC0}"/>
          </ac:spMkLst>
        </pc:spChg>
        <pc:spChg chg="mod">
          <ac:chgData name="Syphax Ait oubelli" userId="ecf726b1934da71b" providerId="LiveId" clId="{DBF02EF2-5AE0-440D-B6AD-B5ACDEE03AC8}" dt="2021-08-27T22:04:01.675" v="5882" actId="20577"/>
          <ac:spMkLst>
            <pc:docMk/>
            <pc:sldMk cId="2942732830" sldId="512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1:56:00.998" v="5697" actId="207"/>
          <ac:spMkLst>
            <pc:docMk/>
            <pc:sldMk cId="2942732830" sldId="512"/>
            <ac:spMk id="50" creationId="{A787A5BA-87DC-4AD6-9F7A-117744B2FF0A}"/>
          </ac:spMkLst>
        </pc:spChg>
        <pc:spChg chg="mod">
          <ac:chgData name="Syphax Ait oubelli" userId="ecf726b1934da71b" providerId="LiveId" clId="{DBF02EF2-5AE0-440D-B6AD-B5ACDEE03AC8}" dt="2021-08-27T22:01:47.488" v="5821" actId="207"/>
          <ac:spMkLst>
            <pc:docMk/>
            <pc:sldMk cId="2942732830" sldId="512"/>
            <ac:spMk id="113" creationId="{2FECEED1-216D-48BE-AB69-6D5671E8CFF0}"/>
          </ac:spMkLst>
        </pc:spChg>
      </pc:sldChg>
      <pc:sldChg chg="modSp add mod modTransition">
        <pc:chgData name="Syphax Ait oubelli" userId="ecf726b1934da71b" providerId="LiveId" clId="{DBF02EF2-5AE0-440D-B6AD-B5ACDEE03AC8}" dt="2021-08-27T22:07:55.160" v="5916"/>
        <pc:sldMkLst>
          <pc:docMk/>
          <pc:sldMk cId="2346607133" sldId="513"/>
        </pc:sldMkLst>
        <pc:spChg chg="mod">
          <ac:chgData name="Syphax Ait oubelli" userId="ecf726b1934da71b" providerId="LiveId" clId="{DBF02EF2-5AE0-440D-B6AD-B5ACDEE03AC8}" dt="2021-08-27T22:01:35.420" v="5816" actId="20577"/>
          <ac:spMkLst>
            <pc:docMk/>
            <pc:sldMk cId="2346607133" sldId="513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1:56:11.597" v="5700" actId="207"/>
          <ac:spMkLst>
            <pc:docMk/>
            <pc:sldMk cId="2346607133" sldId="513"/>
            <ac:spMk id="51" creationId="{7F765C89-E4E8-479B-9272-AC4CD05CEEEC}"/>
          </ac:spMkLst>
        </pc:spChg>
        <pc:spChg chg="mod">
          <ac:chgData name="Syphax Ait oubelli" userId="ecf726b1934da71b" providerId="LiveId" clId="{DBF02EF2-5AE0-440D-B6AD-B5ACDEE03AC8}" dt="2021-08-27T21:47:41.023" v="5546" actId="207"/>
          <ac:spMkLst>
            <pc:docMk/>
            <pc:sldMk cId="2346607133" sldId="513"/>
            <ac:spMk id="52" creationId="{F1B0D065-B4E6-48AC-80C6-783AB6D4B667}"/>
          </ac:spMkLst>
        </pc:spChg>
        <pc:spChg chg="mod">
          <ac:chgData name="Syphax Ait oubelli" userId="ecf726b1934da71b" providerId="LiveId" clId="{DBF02EF2-5AE0-440D-B6AD-B5ACDEE03AC8}" dt="2021-08-27T22:01:43.963" v="5819" actId="207"/>
          <ac:spMkLst>
            <pc:docMk/>
            <pc:sldMk cId="2346607133" sldId="513"/>
            <ac:spMk id="114" creationId="{59CD2F60-4E6C-4AB7-A858-4243748BF28A}"/>
          </ac:spMkLst>
        </pc:spChg>
        <pc:grpChg chg="mod">
          <ac:chgData name="Syphax Ait oubelli" userId="ecf726b1934da71b" providerId="LiveId" clId="{DBF02EF2-5AE0-440D-B6AD-B5ACDEE03AC8}" dt="2021-08-27T21:47:36.201" v="5544" actId="1076"/>
          <ac:grpSpMkLst>
            <pc:docMk/>
            <pc:sldMk cId="2346607133" sldId="513"/>
            <ac:grpSpMk id="2" creationId="{85DE9B10-88D6-4CBC-A66D-5E09BEA9FDE1}"/>
          </ac:grpSpMkLst>
        </pc:grpChg>
      </pc:sldChg>
      <pc:sldChg chg="modSp add mod modTransition">
        <pc:chgData name="Syphax Ait oubelli" userId="ecf726b1934da71b" providerId="LiveId" clId="{DBF02EF2-5AE0-440D-B6AD-B5ACDEE03AC8}" dt="2021-08-27T22:07:55.160" v="5916"/>
        <pc:sldMkLst>
          <pc:docMk/>
          <pc:sldMk cId="2395278055" sldId="514"/>
        </pc:sldMkLst>
        <pc:spChg chg="mod">
          <ac:chgData name="Syphax Ait oubelli" userId="ecf726b1934da71b" providerId="LiveId" clId="{DBF02EF2-5AE0-440D-B6AD-B5ACDEE03AC8}" dt="2021-08-27T22:01:39.716" v="5817" actId="20577"/>
          <ac:spMkLst>
            <pc:docMk/>
            <pc:sldMk cId="2395278055" sldId="514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1:56:18.558" v="5703" actId="207"/>
          <ac:spMkLst>
            <pc:docMk/>
            <pc:sldMk cId="2395278055" sldId="514"/>
            <ac:spMk id="51" creationId="{7F765C89-E4E8-479B-9272-AC4CD05CEEEC}"/>
          </ac:spMkLst>
        </pc:spChg>
        <pc:spChg chg="mod">
          <ac:chgData name="Syphax Ait oubelli" userId="ecf726b1934da71b" providerId="LiveId" clId="{DBF02EF2-5AE0-440D-B6AD-B5ACDEE03AC8}" dt="2021-08-27T22:01:20.977" v="5815" actId="207"/>
          <ac:spMkLst>
            <pc:docMk/>
            <pc:sldMk cId="2395278055" sldId="514"/>
            <ac:spMk id="114" creationId="{59CD2F60-4E6C-4AB7-A858-4243748BF28A}"/>
          </ac:spMkLst>
        </pc:spChg>
      </pc:sldChg>
      <pc:sldChg chg="modSp add mod modTransition">
        <pc:chgData name="Syphax Ait oubelli" userId="ecf726b1934da71b" providerId="LiveId" clId="{DBF02EF2-5AE0-440D-B6AD-B5ACDEE03AC8}" dt="2021-08-27T22:07:55.160" v="5916"/>
        <pc:sldMkLst>
          <pc:docMk/>
          <pc:sldMk cId="1885257835" sldId="515"/>
        </pc:sldMkLst>
        <pc:spChg chg="mod">
          <ac:chgData name="Syphax Ait oubelli" userId="ecf726b1934da71b" providerId="LiveId" clId="{DBF02EF2-5AE0-440D-B6AD-B5ACDEE03AC8}" dt="2021-08-27T22:04:06.258" v="5883" actId="20577"/>
          <ac:spMkLst>
            <pc:docMk/>
            <pc:sldMk cId="1885257835" sldId="515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1:56:33.044" v="5706" actId="207"/>
          <ac:spMkLst>
            <pc:docMk/>
            <pc:sldMk cId="1885257835" sldId="515"/>
            <ac:spMk id="48" creationId="{F71E912D-2B60-450B-AAB1-CAD53EFBB835}"/>
          </ac:spMkLst>
        </pc:spChg>
        <pc:spChg chg="mod">
          <ac:chgData name="Syphax Ait oubelli" userId="ecf726b1934da71b" providerId="LiveId" clId="{DBF02EF2-5AE0-440D-B6AD-B5ACDEE03AC8}" dt="2021-08-27T21:56:30.243" v="5705" actId="207"/>
          <ac:spMkLst>
            <pc:docMk/>
            <pc:sldMk cId="1885257835" sldId="515"/>
            <ac:spMk id="52" creationId="{F1B0D065-B4E6-48AC-80C6-783AB6D4B667}"/>
          </ac:spMkLst>
        </pc:spChg>
        <pc:spChg chg="mod">
          <ac:chgData name="Syphax Ait oubelli" userId="ecf726b1934da71b" providerId="LiveId" clId="{DBF02EF2-5AE0-440D-B6AD-B5ACDEE03AC8}" dt="2021-08-27T21:48:25.928" v="5552" actId="207"/>
          <ac:spMkLst>
            <pc:docMk/>
            <pc:sldMk cId="1885257835" sldId="515"/>
            <ac:spMk id="53" creationId="{A1BEBC20-CB86-4DA3-AAEB-65F11F252820}"/>
          </ac:spMkLst>
        </pc:spChg>
        <pc:spChg chg="mod">
          <ac:chgData name="Syphax Ait oubelli" userId="ecf726b1934da71b" providerId="LiveId" clId="{DBF02EF2-5AE0-440D-B6AD-B5ACDEE03AC8}" dt="2021-08-27T22:01:17.333" v="5813" actId="207"/>
          <ac:spMkLst>
            <pc:docMk/>
            <pc:sldMk cId="1885257835" sldId="515"/>
            <ac:spMk id="115" creationId="{9B5739D4-BF66-4BCD-85BD-95EDCF00809E}"/>
          </ac:spMkLst>
        </pc:spChg>
        <pc:grpChg chg="mod">
          <ac:chgData name="Syphax Ait oubelli" userId="ecf726b1934da71b" providerId="LiveId" clId="{DBF02EF2-5AE0-440D-B6AD-B5ACDEE03AC8}" dt="2021-08-27T21:48:18.870" v="5550" actId="1076"/>
          <ac:grpSpMkLst>
            <pc:docMk/>
            <pc:sldMk cId="1885257835" sldId="515"/>
            <ac:grpSpMk id="2" creationId="{85DE9B10-88D6-4CBC-A66D-5E09BEA9FDE1}"/>
          </ac:grpSpMkLst>
        </pc:grpChg>
      </pc:sldChg>
      <pc:sldChg chg="modSp add mod modTransition">
        <pc:chgData name="Syphax Ait oubelli" userId="ecf726b1934da71b" providerId="LiveId" clId="{DBF02EF2-5AE0-440D-B6AD-B5ACDEE03AC8}" dt="2021-08-27T22:07:55.160" v="5916"/>
        <pc:sldMkLst>
          <pc:docMk/>
          <pc:sldMk cId="1128778693" sldId="516"/>
        </pc:sldMkLst>
        <pc:spChg chg="mod">
          <ac:chgData name="Syphax Ait oubelli" userId="ecf726b1934da71b" providerId="LiveId" clId="{DBF02EF2-5AE0-440D-B6AD-B5ACDEE03AC8}" dt="2021-08-27T22:04:10.825" v="5884" actId="20577"/>
          <ac:spMkLst>
            <pc:docMk/>
            <pc:sldMk cId="1128778693" sldId="516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1:56:44.197" v="5712" actId="207"/>
          <ac:spMkLst>
            <pc:docMk/>
            <pc:sldMk cId="1128778693" sldId="516"/>
            <ac:spMk id="48" creationId="{F71E912D-2B60-450B-AAB1-CAD53EFBB835}"/>
          </ac:spMkLst>
        </pc:spChg>
        <pc:spChg chg="mod">
          <ac:chgData name="Syphax Ait oubelli" userId="ecf726b1934da71b" providerId="LiveId" clId="{DBF02EF2-5AE0-440D-B6AD-B5ACDEE03AC8}" dt="2021-08-27T21:56:49.879" v="5713" actId="207"/>
          <ac:spMkLst>
            <pc:docMk/>
            <pc:sldMk cId="1128778693" sldId="516"/>
            <ac:spMk id="52" creationId="{F1B0D065-B4E6-48AC-80C6-783AB6D4B667}"/>
          </ac:spMkLst>
        </pc:spChg>
        <pc:spChg chg="mod">
          <ac:chgData name="Syphax Ait oubelli" userId="ecf726b1934da71b" providerId="LiveId" clId="{DBF02EF2-5AE0-440D-B6AD-B5ACDEE03AC8}" dt="2021-08-27T22:01:14.187" v="5811" actId="207"/>
          <ac:spMkLst>
            <pc:docMk/>
            <pc:sldMk cId="1128778693" sldId="516"/>
            <ac:spMk id="115" creationId="{9B5739D4-BF66-4BCD-85BD-95EDCF00809E}"/>
          </ac:spMkLst>
        </pc:spChg>
      </pc:sldChg>
      <pc:sldChg chg="modSp add mod modTransition">
        <pc:chgData name="Syphax Ait oubelli" userId="ecf726b1934da71b" providerId="LiveId" clId="{DBF02EF2-5AE0-440D-B6AD-B5ACDEE03AC8}" dt="2021-08-27T22:07:55.160" v="5916"/>
        <pc:sldMkLst>
          <pc:docMk/>
          <pc:sldMk cId="2693575836" sldId="517"/>
        </pc:sldMkLst>
        <pc:spChg chg="mod">
          <ac:chgData name="Syphax Ait oubelli" userId="ecf726b1934da71b" providerId="LiveId" clId="{DBF02EF2-5AE0-440D-B6AD-B5ACDEE03AC8}" dt="2021-08-27T22:04:12.540" v="5885" actId="20577"/>
          <ac:spMkLst>
            <pc:docMk/>
            <pc:sldMk cId="2693575836" sldId="517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1:56:57.397" v="5716" actId="207"/>
          <ac:spMkLst>
            <pc:docMk/>
            <pc:sldMk cId="2693575836" sldId="517"/>
            <ac:spMk id="49" creationId="{9DE45A9B-DC51-4FC3-BB0D-038AD02F32AA}"/>
          </ac:spMkLst>
        </pc:spChg>
        <pc:spChg chg="mod">
          <ac:chgData name="Syphax Ait oubelli" userId="ecf726b1934da71b" providerId="LiveId" clId="{DBF02EF2-5AE0-440D-B6AD-B5ACDEE03AC8}" dt="2021-08-27T21:56:54.643" v="5715" actId="207"/>
          <ac:spMkLst>
            <pc:docMk/>
            <pc:sldMk cId="2693575836" sldId="517"/>
            <ac:spMk id="53" creationId="{A1BEBC20-CB86-4DA3-AAEB-65F11F252820}"/>
          </ac:spMkLst>
        </pc:spChg>
        <pc:spChg chg="mod">
          <ac:chgData name="Syphax Ait oubelli" userId="ecf726b1934da71b" providerId="LiveId" clId="{DBF02EF2-5AE0-440D-B6AD-B5ACDEE03AC8}" dt="2021-08-27T21:48:39.556" v="5558" actId="207"/>
          <ac:spMkLst>
            <pc:docMk/>
            <pc:sldMk cId="2693575836" sldId="517"/>
            <ac:spMk id="54" creationId="{2AB980C0-B850-4740-B0DB-6ED91378CA29}"/>
          </ac:spMkLst>
        </pc:spChg>
        <pc:spChg chg="mod">
          <ac:chgData name="Syphax Ait oubelli" userId="ecf726b1934da71b" providerId="LiveId" clId="{DBF02EF2-5AE0-440D-B6AD-B5ACDEE03AC8}" dt="2021-08-27T22:01:07.373" v="5809" actId="207"/>
          <ac:spMkLst>
            <pc:docMk/>
            <pc:sldMk cId="2693575836" sldId="517"/>
            <ac:spMk id="116" creationId="{C0339646-745E-4272-8114-C8178E2CBE8A}"/>
          </ac:spMkLst>
        </pc:spChg>
        <pc:grpChg chg="mod">
          <ac:chgData name="Syphax Ait oubelli" userId="ecf726b1934da71b" providerId="LiveId" clId="{DBF02EF2-5AE0-440D-B6AD-B5ACDEE03AC8}" dt="2021-08-27T21:48:35.593" v="5556" actId="1076"/>
          <ac:grpSpMkLst>
            <pc:docMk/>
            <pc:sldMk cId="2693575836" sldId="517"/>
            <ac:grpSpMk id="2" creationId="{85DE9B10-88D6-4CBC-A66D-5E09BEA9FDE1}"/>
          </ac:grpSpMkLst>
        </pc:grpChg>
      </pc:sldChg>
      <pc:sldChg chg="modSp add mod modTransition">
        <pc:chgData name="Syphax Ait oubelli" userId="ecf726b1934da71b" providerId="LiveId" clId="{DBF02EF2-5AE0-440D-B6AD-B5ACDEE03AC8}" dt="2021-08-27T22:07:55.160" v="5916"/>
        <pc:sldMkLst>
          <pc:docMk/>
          <pc:sldMk cId="2562204147" sldId="518"/>
        </pc:sldMkLst>
        <pc:spChg chg="mod">
          <ac:chgData name="Syphax Ait oubelli" userId="ecf726b1934da71b" providerId="LiveId" clId="{DBF02EF2-5AE0-440D-B6AD-B5ACDEE03AC8}" dt="2021-08-27T22:04:14.273" v="5886" actId="20577"/>
          <ac:spMkLst>
            <pc:docMk/>
            <pc:sldMk cId="2562204147" sldId="518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1:57:04.293" v="5719" actId="207"/>
          <ac:spMkLst>
            <pc:docMk/>
            <pc:sldMk cId="2562204147" sldId="518"/>
            <ac:spMk id="49" creationId="{9DE45A9B-DC51-4FC3-BB0D-038AD02F32AA}"/>
          </ac:spMkLst>
        </pc:spChg>
        <pc:spChg chg="mod">
          <ac:chgData name="Syphax Ait oubelli" userId="ecf726b1934da71b" providerId="LiveId" clId="{DBF02EF2-5AE0-440D-B6AD-B5ACDEE03AC8}" dt="2021-08-27T21:57:01.994" v="5718" actId="207"/>
          <ac:spMkLst>
            <pc:docMk/>
            <pc:sldMk cId="2562204147" sldId="518"/>
            <ac:spMk id="53" creationId="{A1BEBC20-CB86-4DA3-AAEB-65F11F252820}"/>
          </ac:spMkLst>
        </pc:spChg>
        <pc:spChg chg="mod">
          <ac:chgData name="Syphax Ait oubelli" userId="ecf726b1934da71b" providerId="LiveId" clId="{DBF02EF2-5AE0-440D-B6AD-B5ACDEE03AC8}" dt="2021-08-27T22:01:04.346" v="5807" actId="207"/>
          <ac:spMkLst>
            <pc:docMk/>
            <pc:sldMk cId="2562204147" sldId="518"/>
            <ac:spMk id="116" creationId="{C0339646-745E-4272-8114-C8178E2CBE8A}"/>
          </ac:spMkLst>
        </pc:spChg>
      </pc:sldChg>
      <pc:sldChg chg="modSp add mod modTransition">
        <pc:chgData name="Syphax Ait oubelli" userId="ecf726b1934da71b" providerId="LiveId" clId="{DBF02EF2-5AE0-440D-B6AD-B5ACDEE03AC8}" dt="2021-08-27T22:07:55.160" v="5916"/>
        <pc:sldMkLst>
          <pc:docMk/>
          <pc:sldMk cId="527384383" sldId="519"/>
        </pc:sldMkLst>
        <pc:spChg chg="mod">
          <ac:chgData name="Syphax Ait oubelli" userId="ecf726b1934da71b" providerId="LiveId" clId="{DBF02EF2-5AE0-440D-B6AD-B5ACDEE03AC8}" dt="2021-08-27T22:04:15.858" v="5887" actId="20577"/>
          <ac:spMkLst>
            <pc:docMk/>
            <pc:sldMk cId="527384383" sldId="519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1:57:16.093" v="5722" actId="207"/>
          <ac:spMkLst>
            <pc:docMk/>
            <pc:sldMk cId="527384383" sldId="519"/>
            <ac:spMk id="51" creationId="{7F765C89-E4E8-479B-9272-AC4CD05CEEEC}"/>
          </ac:spMkLst>
        </pc:spChg>
        <pc:spChg chg="mod">
          <ac:chgData name="Syphax Ait oubelli" userId="ecf726b1934da71b" providerId="LiveId" clId="{DBF02EF2-5AE0-440D-B6AD-B5ACDEE03AC8}" dt="2021-08-27T21:48:48.714" v="5560" actId="108"/>
          <ac:spMkLst>
            <pc:docMk/>
            <pc:sldMk cId="527384383" sldId="519"/>
            <ac:spMk id="54" creationId="{2AB980C0-B850-4740-B0DB-6ED91378CA29}"/>
          </ac:spMkLst>
        </pc:spChg>
        <pc:spChg chg="mod">
          <ac:chgData name="Syphax Ait oubelli" userId="ecf726b1934da71b" providerId="LiveId" clId="{DBF02EF2-5AE0-440D-B6AD-B5ACDEE03AC8}" dt="2021-08-27T21:57:11.787" v="5721" actId="207"/>
          <ac:spMkLst>
            <pc:docMk/>
            <pc:sldMk cId="527384383" sldId="519"/>
            <ac:spMk id="55" creationId="{917A8864-378E-4F77-AC59-653EBC2E89A3}"/>
          </ac:spMkLst>
        </pc:spChg>
        <pc:spChg chg="mod">
          <ac:chgData name="Syphax Ait oubelli" userId="ecf726b1934da71b" providerId="LiveId" clId="{DBF02EF2-5AE0-440D-B6AD-B5ACDEE03AC8}" dt="2021-08-27T21:48:59.009" v="5564" actId="207"/>
          <ac:spMkLst>
            <pc:docMk/>
            <pc:sldMk cId="527384383" sldId="519"/>
            <ac:spMk id="56" creationId="{D4C9B622-1F16-4CA4-BB2E-AA858C2393D1}"/>
          </ac:spMkLst>
        </pc:spChg>
        <pc:spChg chg="mod">
          <ac:chgData name="Syphax Ait oubelli" userId="ecf726b1934da71b" providerId="LiveId" clId="{DBF02EF2-5AE0-440D-B6AD-B5ACDEE03AC8}" dt="2021-08-27T22:01:00.343" v="5805" actId="207"/>
          <ac:spMkLst>
            <pc:docMk/>
            <pc:sldMk cId="527384383" sldId="519"/>
            <ac:spMk id="118" creationId="{B6E38175-4676-41B1-838E-46671EDA869A}"/>
          </ac:spMkLst>
        </pc:spChg>
        <pc:grpChg chg="mod">
          <ac:chgData name="Syphax Ait oubelli" userId="ecf726b1934da71b" providerId="LiveId" clId="{DBF02EF2-5AE0-440D-B6AD-B5ACDEE03AC8}" dt="2021-08-27T21:48:53.986" v="5562" actId="1076"/>
          <ac:grpSpMkLst>
            <pc:docMk/>
            <pc:sldMk cId="527384383" sldId="519"/>
            <ac:grpSpMk id="2" creationId="{85DE9B10-88D6-4CBC-A66D-5E09BEA9FDE1}"/>
          </ac:grpSpMkLst>
        </pc:grpChg>
      </pc:sldChg>
      <pc:sldChg chg="modSp add mod modTransition">
        <pc:chgData name="Syphax Ait oubelli" userId="ecf726b1934da71b" providerId="LiveId" clId="{DBF02EF2-5AE0-440D-B6AD-B5ACDEE03AC8}" dt="2021-08-27T22:07:55.160" v="5916"/>
        <pc:sldMkLst>
          <pc:docMk/>
          <pc:sldMk cId="2094640078" sldId="520"/>
        </pc:sldMkLst>
        <pc:spChg chg="mod">
          <ac:chgData name="Syphax Ait oubelli" userId="ecf726b1934da71b" providerId="LiveId" clId="{DBF02EF2-5AE0-440D-B6AD-B5ACDEE03AC8}" dt="2021-08-27T22:04:19.392" v="5888" actId="20577"/>
          <ac:spMkLst>
            <pc:docMk/>
            <pc:sldMk cId="2094640078" sldId="520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1:57:26.133" v="5726" actId="207"/>
          <ac:spMkLst>
            <pc:docMk/>
            <pc:sldMk cId="2094640078" sldId="520"/>
            <ac:spMk id="51" creationId="{7F765C89-E4E8-479B-9272-AC4CD05CEEEC}"/>
          </ac:spMkLst>
        </pc:spChg>
        <pc:spChg chg="mod">
          <ac:chgData name="Syphax Ait oubelli" userId="ecf726b1934da71b" providerId="LiveId" clId="{DBF02EF2-5AE0-440D-B6AD-B5ACDEE03AC8}" dt="2021-08-27T21:57:22.851" v="5725" actId="207"/>
          <ac:spMkLst>
            <pc:docMk/>
            <pc:sldMk cId="2094640078" sldId="520"/>
            <ac:spMk id="55" creationId="{917A8864-378E-4F77-AC59-653EBC2E89A3}"/>
          </ac:spMkLst>
        </pc:spChg>
        <pc:spChg chg="mod">
          <ac:chgData name="Syphax Ait oubelli" userId="ecf726b1934da71b" providerId="LiveId" clId="{DBF02EF2-5AE0-440D-B6AD-B5ACDEE03AC8}" dt="2021-08-27T22:00:57.590" v="5803" actId="207"/>
          <ac:spMkLst>
            <pc:docMk/>
            <pc:sldMk cId="2094640078" sldId="520"/>
            <ac:spMk id="118" creationId="{B6E38175-4676-41B1-838E-46671EDA869A}"/>
          </ac:spMkLst>
        </pc:spChg>
      </pc:sldChg>
      <pc:sldChg chg="modSp add mod modTransition">
        <pc:chgData name="Syphax Ait oubelli" userId="ecf726b1934da71b" providerId="LiveId" clId="{DBF02EF2-5AE0-440D-B6AD-B5ACDEE03AC8}" dt="2021-08-27T22:07:55.160" v="5916"/>
        <pc:sldMkLst>
          <pc:docMk/>
          <pc:sldMk cId="2741142821" sldId="521"/>
        </pc:sldMkLst>
        <pc:spChg chg="mod">
          <ac:chgData name="Syphax Ait oubelli" userId="ecf726b1934da71b" providerId="LiveId" clId="{DBF02EF2-5AE0-440D-B6AD-B5ACDEE03AC8}" dt="2021-08-27T22:04:21.306" v="5889" actId="20577"/>
          <ac:spMkLst>
            <pc:docMk/>
            <pc:sldMk cId="2741142821" sldId="521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1:57:34.413" v="5729" actId="207"/>
          <ac:spMkLst>
            <pc:docMk/>
            <pc:sldMk cId="2741142821" sldId="521"/>
            <ac:spMk id="52" creationId="{F1B0D065-B4E6-48AC-80C6-783AB6D4B667}"/>
          </ac:spMkLst>
        </pc:spChg>
        <pc:spChg chg="mod">
          <ac:chgData name="Syphax Ait oubelli" userId="ecf726b1934da71b" providerId="LiveId" clId="{DBF02EF2-5AE0-440D-B6AD-B5ACDEE03AC8}" dt="2021-08-27T21:57:30.946" v="5728" actId="207"/>
          <ac:spMkLst>
            <pc:docMk/>
            <pc:sldMk cId="2741142821" sldId="521"/>
            <ac:spMk id="56" creationId="{D4C9B622-1F16-4CA4-BB2E-AA858C2393D1}"/>
          </ac:spMkLst>
        </pc:spChg>
        <pc:spChg chg="mod">
          <ac:chgData name="Syphax Ait oubelli" userId="ecf726b1934da71b" providerId="LiveId" clId="{DBF02EF2-5AE0-440D-B6AD-B5ACDEE03AC8}" dt="2021-08-27T21:49:19.407" v="5570" actId="207"/>
          <ac:spMkLst>
            <pc:docMk/>
            <pc:sldMk cId="2741142821" sldId="521"/>
            <ac:spMk id="57" creationId="{C46E6883-F8C4-4E90-B2E4-AA294248B1F9}"/>
          </ac:spMkLst>
        </pc:spChg>
        <pc:spChg chg="mod">
          <ac:chgData name="Syphax Ait oubelli" userId="ecf726b1934da71b" providerId="LiveId" clId="{DBF02EF2-5AE0-440D-B6AD-B5ACDEE03AC8}" dt="2021-08-27T22:00:52.463" v="5801" actId="207"/>
          <ac:spMkLst>
            <pc:docMk/>
            <pc:sldMk cId="2741142821" sldId="521"/>
            <ac:spMk id="119" creationId="{6DA90CEE-DE75-49D1-904E-305DFB80E3DE}"/>
          </ac:spMkLst>
        </pc:spChg>
        <pc:grpChg chg="mod">
          <ac:chgData name="Syphax Ait oubelli" userId="ecf726b1934da71b" providerId="LiveId" clId="{DBF02EF2-5AE0-440D-B6AD-B5ACDEE03AC8}" dt="2021-08-27T21:49:13.580" v="5568" actId="1076"/>
          <ac:grpSpMkLst>
            <pc:docMk/>
            <pc:sldMk cId="2741142821" sldId="521"/>
            <ac:grpSpMk id="2" creationId="{85DE9B10-88D6-4CBC-A66D-5E09BEA9FDE1}"/>
          </ac:grpSpMkLst>
        </pc:grpChg>
      </pc:sldChg>
      <pc:sldChg chg="modSp add mod modTransition">
        <pc:chgData name="Syphax Ait oubelli" userId="ecf726b1934da71b" providerId="LiveId" clId="{DBF02EF2-5AE0-440D-B6AD-B5ACDEE03AC8}" dt="2021-08-27T22:07:55.160" v="5916"/>
        <pc:sldMkLst>
          <pc:docMk/>
          <pc:sldMk cId="2288034184" sldId="522"/>
        </pc:sldMkLst>
        <pc:spChg chg="mod">
          <ac:chgData name="Syphax Ait oubelli" userId="ecf726b1934da71b" providerId="LiveId" clId="{DBF02EF2-5AE0-440D-B6AD-B5ACDEE03AC8}" dt="2021-08-27T22:04:23.162" v="5890" actId="20577"/>
          <ac:spMkLst>
            <pc:docMk/>
            <pc:sldMk cId="2288034184" sldId="522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1:57:41.877" v="5732" actId="207"/>
          <ac:spMkLst>
            <pc:docMk/>
            <pc:sldMk cId="2288034184" sldId="522"/>
            <ac:spMk id="52" creationId="{F1B0D065-B4E6-48AC-80C6-783AB6D4B667}"/>
          </ac:spMkLst>
        </pc:spChg>
        <pc:spChg chg="mod">
          <ac:chgData name="Syphax Ait oubelli" userId="ecf726b1934da71b" providerId="LiveId" clId="{DBF02EF2-5AE0-440D-B6AD-B5ACDEE03AC8}" dt="2021-08-27T21:57:38.896" v="5731" actId="207"/>
          <ac:spMkLst>
            <pc:docMk/>
            <pc:sldMk cId="2288034184" sldId="522"/>
            <ac:spMk id="56" creationId="{D4C9B622-1F16-4CA4-BB2E-AA858C2393D1}"/>
          </ac:spMkLst>
        </pc:spChg>
        <pc:spChg chg="mod">
          <ac:chgData name="Syphax Ait oubelli" userId="ecf726b1934da71b" providerId="LiveId" clId="{DBF02EF2-5AE0-440D-B6AD-B5ACDEE03AC8}" dt="2021-08-27T22:00:48.433" v="5799" actId="207"/>
          <ac:spMkLst>
            <pc:docMk/>
            <pc:sldMk cId="2288034184" sldId="522"/>
            <ac:spMk id="119" creationId="{6DA90CEE-DE75-49D1-904E-305DFB80E3DE}"/>
          </ac:spMkLst>
        </pc:spChg>
      </pc:sldChg>
      <pc:sldChg chg="modSp add mod modTransition">
        <pc:chgData name="Syphax Ait oubelli" userId="ecf726b1934da71b" providerId="LiveId" clId="{DBF02EF2-5AE0-440D-B6AD-B5ACDEE03AC8}" dt="2021-08-27T22:07:55.160" v="5916"/>
        <pc:sldMkLst>
          <pc:docMk/>
          <pc:sldMk cId="3708496733" sldId="523"/>
        </pc:sldMkLst>
        <pc:spChg chg="mod">
          <ac:chgData name="Syphax Ait oubelli" userId="ecf726b1934da71b" providerId="LiveId" clId="{DBF02EF2-5AE0-440D-B6AD-B5ACDEE03AC8}" dt="2021-08-27T22:04:25.448" v="5891" actId="20577"/>
          <ac:spMkLst>
            <pc:docMk/>
            <pc:sldMk cId="3708496733" sldId="523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1:57:51.157" v="5735" actId="207"/>
          <ac:spMkLst>
            <pc:docMk/>
            <pc:sldMk cId="3708496733" sldId="523"/>
            <ac:spMk id="53" creationId="{A1BEBC20-CB86-4DA3-AAEB-65F11F252820}"/>
          </ac:spMkLst>
        </pc:spChg>
        <pc:spChg chg="mod">
          <ac:chgData name="Syphax Ait oubelli" userId="ecf726b1934da71b" providerId="LiveId" clId="{DBF02EF2-5AE0-440D-B6AD-B5ACDEE03AC8}" dt="2021-08-27T21:57:48.668" v="5734" actId="207"/>
          <ac:spMkLst>
            <pc:docMk/>
            <pc:sldMk cId="3708496733" sldId="523"/>
            <ac:spMk id="57" creationId="{C46E6883-F8C4-4E90-B2E4-AA294248B1F9}"/>
          </ac:spMkLst>
        </pc:spChg>
        <pc:spChg chg="mod">
          <ac:chgData name="Syphax Ait oubelli" userId="ecf726b1934da71b" providerId="LiveId" clId="{DBF02EF2-5AE0-440D-B6AD-B5ACDEE03AC8}" dt="2021-08-27T21:49:39.399" v="5576" actId="207"/>
          <ac:spMkLst>
            <pc:docMk/>
            <pc:sldMk cId="3708496733" sldId="523"/>
            <ac:spMk id="58" creationId="{304B6D7E-66F9-4B1E-AE72-B3D3C703B4AA}"/>
          </ac:spMkLst>
        </pc:spChg>
        <pc:spChg chg="mod">
          <ac:chgData name="Syphax Ait oubelli" userId="ecf726b1934da71b" providerId="LiveId" clId="{DBF02EF2-5AE0-440D-B6AD-B5ACDEE03AC8}" dt="2021-08-27T22:00:45.438" v="5797" actId="207"/>
          <ac:spMkLst>
            <pc:docMk/>
            <pc:sldMk cId="3708496733" sldId="523"/>
            <ac:spMk id="120" creationId="{869D2E8C-0A25-4055-8879-B3C9BDD8E253}"/>
          </ac:spMkLst>
        </pc:spChg>
        <pc:grpChg chg="mod">
          <ac:chgData name="Syphax Ait oubelli" userId="ecf726b1934da71b" providerId="LiveId" clId="{DBF02EF2-5AE0-440D-B6AD-B5ACDEE03AC8}" dt="2021-08-27T21:49:33.787" v="5574" actId="1076"/>
          <ac:grpSpMkLst>
            <pc:docMk/>
            <pc:sldMk cId="3708496733" sldId="523"/>
            <ac:grpSpMk id="2" creationId="{85DE9B10-88D6-4CBC-A66D-5E09BEA9FDE1}"/>
          </ac:grpSpMkLst>
        </pc:grpChg>
      </pc:sldChg>
      <pc:sldChg chg="modSp add mod modTransition">
        <pc:chgData name="Syphax Ait oubelli" userId="ecf726b1934da71b" providerId="LiveId" clId="{DBF02EF2-5AE0-440D-B6AD-B5ACDEE03AC8}" dt="2021-08-27T22:07:55.160" v="5916"/>
        <pc:sldMkLst>
          <pc:docMk/>
          <pc:sldMk cId="820205028" sldId="524"/>
        </pc:sldMkLst>
        <pc:spChg chg="mod">
          <ac:chgData name="Syphax Ait oubelli" userId="ecf726b1934da71b" providerId="LiveId" clId="{DBF02EF2-5AE0-440D-B6AD-B5ACDEE03AC8}" dt="2021-08-27T22:04:27.169" v="5892" actId="20577"/>
          <ac:spMkLst>
            <pc:docMk/>
            <pc:sldMk cId="820205028" sldId="524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1:57:59.233" v="5738" actId="207"/>
          <ac:spMkLst>
            <pc:docMk/>
            <pc:sldMk cId="820205028" sldId="524"/>
            <ac:spMk id="53" creationId="{A1BEBC20-CB86-4DA3-AAEB-65F11F252820}"/>
          </ac:spMkLst>
        </pc:spChg>
        <pc:spChg chg="mod">
          <ac:chgData name="Syphax Ait oubelli" userId="ecf726b1934da71b" providerId="LiveId" clId="{DBF02EF2-5AE0-440D-B6AD-B5ACDEE03AC8}" dt="2021-08-27T21:57:55.292" v="5737" actId="207"/>
          <ac:spMkLst>
            <pc:docMk/>
            <pc:sldMk cId="820205028" sldId="524"/>
            <ac:spMk id="57" creationId="{C46E6883-F8C4-4E90-B2E4-AA294248B1F9}"/>
          </ac:spMkLst>
        </pc:spChg>
        <pc:spChg chg="mod">
          <ac:chgData name="Syphax Ait oubelli" userId="ecf726b1934da71b" providerId="LiveId" clId="{DBF02EF2-5AE0-440D-B6AD-B5ACDEE03AC8}" dt="2021-08-27T22:00:42.246" v="5795" actId="207"/>
          <ac:spMkLst>
            <pc:docMk/>
            <pc:sldMk cId="820205028" sldId="524"/>
            <ac:spMk id="120" creationId="{869D2E8C-0A25-4055-8879-B3C9BDD8E253}"/>
          </ac:spMkLst>
        </pc:spChg>
      </pc:sldChg>
      <pc:sldChg chg="modSp add mod modTransition">
        <pc:chgData name="Syphax Ait oubelli" userId="ecf726b1934da71b" providerId="LiveId" clId="{DBF02EF2-5AE0-440D-B6AD-B5ACDEE03AC8}" dt="2021-08-27T22:07:55.160" v="5916"/>
        <pc:sldMkLst>
          <pc:docMk/>
          <pc:sldMk cId="949724731" sldId="525"/>
        </pc:sldMkLst>
        <pc:spChg chg="mod">
          <ac:chgData name="Syphax Ait oubelli" userId="ecf726b1934da71b" providerId="LiveId" clId="{DBF02EF2-5AE0-440D-B6AD-B5ACDEE03AC8}" dt="2021-08-27T22:04:29.127" v="5893" actId="20577"/>
          <ac:spMkLst>
            <pc:docMk/>
            <pc:sldMk cId="949724731" sldId="525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1:58:04.500" v="5740" actId="207"/>
          <ac:spMkLst>
            <pc:docMk/>
            <pc:sldMk cId="949724731" sldId="525"/>
            <ac:spMk id="54" creationId="{2AB980C0-B850-4740-B0DB-6ED91378CA29}"/>
          </ac:spMkLst>
        </pc:spChg>
        <pc:spChg chg="mod">
          <ac:chgData name="Syphax Ait oubelli" userId="ecf726b1934da71b" providerId="LiveId" clId="{DBF02EF2-5AE0-440D-B6AD-B5ACDEE03AC8}" dt="2021-08-27T21:58:07.333" v="5741" actId="207"/>
          <ac:spMkLst>
            <pc:docMk/>
            <pc:sldMk cId="949724731" sldId="525"/>
            <ac:spMk id="58" creationId="{304B6D7E-66F9-4B1E-AE72-B3D3C703B4AA}"/>
          </ac:spMkLst>
        </pc:spChg>
        <pc:spChg chg="mod">
          <ac:chgData name="Syphax Ait oubelli" userId="ecf726b1934da71b" providerId="LiveId" clId="{DBF02EF2-5AE0-440D-B6AD-B5ACDEE03AC8}" dt="2021-08-27T21:50:02.149" v="5583" actId="207"/>
          <ac:spMkLst>
            <pc:docMk/>
            <pc:sldMk cId="949724731" sldId="525"/>
            <ac:spMk id="59" creationId="{715F7F6B-A41A-4A27-975C-1412089A0B76}"/>
          </ac:spMkLst>
        </pc:spChg>
        <pc:spChg chg="mod">
          <ac:chgData name="Syphax Ait oubelli" userId="ecf726b1934da71b" providerId="LiveId" clId="{DBF02EF2-5AE0-440D-B6AD-B5ACDEE03AC8}" dt="2021-08-27T22:00:38.886" v="5793" actId="207"/>
          <ac:spMkLst>
            <pc:docMk/>
            <pc:sldMk cId="949724731" sldId="525"/>
            <ac:spMk id="121" creationId="{78F5FBB9-4649-47E2-BAB0-C3E08A71EE19}"/>
          </ac:spMkLst>
        </pc:spChg>
        <pc:grpChg chg="mod">
          <ac:chgData name="Syphax Ait oubelli" userId="ecf726b1934da71b" providerId="LiveId" clId="{DBF02EF2-5AE0-440D-B6AD-B5ACDEE03AC8}" dt="2021-08-27T21:49:58.516" v="5581" actId="1076"/>
          <ac:grpSpMkLst>
            <pc:docMk/>
            <pc:sldMk cId="949724731" sldId="525"/>
            <ac:grpSpMk id="2" creationId="{85DE9B10-88D6-4CBC-A66D-5E09BEA9FDE1}"/>
          </ac:grpSpMkLst>
        </pc:grpChg>
      </pc:sldChg>
      <pc:sldChg chg="modSp add mod modTransition">
        <pc:chgData name="Syphax Ait oubelli" userId="ecf726b1934da71b" providerId="LiveId" clId="{DBF02EF2-5AE0-440D-B6AD-B5ACDEE03AC8}" dt="2021-08-27T22:07:55.160" v="5916"/>
        <pc:sldMkLst>
          <pc:docMk/>
          <pc:sldMk cId="3875747129" sldId="526"/>
        </pc:sldMkLst>
        <pc:spChg chg="mod">
          <ac:chgData name="Syphax Ait oubelli" userId="ecf726b1934da71b" providerId="LiveId" clId="{DBF02EF2-5AE0-440D-B6AD-B5ACDEE03AC8}" dt="2021-08-27T22:04:30.964" v="5894" actId="20577"/>
          <ac:spMkLst>
            <pc:docMk/>
            <pc:sldMk cId="3875747129" sldId="526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1:58:12.973" v="5743" actId="207"/>
          <ac:spMkLst>
            <pc:docMk/>
            <pc:sldMk cId="3875747129" sldId="526"/>
            <ac:spMk id="54" creationId="{2AB980C0-B850-4740-B0DB-6ED91378CA29}"/>
          </ac:spMkLst>
        </pc:spChg>
        <pc:spChg chg="mod">
          <ac:chgData name="Syphax Ait oubelli" userId="ecf726b1934da71b" providerId="LiveId" clId="{DBF02EF2-5AE0-440D-B6AD-B5ACDEE03AC8}" dt="2021-08-27T21:58:16.211" v="5745" actId="207"/>
          <ac:spMkLst>
            <pc:docMk/>
            <pc:sldMk cId="3875747129" sldId="526"/>
            <ac:spMk id="58" creationId="{304B6D7E-66F9-4B1E-AE72-B3D3C703B4AA}"/>
          </ac:spMkLst>
        </pc:spChg>
        <pc:spChg chg="mod">
          <ac:chgData name="Syphax Ait oubelli" userId="ecf726b1934da71b" providerId="LiveId" clId="{DBF02EF2-5AE0-440D-B6AD-B5ACDEE03AC8}" dt="2021-08-27T22:00:13.747" v="5791" actId="207"/>
          <ac:spMkLst>
            <pc:docMk/>
            <pc:sldMk cId="3875747129" sldId="526"/>
            <ac:spMk id="121" creationId="{78F5FBB9-4649-47E2-BAB0-C3E08A71EE19}"/>
          </ac:spMkLst>
        </pc:spChg>
      </pc:sldChg>
      <pc:sldChg chg="modSp add mod modTransition">
        <pc:chgData name="Syphax Ait oubelli" userId="ecf726b1934da71b" providerId="LiveId" clId="{DBF02EF2-5AE0-440D-B6AD-B5ACDEE03AC8}" dt="2021-08-27T22:07:55.160" v="5916"/>
        <pc:sldMkLst>
          <pc:docMk/>
          <pc:sldMk cId="2517296453" sldId="527"/>
        </pc:sldMkLst>
        <pc:spChg chg="mod">
          <ac:chgData name="Syphax Ait oubelli" userId="ecf726b1934da71b" providerId="LiveId" clId="{DBF02EF2-5AE0-440D-B6AD-B5ACDEE03AC8}" dt="2021-08-27T22:04:32.543" v="5895" actId="20577"/>
          <ac:spMkLst>
            <pc:docMk/>
            <pc:sldMk cId="2517296453" sldId="527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1:58:25.702" v="5748" actId="207"/>
          <ac:spMkLst>
            <pc:docMk/>
            <pc:sldMk cId="2517296453" sldId="527"/>
            <ac:spMk id="56" creationId="{D4C9B622-1F16-4CA4-BB2E-AA858C2393D1}"/>
          </ac:spMkLst>
        </pc:spChg>
        <pc:spChg chg="mod">
          <ac:chgData name="Syphax Ait oubelli" userId="ecf726b1934da71b" providerId="LiveId" clId="{DBF02EF2-5AE0-440D-B6AD-B5ACDEE03AC8}" dt="2021-08-27T21:50:09.470" v="5587" actId="108"/>
          <ac:spMkLst>
            <pc:docMk/>
            <pc:sldMk cId="2517296453" sldId="527"/>
            <ac:spMk id="59" creationId="{715F7F6B-A41A-4A27-975C-1412089A0B76}"/>
          </ac:spMkLst>
        </pc:spChg>
        <pc:spChg chg="mod">
          <ac:chgData name="Syphax Ait oubelli" userId="ecf726b1934da71b" providerId="LiveId" clId="{DBF02EF2-5AE0-440D-B6AD-B5ACDEE03AC8}" dt="2021-08-27T21:58:22.762" v="5747" actId="207"/>
          <ac:spMkLst>
            <pc:docMk/>
            <pc:sldMk cId="2517296453" sldId="527"/>
            <ac:spMk id="60" creationId="{8932534F-A21A-4B2D-B0CC-499CC8F4F4F9}"/>
          </ac:spMkLst>
        </pc:spChg>
        <pc:spChg chg="mod">
          <ac:chgData name="Syphax Ait oubelli" userId="ecf726b1934da71b" providerId="LiveId" clId="{DBF02EF2-5AE0-440D-B6AD-B5ACDEE03AC8}" dt="2021-08-27T21:50:33.405" v="5599" actId="207"/>
          <ac:spMkLst>
            <pc:docMk/>
            <pc:sldMk cId="2517296453" sldId="527"/>
            <ac:spMk id="61" creationId="{46458BA2-ED97-4F30-902D-799E55CFC685}"/>
          </ac:spMkLst>
        </pc:spChg>
        <pc:spChg chg="mod">
          <ac:chgData name="Syphax Ait oubelli" userId="ecf726b1934da71b" providerId="LiveId" clId="{DBF02EF2-5AE0-440D-B6AD-B5ACDEE03AC8}" dt="2021-08-27T22:00:06.483" v="5789" actId="207"/>
          <ac:spMkLst>
            <pc:docMk/>
            <pc:sldMk cId="2517296453" sldId="527"/>
            <ac:spMk id="123" creationId="{6EB0550F-3A4F-42D7-9AD9-749698E73B52}"/>
          </ac:spMkLst>
        </pc:spChg>
        <pc:grpChg chg="mod">
          <ac:chgData name="Syphax Ait oubelli" userId="ecf726b1934da71b" providerId="LiveId" clId="{DBF02EF2-5AE0-440D-B6AD-B5ACDEE03AC8}" dt="2021-08-27T21:50:26.902" v="5597" actId="1036"/>
          <ac:grpSpMkLst>
            <pc:docMk/>
            <pc:sldMk cId="2517296453" sldId="527"/>
            <ac:grpSpMk id="2" creationId="{85DE9B10-88D6-4CBC-A66D-5E09BEA9FDE1}"/>
          </ac:grpSpMkLst>
        </pc:grpChg>
        <pc:cxnChg chg="mod">
          <ac:chgData name="Syphax Ait oubelli" userId="ecf726b1934da71b" providerId="LiveId" clId="{DBF02EF2-5AE0-440D-B6AD-B5ACDEE03AC8}" dt="2021-08-27T21:50:06.799" v="5586" actId="108"/>
          <ac:cxnSpMkLst>
            <pc:docMk/>
            <pc:sldMk cId="2517296453" sldId="527"/>
            <ac:cxnSpMk id="66" creationId="{CB84D1C1-3EDF-44FB-A7B2-FFA70B469BFB}"/>
          </ac:cxnSpMkLst>
        </pc:cxnChg>
        <pc:cxnChg chg="mod">
          <ac:chgData name="Syphax Ait oubelli" userId="ecf726b1934da71b" providerId="LiveId" clId="{DBF02EF2-5AE0-440D-B6AD-B5ACDEE03AC8}" dt="2021-08-27T21:50:06.799" v="5586" actId="108"/>
          <ac:cxnSpMkLst>
            <pc:docMk/>
            <pc:sldMk cId="2517296453" sldId="527"/>
            <ac:cxnSpMk id="69" creationId="{2699928C-1E4E-48E0-9EF4-64308ED420FC}"/>
          </ac:cxnSpMkLst>
        </pc:cxnChg>
      </pc:sldChg>
      <pc:sldChg chg="modSp add mod modTransition">
        <pc:chgData name="Syphax Ait oubelli" userId="ecf726b1934da71b" providerId="LiveId" clId="{DBF02EF2-5AE0-440D-B6AD-B5ACDEE03AC8}" dt="2021-08-27T22:07:55.160" v="5916"/>
        <pc:sldMkLst>
          <pc:docMk/>
          <pc:sldMk cId="2834412173" sldId="528"/>
        </pc:sldMkLst>
        <pc:spChg chg="mod">
          <ac:chgData name="Syphax Ait oubelli" userId="ecf726b1934da71b" providerId="LiveId" clId="{DBF02EF2-5AE0-440D-B6AD-B5ACDEE03AC8}" dt="2021-08-27T22:04:34.109" v="5896" actId="20577"/>
          <ac:spMkLst>
            <pc:docMk/>
            <pc:sldMk cId="2834412173" sldId="528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1:58:32.662" v="5751" actId="207"/>
          <ac:spMkLst>
            <pc:docMk/>
            <pc:sldMk cId="2834412173" sldId="528"/>
            <ac:spMk id="56" creationId="{D4C9B622-1F16-4CA4-BB2E-AA858C2393D1}"/>
          </ac:spMkLst>
        </pc:spChg>
        <pc:spChg chg="mod">
          <ac:chgData name="Syphax Ait oubelli" userId="ecf726b1934da71b" providerId="LiveId" clId="{DBF02EF2-5AE0-440D-B6AD-B5ACDEE03AC8}" dt="2021-08-27T21:58:29.686" v="5750" actId="207"/>
          <ac:spMkLst>
            <pc:docMk/>
            <pc:sldMk cId="2834412173" sldId="528"/>
            <ac:spMk id="60" creationId="{8932534F-A21A-4B2D-B0CC-499CC8F4F4F9}"/>
          </ac:spMkLst>
        </pc:spChg>
        <pc:spChg chg="mod">
          <ac:chgData name="Syphax Ait oubelli" userId="ecf726b1934da71b" providerId="LiveId" clId="{DBF02EF2-5AE0-440D-B6AD-B5ACDEE03AC8}" dt="2021-08-27T22:00:03.091" v="5787" actId="207"/>
          <ac:spMkLst>
            <pc:docMk/>
            <pc:sldMk cId="2834412173" sldId="528"/>
            <ac:spMk id="123" creationId="{6EB0550F-3A4F-42D7-9AD9-749698E73B52}"/>
          </ac:spMkLst>
        </pc:spChg>
      </pc:sldChg>
      <pc:sldChg chg="modSp add mod modTransition">
        <pc:chgData name="Syphax Ait oubelli" userId="ecf726b1934da71b" providerId="LiveId" clId="{DBF02EF2-5AE0-440D-B6AD-B5ACDEE03AC8}" dt="2021-08-27T22:07:55.160" v="5916"/>
        <pc:sldMkLst>
          <pc:docMk/>
          <pc:sldMk cId="489150254" sldId="529"/>
        </pc:sldMkLst>
        <pc:spChg chg="mod">
          <ac:chgData name="Syphax Ait oubelli" userId="ecf726b1934da71b" providerId="LiveId" clId="{DBF02EF2-5AE0-440D-B6AD-B5ACDEE03AC8}" dt="2021-08-27T22:04:35.774" v="5897" actId="20577"/>
          <ac:spMkLst>
            <pc:docMk/>
            <pc:sldMk cId="489150254" sldId="529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1:58:37.860" v="5753" actId="207"/>
          <ac:spMkLst>
            <pc:docMk/>
            <pc:sldMk cId="489150254" sldId="529"/>
            <ac:spMk id="57" creationId="{C46E6883-F8C4-4E90-B2E4-AA294248B1F9}"/>
          </ac:spMkLst>
        </pc:spChg>
        <pc:spChg chg="mod">
          <ac:chgData name="Syphax Ait oubelli" userId="ecf726b1934da71b" providerId="LiveId" clId="{DBF02EF2-5AE0-440D-B6AD-B5ACDEE03AC8}" dt="2021-08-27T21:58:40.349" v="5754" actId="207"/>
          <ac:spMkLst>
            <pc:docMk/>
            <pc:sldMk cId="489150254" sldId="529"/>
            <ac:spMk id="61" creationId="{46458BA2-ED97-4F30-902D-799E55CFC685}"/>
          </ac:spMkLst>
        </pc:spChg>
        <pc:spChg chg="mod">
          <ac:chgData name="Syphax Ait oubelli" userId="ecf726b1934da71b" providerId="LiveId" clId="{DBF02EF2-5AE0-440D-B6AD-B5ACDEE03AC8}" dt="2021-08-27T21:50:49.050" v="5607" actId="207"/>
          <ac:spMkLst>
            <pc:docMk/>
            <pc:sldMk cId="489150254" sldId="529"/>
            <ac:spMk id="62" creationId="{B8F4E140-A98D-47A2-BFC4-25E41E8BE37E}"/>
          </ac:spMkLst>
        </pc:spChg>
        <pc:spChg chg="mod">
          <ac:chgData name="Syphax Ait oubelli" userId="ecf726b1934da71b" providerId="LiveId" clId="{DBF02EF2-5AE0-440D-B6AD-B5ACDEE03AC8}" dt="2021-08-27T22:00:00.013" v="5785" actId="207"/>
          <ac:spMkLst>
            <pc:docMk/>
            <pc:sldMk cId="489150254" sldId="529"/>
            <ac:spMk id="124" creationId="{7C552565-F814-440F-B810-69B985E86A5D}"/>
          </ac:spMkLst>
        </pc:spChg>
        <pc:grpChg chg="mod">
          <ac:chgData name="Syphax Ait oubelli" userId="ecf726b1934da71b" providerId="LiveId" clId="{DBF02EF2-5AE0-440D-B6AD-B5ACDEE03AC8}" dt="2021-08-27T21:50:45.286" v="5605" actId="1076"/>
          <ac:grpSpMkLst>
            <pc:docMk/>
            <pc:sldMk cId="489150254" sldId="529"/>
            <ac:grpSpMk id="2" creationId="{85DE9B10-88D6-4CBC-A66D-5E09BEA9FDE1}"/>
          </ac:grpSpMkLst>
        </pc:grpChg>
        <pc:cxnChg chg="mod">
          <ac:chgData name="Syphax Ait oubelli" userId="ecf726b1934da71b" providerId="LiveId" clId="{DBF02EF2-5AE0-440D-B6AD-B5ACDEE03AC8}" dt="2021-08-27T21:50:38.217" v="5602" actId="108"/>
          <ac:cxnSpMkLst>
            <pc:docMk/>
            <pc:sldMk cId="489150254" sldId="529"/>
            <ac:cxnSpMk id="66" creationId="{CB84D1C1-3EDF-44FB-A7B2-FFA70B469BFB}"/>
          </ac:cxnSpMkLst>
        </pc:cxnChg>
        <pc:cxnChg chg="mod">
          <ac:chgData name="Syphax Ait oubelli" userId="ecf726b1934da71b" providerId="LiveId" clId="{DBF02EF2-5AE0-440D-B6AD-B5ACDEE03AC8}" dt="2021-08-27T21:50:38.217" v="5602" actId="108"/>
          <ac:cxnSpMkLst>
            <pc:docMk/>
            <pc:sldMk cId="489150254" sldId="529"/>
            <ac:cxnSpMk id="69" creationId="{2699928C-1E4E-48E0-9EF4-64308ED420FC}"/>
          </ac:cxnSpMkLst>
        </pc:cxnChg>
      </pc:sldChg>
      <pc:sldChg chg="modSp add mod modTransition">
        <pc:chgData name="Syphax Ait oubelli" userId="ecf726b1934da71b" providerId="LiveId" clId="{DBF02EF2-5AE0-440D-B6AD-B5ACDEE03AC8}" dt="2021-08-27T22:07:55.160" v="5916"/>
        <pc:sldMkLst>
          <pc:docMk/>
          <pc:sldMk cId="2321783926" sldId="530"/>
        </pc:sldMkLst>
        <pc:spChg chg="mod">
          <ac:chgData name="Syphax Ait oubelli" userId="ecf726b1934da71b" providerId="LiveId" clId="{DBF02EF2-5AE0-440D-B6AD-B5ACDEE03AC8}" dt="2021-08-27T22:04:39.252" v="5900" actId="20577"/>
          <ac:spMkLst>
            <pc:docMk/>
            <pc:sldMk cId="2321783926" sldId="530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1:58:44.784" v="5756" actId="207"/>
          <ac:spMkLst>
            <pc:docMk/>
            <pc:sldMk cId="2321783926" sldId="530"/>
            <ac:spMk id="57" creationId="{C46E6883-F8C4-4E90-B2E4-AA294248B1F9}"/>
          </ac:spMkLst>
        </pc:spChg>
        <pc:spChg chg="mod">
          <ac:chgData name="Syphax Ait oubelli" userId="ecf726b1934da71b" providerId="LiveId" clId="{DBF02EF2-5AE0-440D-B6AD-B5ACDEE03AC8}" dt="2021-08-27T21:58:48.262" v="5757" actId="207"/>
          <ac:spMkLst>
            <pc:docMk/>
            <pc:sldMk cId="2321783926" sldId="530"/>
            <ac:spMk id="61" creationId="{46458BA2-ED97-4F30-902D-799E55CFC685}"/>
          </ac:spMkLst>
        </pc:spChg>
        <pc:spChg chg="mod">
          <ac:chgData name="Syphax Ait oubelli" userId="ecf726b1934da71b" providerId="LiveId" clId="{DBF02EF2-5AE0-440D-B6AD-B5ACDEE03AC8}" dt="2021-08-27T21:59:54.371" v="5783" actId="207"/>
          <ac:spMkLst>
            <pc:docMk/>
            <pc:sldMk cId="2321783926" sldId="530"/>
            <ac:spMk id="124" creationId="{7C552565-F814-440F-B810-69B985E86A5D}"/>
          </ac:spMkLst>
        </pc:spChg>
      </pc:sldChg>
      <pc:sldChg chg="modSp add mod modTransition">
        <pc:chgData name="Syphax Ait oubelli" userId="ecf726b1934da71b" providerId="LiveId" clId="{DBF02EF2-5AE0-440D-B6AD-B5ACDEE03AC8}" dt="2021-08-27T22:07:55.160" v="5916"/>
        <pc:sldMkLst>
          <pc:docMk/>
          <pc:sldMk cId="2776081150" sldId="531"/>
        </pc:sldMkLst>
        <pc:spChg chg="mod">
          <ac:chgData name="Syphax Ait oubelli" userId="ecf726b1934da71b" providerId="LiveId" clId="{DBF02EF2-5AE0-440D-B6AD-B5ACDEE03AC8}" dt="2021-08-27T22:04:42.190" v="5901" actId="20577"/>
          <ac:spMkLst>
            <pc:docMk/>
            <pc:sldMk cId="2776081150" sldId="531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1:58:56.534" v="5760" actId="207"/>
          <ac:spMkLst>
            <pc:docMk/>
            <pc:sldMk cId="2776081150" sldId="531"/>
            <ac:spMk id="58" creationId="{304B6D7E-66F9-4B1E-AE72-B3D3C703B4AA}"/>
          </ac:spMkLst>
        </pc:spChg>
        <pc:spChg chg="mod">
          <ac:chgData name="Syphax Ait oubelli" userId="ecf726b1934da71b" providerId="LiveId" clId="{DBF02EF2-5AE0-440D-B6AD-B5ACDEE03AC8}" dt="2021-08-27T21:58:53.468" v="5759" actId="207"/>
          <ac:spMkLst>
            <pc:docMk/>
            <pc:sldMk cId="2776081150" sldId="531"/>
            <ac:spMk id="62" creationId="{B8F4E140-A98D-47A2-BFC4-25E41E8BE37E}"/>
          </ac:spMkLst>
        </pc:spChg>
        <pc:spChg chg="mod">
          <ac:chgData name="Syphax Ait oubelli" userId="ecf726b1934da71b" providerId="LiveId" clId="{DBF02EF2-5AE0-440D-B6AD-B5ACDEE03AC8}" dt="2021-08-27T21:51:07.753" v="5613" actId="207"/>
          <ac:spMkLst>
            <pc:docMk/>
            <pc:sldMk cId="2776081150" sldId="531"/>
            <ac:spMk id="63" creationId="{6573F369-8A4A-4297-895A-1FA0A5E39F17}"/>
          </ac:spMkLst>
        </pc:spChg>
        <pc:spChg chg="mod">
          <ac:chgData name="Syphax Ait oubelli" userId="ecf726b1934da71b" providerId="LiveId" clId="{DBF02EF2-5AE0-440D-B6AD-B5ACDEE03AC8}" dt="2021-08-27T21:59:50.796" v="5781" actId="207"/>
          <ac:spMkLst>
            <pc:docMk/>
            <pc:sldMk cId="2776081150" sldId="531"/>
            <ac:spMk id="125" creationId="{329B5B38-2E37-4E27-8B20-4316760C5618}"/>
          </ac:spMkLst>
        </pc:spChg>
        <pc:grpChg chg="mod">
          <ac:chgData name="Syphax Ait oubelli" userId="ecf726b1934da71b" providerId="LiveId" clId="{DBF02EF2-5AE0-440D-B6AD-B5ACDEE03AC8}" dt="2021-08-27T21:51:03.965" v="5611" actId="1076"/>
          <ac:grpSpMkLst>
            <pc:docMk/>
            <pc:sldMk cId="2776081150" sldId="531"/>
            <ac:grpSpMk id="2" creationId="{85DE9B10-88D6-4CBC-A66D-5E09BEA9FDE1}"/>
          </ac:grpSpMkLst>
        </pc:grpChg>
      </pc:sldChg>
      <pc:sldChg chg="modSp add mod modTransition">
        <pc:chgData name="Syphax Ait oubelli" userId="ecf726b1934da71b" providerId="LiveId" clId="{DBF02EF2-5AE0-440D-B6AD-B5ACDEE03AC8}" dt="2021-08-27T22:07:55.160" v="5916"/>
        <pc:sldMkLst>
          <pc:docMk/>
          <pc:sldMk cId="2658087766" sldId="532"/>
        </pc:sldMkLst>
        <pc:spChg chg="mod">
          <ac:chgData name="Syphax Ait oubelli" userId="ecf726b1934da71b" providerId="LiveId" clId="{DBF02EF2-5AE0-440D-B6AD-B5ACDEE03AC8}" dt="2021-08-27T22:04:45.028" v="5902" actId="20577"/>
          <ac:spMkLst>
            <pc:docMk/>
            <pc:sldMk cId="2658087766" sldId="532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1:59:06.885" v="5763" actId="207"/>
          <ac:spMkLst>
            <pc:docMk/>
            <pc:sldMk cId="2658087766" sldId="532"/>
            <ac:spMk id="58" creationId="{304B6D7E-66F9-4B1E-AE72-B3D3C703B4AA}"/>
          </ac:spMkLst>
        </pc:spChg>
        <pc:spChg chg="mod">
          <ac:chgData name="Syphax Ait oubelli" userId="ecf726b1934da71b" providerId="LiveId" clId="{DBF02EF2-5AE0-440D-B6AD-B5ACDEE03AC8}" dt="2021-08-27T21:59:03.845" v="5762" actId="207"/>
          <ac:spMkLst>
            <pc:docMk/>
            <pc:sldMk cId="2658087766" sldId="532"/>
            <ac:spMk id="62" creationId="{B8F4E140-A98D-47A2-BFC4-25E41E8BE37E}"/>
          </ac:spMkLst>
        </pc:spChg>
        <pc:spChg chg="mod">
          <ac:chgData name="Syphax Ait oubelli" userId="ecf726b1934da71b" providerId="LiveId" clId="{DBF02EF2-5AE0-440D-B6AD-B5ACDEE03AC8}" dt="2021-08-27T21:59:48.003" v="5779" actId="207"/>
          <ac:spMkLst>
            <pc:docMk/>
            <pc:sldMk cId="2658087766" sldId="532"/>
            <ac:spMk id="125" creationId="{329B5B38-2E37-4E27-8B20-4316760C5618}"/>
          </ac:spMkLst>
        </pc:spChg>
      </pc:sldChg>
      <pc:sldChg chg="modSp add mod modTransition">
        <pc:chgData name="Syphax Ait oubelli" userId="ecf726b1934da71b" providerId="LiveId" clId="{DBF02EF2-5AE0-440D-B6AD-B5ACDEE03AC8}" dt="2021-08-27T22:07:55.160" v="5916"/>
        <pc:sldMkLst>
          <pc:docMk/>
          <pc:sldMk cId="3201652827" sldId="533"/>
        </pc:sldMkLst>
        <pc:spChg chg="mod">
          <ac:chgData name="Syphax Ait oubelli" userId="ecf726b1934da71b" providerId="LiveId" clId="{DBF02EF2-5AE0-440D-B6AD-B5ACDEE03AC8}" dt="2021-08-27T22:04:46.810" v="5903" actId="20577"/>
          <ac:spMkLst>
            <pc:docMk/>
            <pc:sldMk cId="3201652827" sldId="533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1:59:17.520" v="5767" actId="207"/>
          <ac:spMkLst>
            <pc:docMk/>
            <pc:sldMk cId="3201652827" sldId="533"/>
            <ac:spMk id="59" creationId="{715F7F6B-A41A-4A27-975C-1412089A0B76}"/>
          </ac:spMkLst>
        </pc:spChg>
        <pc:spChg chg="mod">
          <ac:chgData name="Syphax Ait oubelli" userId="ecf726b1934da71b" providerId="LiveId" clId="{DBF02EF2-5AE0-440D-B6AD-B5ACDEE03AC8}" dt="2021-08-27T21:59:14.172" v="5765" actId="207"/>
          <ac:spMkLst>
            <pc:docMk/>
            <pc:sldMk cId="3201652827" sldId="533"/>
            <ac:spMk id="63" creationId="{6573F369-8A4A-4297-895A-1FA0A5E39F17}"/>
          </ac:spMkLst>
        </pc:spChg>
        <pc:spChg chg="mod">
          <ac:chgData name="Syphax Ait oubelli" userId="ecf726b1934da71b" providerId="LiveId" clId="{DBF02EF2-5AE0-440D-B6AD-B5ACDEE03AC8}" dt="2021-08-27T21:51:25.692" v="5621" actId="207"/>
          <ac:spMkLst>
            <pc:docMk/>
            <pc:sldMk cId="3201652827" sldId="533"/>
            <ac:spMk id="64" creationId="{55BBFDDF-DED8-4EF9-8BE5-DB6491554FE4}"/>
          </ac:spMkLst>
        </pc:spChg>
        <pc:spChg chg="mod">
          <ac:chgData name="Syphax Ait oubelli" userId="ecf726b1934da71b" providerId="LiveId" clId="{DBF02EF2-5AE0-440D-B6AD-B5ACDEE03AC8}" dt="2021-08-27T21:59:44.530" v="5777" actId="207"/>
          <ac:spMkLst>
            <pc:docMk/>
            <pc:sldMk cId="3201652827" sldId="533"/>
            <ac:spMk id="126" creationId="{2288AE35-5D51-4AF7-93D1-4E7E763AF388}"/>
          </ac:spMkLst>
        </pc:spChg>
        <pc:grpChg chg="mod">
          <ac:chgData name="Syphax Ait oubelli" userId="ecf726b1934da71b" providerId="LiveId" clId="{DBF02EF2-5AE0-440D-B6AD-B5ACDEE03AC8}" dt="2021-08-27T21:51:21.721" v="5619" actId="1076"/>
          <ac:grpSpMkLst>
            <pc:docMk/>
            <pc:sldMk cId="3201652827" sldId="533"/>
            <ac:grpSpMk id="2" creationId="{85DE9B10-88D6-4CBC-A66D-5E09BEA9FDE1}"/>
          </ac:grpSpMkLst>
        </pc:grpChg>
        <pc:cxnChg chg="mod">
          <ac:chgData name="Syphax Ait oubelli" userId="ecf726b1934da71b" providerId="LiveId" clId="{DBF02EF2-5AE0-440D-B6AD-B5ACDEE03AC8}" dt="2021-08-27T21:51:12.773" v="5616" actId="108"/>
          <ac:cxnSpMkLst>
            <pc:docMk/>
            <pc:sldMk cId="3201652827" sldId="533"/>
            <ac:cxnSpMk id="66" creationId="{CB84D1C1-3EDF-44FB-A7B2-FFA70B469BFB}"/>
          </ac:cxnSpMkLst>
        </pc:cxnChg>
        <pc:cxnChg chg="mod">
          <ac:chgData name="Syphax Ait oubelli" userId="ecf726b1934da71b" providerId="LiveId" clId="{DBF02EF2-5AE0-440D-B6AD-B5ACDEE03AC8}" dt="2021-08-27T21:51:12.773" v="5616" actId="108"/>
          <ac:cxnSpMkLst>
            <pc:docMk/>
            <pc:sldMk cId="3201652827" sldId="533"/>
            <ac:cxnSpMk id="69" creationId="{2699928C-1E4E-48E0-9EF4-64308ED420FC}"/>
          </ac:cxnSpMkLst>
        </pc:cxnChg>
      </pc:sldChg>
      <pc:sldChg chg="modSp add mod modTransition">
        <pc:chgData name="Syphax Ait oubelli" userId="ecf726b1934da71b" providerId="LiveId" clId="{DBF02EF2-5AE0-440D-B6AD-B5ACDEE03AC8}" dt="2021-08-27T22:07:55.160" v="5916"/>
        <pc:sldMkLst>
          <pc:docMk/>
          <pc:sldMk cId="1751959484" sldId="534"/>
        </pc:sldMkLst>
        <pc:spChg chg="mod">
          <ac:chgData name="Syphax Ait oubelli" userId="ecf726b1934da71b" providerId="LiveId" clId="{DBF02EF2-5AE0-440D-B6AD-B5ACDEE03AC8}" dt="2021-08-27T22:04:52.473" v="5904" actId="20577"/>
          <ac:spMkLst>
            <pc:docMk/>
            <pc:sldMk cId="1751959484" sldId="534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1:59:29.679" v="5773" actId="207"/>
          <ac:spMkLst>
            <pc:docMk/>
            <pc:sldMk cId="1751959484" sldId="534"/>
            <ac:spMk id="59" creationId="{715F7F6B-A41A-4A27-975C-1412089A0B76}"/>
          </ac:spMkLst>
        </pc:spChg>
        <pc:spChg chg="mod">
          <ac:chgData name="Syphax Ait oubelli" userId="ecf726b1934da71b" providerId="LiveId" clId="{DBF02EF2-5AE0-440D-B6AD-B5ACDEE03AC8}" dt="2021-08-27T21:59:21.825" v="5769" actId="207"/>
          <ac:spMkLst>
            <pc:docMk/>
            <pc:sldMk cId="1751959484" sldId="534"/>
            <ac:spMk id="63" creationId="{6573F369-8A4A-4297-895A-1FA0A5E39F17}"/>
          </ac:spMkLst>
        </pc:spChg>
        <pc:spChg chg="mod">
          <ac:chgData name="Syphax Ait oubelli" userId="ecf726b1934da71b" providerId="LiveId" clId="{DBF02EF2-5AE0-440D-B6AD-B5ACDEE03AC8}" dt="2021-08-27T21:59:40.444" v="5775" actId="207"/>
          <ac:spMkLst>
            <pc:docMk/>
            <pc:sldMk cId="1751959484" sldId="534"/>
            <ac:spMk id="126" creationId="{2288AE35-5D51-4AF7-93D1-4E7E763AF388}"/>
          </ac:spMkLst>
        </pc:spChg>
      </pc:sldChg>
      <pc:sldChg chg="addSp delSp modSp add mod ord modTransition">
        <pc:chgData name="Syphax Ait oubelli" userId="ecf726b1934da71b" providerId="LiveId" clId="{DBF02EF2-5AE0-440D-B6AD-B5ACDEE03AC8}" dt="2021-08-27T23:29:30.782" v="5940"/>
        <pc:sldMkLst>
          <pc:docMk/>
          <pc:sldMk cId="3983430318" sldId="535"/>
        </pc:sldMkLst>
        <pc:spChg chg="del">
          <ac:chgData name="Syphax Ait oubelli" userId="ecf726b1934da71b" providerId="LiveId" clId="{DBF02EF2-5AE0-440D-B6AD-B5ACDEE03AC8}" dt="2021-08-27T22:08:57.063" v="5917" actId="478"/>
          <ac:spMkLst>
            <pc:docMk/>
            <pc:sldMk cId="3983430318" sldId="535"/>
            <ac:spMk id="3" creationId="{B2F4DB23-482D-4947-890D-53A2C8725F2A}"/>
          </ac:spMkLst>
        </pc:spChg>
        <pc:spChg chg="mod">
          <ac:chgData name="Syphax Ait oubelli" userId="ecf726b1934da71b" providerId="LiveId" clId="{DBF02EF2-5AE0-440D-B6AD-B5ACDEE03AC8}" dt="2021-08-27T22:09:30.478" v="5920" actId="1076"/>
          <ac:spMkLst>
            <pc:docMk/>
            <pc:sldMk cId="3983430318" sldId="535"/>
            <ac:spMk id="45" creationId="{1861D464-012F-4583-95DE-762D471F3ACA}"/>
          </ac:spMkLst>
        </pc:spChg>
        <pc:spChg chg="mod">
          <ac:chgData name="Syphax Ait oubelli" userId="ecf726b1934da71b" providerId="LiveId" clId="{DBF02EF2-5AE0-440D-B6AD-B5ACDEE03AC8}" dt="2021-08-27T22:09:30.478" v="5920" actId="1076"/>
          <ac:spMkLst>
            <pc:docMk/>
            <pc:sldMk cId="3983430318" sldId="535"/>
            <ac:spMk id="46" creationId="{64D3DCB4-60C7-481A-ABD6-5B5BF5D94DC0}"/>
          </ac:spMkLst>
        </pc:spChg>
        <pc:spChg chg="mod">
          <ac:chgData name="Syphax Ait oubelli" userId="ecf726b1934da71b" providerId="LiveId" clId="{DBF02EF2-5AE0-440D-B6AD-B5ACDEE03AC8}" dt="2021-08-27T22:09:30.478" v="5920" actId="1076"/>
          <ac:spMkLst>
            <pc:docMk/>
            <pc:sldMk cId="3983430318" sldId="535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2:09:30.478" v="5920" actId="1076"/>
          <ac:spMkLst>
            <pc:docMk/>
            <pc:sldMk cId="3983430318" sldId="535"/>
            <ac:spMk id="48" creationId="{F71E912D-2B60-450B-AAB1-CAD53EFBB835}"/>
          </ac:spMkLst>
        </pc:spChg>
        <pc:spChg chg="mod">
          <ac:chgData name="Syphax Ait oubelli" userId="ecf726b1934da71b" providerId="LiveId" clId="{DBF02EF2-5AE0-440D-B6AD-B5ACDEE03AC8}" dt="2021-08-27T22:09:30.478" v="5920" actId="1076"/>
          <ac:spMkLst>
            <pc:docMk/>
            <pc:sldMk cId="3983430318" sldId="535"/>
            <ac:spMk id="49" creationId="{9DE45A9B-DC51-4FC3-BB0D-038AD02F32AA}"/>
          </ac:spMkLst>
        </pc:spChg>
        <pc:spChg chg="mod">
          <ac:chgData name="Syphax Ait oubelli" userId="ecf726b1934da71b" providerId="LiveId" clId="{DBF02EF2-5AE0-440D-B6AD-B5ACDEE03AC8}" dt="2021-08-27T22:09:30.478" v="5920" actId="1076"/>
          <ac:spMkLst>
            <pc:docMk/>
            <pc:sldMk cId="3983430318" sldId="535"/>
            <ac:spMk id="50" creationId="{A787A5BA-87DC-4AD6-9F7A-117744B2FF0A}"/>
          </ac:spMkLst>
        </pc:spChg>
        <pc:spChg chg="mod">
          <ac:chgData name="Syphax Ait oubelli" userId="ecf726b1934da71b" providerId="LiveId" clId="{DBF02EF2-5AE0-440D-B6AD-B5ACDEE03AC8}" dt="2021-08-27T22:09:30.478" v="5920" actId="1076"/>
          <ac:spMkLst>
            <pc:docMk/>
            <pc:sldMk cId="3983430318" sldId="535"/>
            <ac:spMk id="51" creationId="{7F765C89-E4E8-479B-9272-AC4CD05CEEEC}"/>
          </ac:spMkLst>
        </pc:spChg>
        <pc:spChg chg="mod">
          <ac:chgData name="Syphax Ait oubelli" userId="ecf726b1934da71b" providerId="LiveId" clId="{DBF02EF2-5AE0-440D-B6AD-B5ACDEE03AC8}" dt="2021-08-27T22:09:30.478" v="5920" actId="1076"/>
          <ac:spMkLst>
            <pc:docMk/>
            <pc:sldMk cId="3983430318" sldId="535"/>
            <ac:spMk id="52" creationId="{F1B0D065-B4E6-48AC-80C6-783AB6D4B667}"/>
          </ac:spMkLst>
        </pc:spChg>
        <pc:spChg chg="mod">
          <ac:chgData name="Syphax Ait oubelli" userId="ecf726b1934da71b" providerId="LiveId" clId="{DBF02EF2-5AE0-440D-B6AD-B5ACDEE03AC8}" dt="2021-08-27T22:09:30.478" v="5920" actId="1076"/>
          <ac:spMkLst>
            <pc:docMk/>
            <pc:sldMk cId="3983430318" sldId="535"/>
            <ac:spMk id="53" creationId="{A1BEBC20-CB86-4DA3-AAEB-65F11F252820}"/>
          </ac:spMkLst>
        </pc:spChg>
        <pc:spChg chg="mod">
          <ac:chgData name="Syphax Ait oubelli" userId="ecf726b1934da71b" providerId="LiveId" clId="{DBF02EF2-5AE0-440D-B6AD-B5ACDEE03AC8}" dt="2021-08-27T22:09:30.478" v="5920" actId="1076"/>
          <ac:spMkLst>
            <pc:docMk/>
            <pc:sldMk cId="3983430318" sldId="535"/>
            <ac:spMk id="54" creationId="{2AB980C0-B850-4740-B0DB-6ED91378CA29}"/>
          </ac:spMkLst>
        </pc:spChg>
        <pc:spChg chg="mod">
          <ac:chgData name="Syphax Ait oubelli" userId="ecf726b1934da71b" providerId="LiveId" clId="{DBF02EF2-5AE0-440D-B6AD-B5ACDEE03AC8}" dt="2021-08-27T22:09:30.478" v="5920" actId="1076"/>
          <ac:spMkLst>
            <pc:docMk/>
            <pc:sldMk cId="3983430318" sldId="535"/>
            <ac:spMk id="55" creationId="{917A8864-378E-4F77-AC59-653EBC2E89A3}"/>
          </ac:spMkLst>
        </pc:spChg>
        <pc:spChg chg="mod">
          <ac:chgData name="Syphax Ait oubelli" userId="ecf726b1934da71b" providerId="LiveId" clId="{DBF02EF2-5AE0-440D-B6AD-B5ACDEE03AC8}" dt="2021-08-27T22:09:30.478" v="5920" actId="1076"/>
          <ac:spMkLst>
            <pc:docMk/>
            <pc:sldMk cId="3983430318" sldId="535"/>
            <ac:spMk id="56" creationId="{D4C9B622-1F16-4CA4-BB2E-AA858C2393D1}"/>
          </ac:spMkLst>
        </pc:spChg>
        <pc:spChg chg="mod">
          <ac:chgData name="Syphax Ait oubelli" userId="ecf726b1934da71b" providerId="LiveId" clId="{DBF02EF2-5AE0-440D-B6AD-B5ACDEE03AC8}" dt="2021-08-27T22:09:30.478" v="5920" actId="1076"/>
          <ac:spMkLst>
            <pc:docMk/>
            <pc:sldMk cId="3983430318" sldId="535"/>
            <ac:spMk id="57" creationId="{C46E6883-F8C4-4E90-B2E4-AA294248B1F9}"/>
          </ac:spMkLst>
        </pc:spChg>
        <pc:spChg chg="mod">
          <ac:chgData name="Syphax Ait oubelli" userId="ecf726b1934da71b" providerId="LiveId" clId="{DBF02EF2-5AE0-440D-B6AD-B5ACDEE03AC8}" dt="2021-08-27T22:09:30.478" v="5920" actId="1076"/>
          <ac:spMkLst>
            <pc:docMk/>
            <pc:sldMk cId="3983430318" sldId="535"/>
            <ac:spMk id="58" creationId="{304B6D7E-66F9-4B1E-AE72-B3D3C703B4AA}"/>
          </ac:spMkLst>
        </pc:spChg>
        <pc:spChg chg="mod">
          <ac:chgData name="Syphax Ait oubelli" userId="ecf726b1934da71b" providerId="LiveId" clId="{DBF02EF2-5AE0-440D-B6AD-B5ACDEE03AC8}" dt="2021-08-27T22:09:30.478" v="5920" actId="1076"/>
          <ac:spMkLst>
            <pc:docMk/>
            <pc:sldMk cId="3983430318" sldId="535"/>
            <ac:spMk id="59" creationId="{715F7F6B-A41A-4A27-975C-1412089A0B76}"/>
          </ac:spMkLst>
        </pc:spChg>
        <pc:spChg chg="mod">
          <ac:chgData name="Syphax Ait oubelli" userId="ecf726b1934da71b" providerId="LiveId" clId="{DBF02EF2-5AE0-440D-B6AD-B5ACDEE03AC8}" dt="2021-08-27T22:09:30.478" v="5920" actId="1076"/>
          <ac:spMkLst>
            <pc:docMk/>
            <pc:sldMk cId="3983430318" sldId="535"/>
            <ac:spMk id="60" creationId="{8932534F-A21A-4B2D-B0CC-499CC8F4F4F9}"/>
          </ac:spMkLst>
        </pc:spChg>
        <pc:spChg chg="mod">
          <ac:chgData name="Syphax Ait oubelli" userId="ecf726b1934da71b" providerId="LiveId" clId="{DBF02EF2-5AE0-440D-B6AD-B5ACDEE03AC8}" dt="2021-08-27T22:09:30.478" v="5920" actId="1076"/>
          <ac:spMkLst>
            <pc:docMk/>
            <pc:sldMk cId="3983430318" sldId="535"/>
            <ac:spMk id="61" creationId="{46458BA2-ED97-4F30-902D-799E55CFC685}"/>
          </ac:spMkLst>
        </pc:spChg>
        <pc:spChg chg="mod">
          <ac:chgData name="Syphax Ait oubelli" userId="ecf726b1934da71b" providerId="LiveId" clId="{DBF02EF2-5AE0-440D-B6AD-B5ACDEE03AC8}" dt="2021-08-27T22:09:30.478" v="5920" actId="1076"/>
          <ac:spMkLst>
            <pc:docMk/>
            <pc:sldMk cId="3983430318" sldId="535"/>
            <ac:spMk id="62" creationId="{B8F4E140-A98D-47A2-BFC4-25E41E8BE37E}"/>
          </ac:spMkLst>
        </pc:spChg>
        <pc:spChg chg="mod">
          <ac:chgData name="Syphax Ait oubelli" userId="ecf726b1934da71b" providerId="LiveId" clId="{DBF02EF2-5AE0-440D-B6AD-B5ACDEE03AC8}" dt="2021-08-27T22:09:30.478" v="5920" actId="1076"/>
          <ac:spMkLst>
            <pc:docMk/>
            <pc:sldMk cId="3983430318" sldId="535"/>
            <ac:spMk id="63" creationId="{6573F369-8A4A-4297-895A-1FA0A5E39F17}"/>
          </ac:spMkLst>
        </pc:spChg>
        <pc:spChg chg="mod">
          <ac:chgData name="Syphax Ait oubelli" userId="ecf726b1934da71b" providerId="LiveId" clId="{DBF02EF2-5AE0-440D-B6AD-B5ACDEE03AC8}" dt="2021-08-27T22:09:30.478" v="5920" actId="1076"/>
          <ac:spMkLst>
            <pc:docMk/>
            <pc:sldMk cId="3983430318" sldId="535"/>
            <ac:spMk id="64" creationId="{55BBFDDF-DED8-4EF9-8BE5-DB6491554FE4}"/>
          </ac:spMkLst>
        </pc:spChg>
        <pc:spChg chg="del">
          <ac:chgData name="Syphax Ait oubelli" userId="ecf726b1934da71b" providerId="LiveId" clId="{DBF02EF2-5AE0-440D-B6AD-B5ACDEE03AC8}" dt="2021-08-27T22:08:57.063" v="5917" actId="478"/>
          <ac:spMkLst>
            <pc:docMk/>
            <pc:sldMk cId="3983430318" sldId="535"/>
            <ac:spMk id="65" creationId="{6ACDA960-D0FC-4BB3-A1DF-95DBFC1FFAEF}"/>
          </ac:spMkLst>
        </pc:spChg>
        <pc:spChg chg="mod">
          <ac:chgData name="Syphax Ait oubelli" userId="ecf726b1934da71b" providerId="LiveId" clId="{DBF02EF2-5AE0-440D-B6AD-B5ACDEE03AC8}" dt="2021-08-27T22:09:38.723" v="5923" actId="1076"/>
          <ac:spMkLst>
            <pc:docMk/>
            <pc:sldMk cId="3983430318" sldId="535"/>
            <ac:spMk id="67" creationId="{AE7A277E-8457-49AA-96D0-C09F6EE3493E}"/>
          </ac:spMkLst>
        </pc:spChg>
        <pc:spChg chg="add mod">
          <ac:chgData name="Syphax Ait oubelli" userId="ecf726b1934da71b" providerId="LiveId" clId="{DBF02EF2-5AE0-440D-B6AD-B5ACDEE03AC8}" dt="2021-08-27T22:11:27.653" v="5936" actId="1076"/>
          <ac:spMkLst>
            <pc:docMk/>
            <pc:sldMk cId="3983430318" sldId="535"/>
            <ac:spMk id="70" creationId="{0C4071DB-8B3B-4028-ADF3-C3D52D9E1955}"/>
          </ac:spMkLst>
        </pc:spChg>
        <pc:spChg chg="add mod">
          <ac:chgData name="Syphax Ait oubelli" userId="ecf726b1934da71b" providerId="LiveId" clId="{DBF02EF2-5AE0-440D-B6AD-B5ACDEE03AC8}" dt="2021-08-27T22:09:23.563" v="5919" actId="1076"/>
          <ac:spMkLst>
            <pc:docMk/>
            <pc:sldMk cId="3983430318" sldId="535"/>
            <ac:spMk id="71" creationId="{07D0DE88-1AC0-4E36-A6F5-37D74FC4E7E2}"/>
          </ac:spMkLst>
        </pc:spChg>
        <pc:spChg chg="add mod">
          <ac:chgData name="Syphax Ait oubelli" userId="ecf726b1934da71b" providerId="LiveId" clId="{DBF02EF2-5AE0-440D-B6AD-B5ACDEE03AC8}" dt="2021-08-27T22:09:23.563" v="5919" actId="1076"/>
          <ac:spMkLst>
            <pc:docMk/>
            <pc:sldMk cId="3983430318" sldId="535"/>
            <ac:spMk id="72" creationId="{89D4DFFE-4A24-4F25-B6B4-EB72871DE6C8}"/>
          </ac:spMkLst>
        </pc:spChg>
        <pc:spChg chg="add mod">
          <ac:chgData name="Syphax Ait oubelli" userId="ecf726b1934da71b" providerId="LiveId" clId="{DBF02EF2-5AE0-440D-B6AD-B5ACDEE03AC8}" dt="2021-08-27T22:09:23.563" v="5919" actId="1076"/>
          <ac:spMkLst>
            <pc:docMk/>
            <pc:sldMk cId="3983430318" sldId="535"/>
            <ac:spMk id="73" creationId="{9DA1304E-D549-4670-A46F-DB11278BE167}"/>
          </ac:spMkLst>
        </pc:spChg>
        <pc:spChg chg="add mod">
          <ac:chgData name="Syphax Ait oubelli" userId="ecf726b1934da71b" providerId="LiveId" clId="{DBF02EF2-5AE0-440D-B6AD-B5ACDEE03AC8}" dt="2021-08-27T22:09:23.563" v="5919" actId="1076"/>
          <ac:spMkLst>
            <pc:docMk/>
            <pc:sldMk cId="3983430318" sldId="535"/>
            <ac:spMk id="74" creationId="{22F0E0B8-175C-48E3-A522-0E7E2475075F}"/>
          </ac:spMkLst>
        </pc:spChg>
        <pc:spChg chg="add mod">
          <ac:chgData name="Syphax Ait oubelli" userId="ecf726b1934da71b" providerId="LiveId" clId="{DBF02EF2-5AE0-440D-B6AD-B5ACDEE03AC8}" dt="2021-08-27T22:09:23.563" v="5919" actId="1076"/>
          <ac:spMkLst>
            <pc:docMk/>
            <pc:sldMk cId="3983430318" sldId="535"/>
            <ac:spMk id="75" creationId="{A0411CDE-CD96-4331-B5CA-0A4CD81BC721}"/>
          </ac:spMkLst>
        </pc:spChg>
        <pc:spChg chg="add mod">
          <ac:chgData name="Syphax Ait oubelli" userId="ecf726b1934da71b" providerId="LiveId" clId="{DBF02EF2-5AE0-440D-B6AD-B5ACDEE03AC8}" dt="2021-08-27T22:09:23.563" v="5919" actId="1076"/>
          <ac:spMkLst>
            <pc:docMk/>
            <pc:sldMk cId="3983430318" sldId="535"/>
            <ac:spMk id="76" creationId="{ACC097BB-5E19-40B3-8E64-38DC7AB2C382}"/>
          </ac:spMkLst>
        </pc:spChg>
        <pc:spChg chg="add mod">
          <ac:chgData name="Syphax Ait oubelli" userId="ecf726b1934da71b" providerId="LiveId" clId="{DBF02EF2-5AE0-440D-B6AD-B5ACDEE03AC8}" dt="2021-08-27T22:09:23.563" v="5919" actId="1076"/>
          <ac:spMkLst>
            <pc:docMk/>
            <pc:sldMk cId="3983430318" sldId="535"/>
            <ac:spMk id="77" creationId="{75BEAB72-E59B-4195-B074-0ED6FB0621A0}"/>
          </ac:spMkLst>
        </pc:spChg>
        <pc:spChg chg="add mod">
          <ac:chgData name="Syphax Ait oubelli" userId="ecf726b1934da71b" providerId="LiveId" clId="{DBF02EF2-5AE0-440D-B6AD-B5ACDEE03AC8}" dt="2021-08-27T22:09:23.563" v="5919" actId="1076"/>
          <ac:spMkLst>
            <pc:docMk/>
            <pc:sldMk cId="3983430318" sldId="535"/>
            <ac:spMk id="78" creationId="{A9DFA68D-8E44-4C09-938C-6F2737C42CE6}"/>
          </ac:spMkLst>
        </pc:spChg>
        <pc:spChg chg="add mod">
          <ac:chgData name="Syphax Ait oubelli" userId="ecf726b1934da71b" providerId="LiveId" clId="{DBF02EF2-5AE0-440D-B6AD-B5ACDEE03AC8}" dt="2021-08-27T22:09:23.563" v="5919" actId="1076"/>
          <ac:spMkLst>
            <pc:docMk/>
            <pc:sldMk cId="3983430318" sldId="535"/>
            <ac:spMk id="79" creationId="{9CA40EFC-EA6B-440B-97D2-389A64A8B1B0}"/>
          </ac:spMkLst>
        </pc:spChg>
        <pc:spChg chg="add mod">
          <ac:chgData name="Syphax Ait oubelli" userId="ecf726b1934da71b" providerId="LiveId" clId="{DBF02EF2-5AE0-440D-B6AD-B5ACDEE03AC8}" dt="2021-08-27T22:09:23.563" v="5919" actId="1076"/>
          <ac:spMkLst>
            <pc:docMk/>
            <pc:sldMk cId="3983430318" sldId="535"/>
            <ac:spMk id="80" creationId="{5BA96F87-B655-4CA9-B9CB-FBEFC7D3E945}"/>
          </ac:spMkLst>
        </pc:spChg>
        <pc:spChg chg="add mod">
          <ac:chgData name="Syphax Ait oubelli" userId="ecf726b1934da71b" providerId="LiveId" clId="{DBF02EF2-5AE0-440D-B6AD-B5ACDEE03AC8}" dt="2021-08-27T22:09:23.563" v="5919" actId="1076"/>
          <ac:spMkLst>
            <pc:docMk/>
            <pc:sldMk cId="3983430318" sldId="535"/>
            <ac:spMk id="81" creationId="{70C8BDB5-BCFF-4969-9A2C-B605A1274E69}"/>
          </ac:spMkLst>
        </pc:spChg>
        <pc:spChg chg="add mod">
          <ac:chgData name="Syphax Ait oubelli" userId="ecf726b1934da71b" providerId="LiveId" clId="{DBF02EF2-5AE0-440D-B6AD-B5ACDEE03AC8}" dt="2021-08-27T22:09:23.563" v="5919" actId="1076"/>
          <ac:spMkLst>
            <pc:docMk/>
            <pc:sldMk cId="3983430318" sldId="535"/>
            <ac:spMk id="82" creationId="{4127D15B-6FB1-4F84-8215-4F8CA3EFAF30}"/>
          </ac:spMkLst>
        </pc:spChg>
        <pc:spChg chg="add mod">
          <ac:chgData name="Syphax Ait oubelli" userId="ecf726b1934da71b" providerId="LiveId" clId="{DBF02EF2-5AE0-440D-B6AD-B5ACDEE03AC8}" dt="2021-08-27T22:09:23.563" v="5919" actId="1076"/>
          <ac:spMkLst>
            <pc:docMk/>
            <pc:sldMk cId="3983430318" sldId="535"/>
            <ac:spMk id="83" creationId="{CF3BA072-FAA6-4EFA-97D3-5D928EE593A9}"/>
          </ac:spMkLst>
        </pc:spChg>
        <pc:spChg chg="add mod">
          <ac:chgData name="Syphax Ait oubelli" userId="ecf726b1934da71b" providerId="LiveId" clId="{DBF02EF2-5AE0-440D-B6AD-B5ACDEE03AC8}" dt="2021-08-27T22:09:23.563" v="5919" actId="1076"/>
          <ac:spMkLst>
            <pc:docMk/>
            <pc:sldMk cId="3983430318" sldId="535"/>
            <ac:spMk id="84" creationId="{A010F108-BB39-4199-A04E-BD4E77EE67F3}"/>
          </ac:spMkLst>
        </pc:spChg>
        <pc:spChg chg="add mod">
          <ac:chgData name="Syphax Ait oubelli" userId="ecf726b1934da71b" providerId="LiveId" clId="{DBF02EF2-5AE0-440D-B6AD-B5ACDEE03AC8}" dt="2021-08-27T22:09:23.563" v="5919" actId="1076"/>
          <ac:spMkLst>
            <pc:docMk/>
            <pc:sldMk cId="3983430318" sldId="535"/>
            <ac:spMk id="85" creationId="{9EA5F7FE-B908-476F-A4D5-7E9155755533}"/>
          </ac:spMkLst>
        </pc:spChg>
        <pc:spChg chg="add mod">
          <ac:chgData name="Syphax Ait oubelli" userId="ecf726b1934da71b" providerId="LiveId" clId="{DBF02EF2-5AE0-440D-B6AD-B5ACDEE03AC8}" dt="2021-08-27T22:09:23.563" v="5919" actId="1076"/>
          <ac:spMkLst>
            <pc:docMk/>
            <pc:sldMk cId="3983430318" sldId="535"/>
            <ac:spMk id="86" creationId="{027F0459-EBB1-4FC4-A1F9-FF65A4CB2A41}"/>
          </ac:spMkLst>
        </pc:spChg>
        <pc:spChg chg="add mod">
          <ac:chgData name="Syphax Ait oubelli" userId="ecf726b1934da71b" providerId="LiveId" clId="{DBF02EF2-5AE0-440D-B6AD-B5ACDEE03AC8}" dt="2021-08-27T22:09:23.563" v="5919" actId="1076"/>
          <ac:spMkLst>
            <pc:docMk/>
            <pc:sldMk cId="3983430318" sldId="535"/>
            <ac:spMk id="87" creationId="{B775A416-7425-4CC8-BF83-772C5352E1F4}"/>
          </ac:spMkLst>
        </pc:spChg>
        <pc:spChg chg="add mod">
          <ac:chgData name="Syphax Ait oubelli" userId="ecf726b1934da71b" providerId="LiveId" clId="{DBF02EF2-5AE0-440D-B6AD-B5ACDEE03AC8}" dt="2021-08-27T22:09:23.563" v="5919" actId="1076"/>
          <ac:spMkLst>
            <pc:docMk/>
            <pc:sldMk cId="3983430318" sldId="535"/>
            <ac:spMk id="88" creationId="{A3D9E223-BB15-493F-AA0E-079E22B8924A}"/>
          </ac:spMkLst>
        </pc:spChg>
        <pc:spChg chg="add mod">
          <ac:chgData name="Syphax Ait oubelli" userId="ecf726b1934da71b" providerId="LiveId" clId="{DBF02EF2-5AE0-440D-B6AD-B5ACDEE03AC8}" dt="2021-08-27T22:09:23.563" v="5919" actId="1076"/>
          <ac:spMkLst>
            <pc:docMk/>
            <pc:sldMk cId="3983430318" sldId="535"/>
            <ac:spMk id="89" creationId="{4EECE455-23C4-451D-9936-4F82F26E067C}"/>
          </ac:spMkLst>
        </pc:spChg>
        <pc:spChg chg="del">
          <ac:chgData name="Syphax Ait oubelli" userId="ecf726b1934da71b" providerId="LiveId" clId="{DBF02EF2-5AE0-440D-B6AD-B5ACDEE03AC8}" dt="2021-08-27T22:08:57.063" v="5917" actId="478"/>
          <ac:spMkLst>
            <pc:docMk/>
            <pc:sldMk cId="3983430318" sldId="535"/>
            <ac:spMk id="106" creationId="{83EC1FEA-A4AA-4164-8A3F-F3B46FE0C0B0}"/>
          </ac:spMkLst>
        </pc:spChg>
        <pc:spChg chg="del">
          <ac:chgData name="Syphax Ait oubelli" userId="ecf726b1934da71b" providerId="LiveId" clId="{DBF02EF2-5AE0-440D-B6AD-B5ACDEE03AC8}" dt="2021-08-27T22:08:57.063" v="5917" actId="478"/>
          <ac:spMkLst>
            <pc:docMk/>
            <pc:sldMk cId="3983430318" sldId="535"/>
            <ac:spMk id="108" creationId="{60FBDB05-EB29-4790-BF6C-BC6A95838E9E}"/>
          </ac:spMkLst>
        </pc:spChg>
        <pc:spChg chg="del">
          <ac:chgData name="Syphax Ait oubelli" userId="ecf726b1934da71b" providerId="LiveId" clId="{DBF02EF2-5AE0-440D-B6AD-B5ACDEE03AC8}" dt="2021-08-27T22:08:57.063" v="5917" actId="478"/>
          <ac:spMkLst>
            <pc:docMk/>
            <pc:sldMk cId="3983430318" sldId="535"/>
            <ac:spMk id="109" creationId="{330AD4BE-0607-4137-B92B-EF5036A50040}"/>
          </ac:spMkLst>
        </pc:spChg>
        <pc:spChg chg="del">
          <ac:chgData name="Syphax Ait oubelli" userId="ecf726b1934da71b" providerId="LiveId" clId="{DBF02EF2-5AE0-440D-B6AD-B5ACDEE03AC8}" dt="2021-08-27T22:08:57.063" v="5917" actId="478"/>
          <ac:spMkLst>
            <pc:docMk/>
            <pc:sldMk cId="3983430318" sldId="535"/>
            <ac:spMk id="110" creationId="{9E11F84A-E1AD-4675-A576-37CF2DB2BE88}"/>
          </ac:spMkLst>
        </pc:spChg>
        <pc:spChg chg="del">
          <ac:chgData name="Syphax Ait oubelli" userId="ecf726b1934da71b" providerId="LiveId" clId="{DBF02EF2-5AE0-440D-B6AD-B5ACDEE03AC8}" dt="2021-08-27T22:08:57.063" v="5917" actId="478"/>
          <ac:spMkLst>
            <pc:docMk/>
            <pc:sldMk cId="3983430318" sldId="535"/>
            <ac:spMk id="111" creationId="{4416A485-9C82-48A9-BD9D-1D0ADB847775}"/>
          </ac:spMkLst>
        </pc:spChg>
        <pc:spChg chg="del">
          <ac:chgData name="Syphax Ait oubelli" userId="ecf726b1934da71b" providerId="LiveId" clId="{DBF02EF2-5AE0-440D-B6AD-B5ACDEE03AC8}" dt="2021-08-27T22:08:57.063" v="5917" actId="478"/>
          <ac:spMkLst>
            <pc:docMk/>
            <pc:sldMk cId="3983430318" sldId="535"/>
            <ac:spMk id="112" creationId="{B1D15971-5185-4C69-85A9-34473DCCA16A}"/>
          </ac:spMkLst>
        </pc:spChg>
        <pc:spChg chg="del">
          <ac:chgData name="Syphax Ait oubelli" userId="ecf726b1934da71b" providerId="LiveId" clId="{DBF02EF2-5AE0-440D-B6AD-B5ACDEE03AC8}" dt="2021-08-27T22:08:57.063" v="5917" actId="478"/>
          <ac:spMkLst>
            <pc:docMk/>
            <pc:sldMk cId="3983430318" sldId="535"/>
            <ac:spMk id="113" creationId="{2FECEED1-216D-48BE-AB69-6D5671E8CFF0}"/>
          </ac:spMkLst>
        </pc:spChg>
        <pc:spChg chg="del">
          <ac:chgData name="Syphax Ait oubelli" userId="ecf726b1934da71b" providerId="LiveId" clId="{DBF02EF2-5AE0-440D-B6AD-B5ACDEE03AC8}" dt="2021-08-27T22:08:57.063" v="5917" actId="478"/>
          <ac:spMkLst>
            <pc:docMk/>
            <pc:sldMk cId="3983430318" sldId="535"/>
            <ac:spMk id="114" creationId="{59CD2F60-4E6C-4AB7-A858-4243748BF28A}"/>
          </ac:spMkLst>
        </pc:spChg>
        <pc:spChg chg="del">
          <ac:chgData name="Syphax Ait oubelli" userId="ecf726b1934da71b" providerId="LiveId" clId="{DBF02EF2-5AE0-440D-B6AD-B5ACDEE03AC8}" dt="2021-08-27T22:08:57.063" v="5917" actId="478"/>
          <ac:spMkLst>
            <pc:docMk/>
            <pc:sldMk cId="3983430318" sldId="535"/>
            <ac:spMk id="115" creationId="{9B5739D4-BF66-4BCD-85BD-95EDCF00809E}"/>
          </ac:spMkLst>
        </pc:spChg>
        <pc:spChg chg="del">
          <ac:chgData name="Syphax Ait oubelli" userId="ecf726b1934da71b" providerId="LiveId" clId="{DBF02EF2-5AE0-440D-B6AD-B5ACDEE03AC8}" dt="2021-08-27T22:08:57.063" v="5917" actId="478"/>
          <ac:spMkLst>
            <pc:docMk/>
            <pc:sldMk cId="3983430318" sldId="535"/>
            <ac:spMk id="116" creationId="{C0339646-745E-4272-8114-C8178E2CBE8A}"/>
          </ac:spMkLst>
        </pc:spChg>
        <pc:spChg chg="del">
          <ac:chgData name="Syphax Ait oubelli" userId="ecf726b1934da71b" providerId="LiveId" clId="{DBF02EF2-5AE0-440D-B6AD-B5ACDEE03AC8}" dt="2021-08-27T22:08:57.063" v="5917" actId="478"/>
          <ac:spMkLst>
            <pc:docMk/>
            <pc:sldMk cId="3983430318" sldId="535"/>
            <ac:spMk id="117" creationId="{8CD5F533-F767-4951-84AF-09E141C4F907}"/>
          </ac:spMkLst>
        </pc:spChg>
        <pc:spChg chg="del">
          <ac:chgData name="Syphax Ait oubelli" userId="ecf726b1934da71b" providerId="LiveId" clId="{DBF02EF2-5AE0-440D-B6AD-B5ACDEE03AC8}" dt="2021-08-27T22:08:57.063" v="5917" actId="478"/>
          <ac:spMkLst>
            <pc:docMk/>
            <pc:sldMk cId="3983430318" sldId="535"/>
            <ac:spMk id="118" creationId="{B6E38175-4676-41B1-838E-46671EDA869A}"/>
          </ac:spMkLst>
        </pc:spChg>
        <pc:spChg chg="del">
          <ac:chgData name="Syphax Ait oubelli" userId="ecf726b1934da71b" providerId="LiveId" clId="{DBF02EF2-5AE0-440D-B6AD-B5ACDEE03AC8}" dt="2021-08-27T22:08:57.063" v="5917" actId="478"/>
          <ac:spMkLst>
            <pc:docMk/>
            <pc:sldMk cId="3983430318" sldId="535"/>
            <ac:spMk id="119" creationId="{6DA90CEE-DE75-49D1-904E-305DFB80E3DE}"/>
          </ac:spMkLst>
        </pc:spChg>
        <pc:spChg chg="del">
          <ac:chgData name="Syphax Ait oubelli" userId="ecf726b1934da71b" providerId="LiveId" clId="{DBF02EF2-5AE0-440D-B6AD-B5ACDEE03AC8}" dt="2021-08-27T22:08:57.063" v="5917" actId="478"/>
          <ac:spMkLst>
            <pc:docMk/>
            <pc:sldMk cId="3983430318" sldId="535"/>
            <ac:spMk id="120" creationId="{869D2E8C-0A25-4055-8879-B3C9BDD8E253}"/>
          </ac:spMkLst>
        </pc:spChg>
        <pc:spChg chg="del">
          <ac:chgData name="Syphax Ait oubelli" userId="ecf726b1934da71b" providerId="LiveId" clId="{DBF02EF2-5AE0-440D-B6AD-B5ACDEE03AC8}" dt="2021-08-27T22:08:57.063" v="5917" actId="478"/>
          <ac:spMkLst>
            <pc:docMk/>
            <pc:sldMk cId="3983430318" sldId="535"/>
            <ac:spMk id="121" creationId="{78F5FBB9-4649-47E2-BAB0-C3E08A71EE19}"/>
          </ac:spMkLst>
        </pc:spChg>
        <pc:spChg chg="del">
          <ac:chgData name="Syphax Ait oubelli" userId="ecf726b1934da71b" providerId="LiveId" clId="{DBF02EF2-5AE0-440D-B6AD-B5ACDEE03AC8}" dt="2021-08-27T22:08:57.063" v="5917" actId="478"/>
          <ac:spMkLst>
            <pc:docMk/>
            <pc:sldMk cId="3983430318" sldId="535"/>
            <ac:spMk id="122" creationId="{87932780-2698-4037-A404-95A1A307F1B6}"/>
          </ac:spMkLst>
        </pc:spChg>
        <pc:spChg chg="del">
          <ac:chgData name="Syphax Ait oubelli" userId="ecf726b1934da71b" providerId="LiveId" clId="{DBF02EF2-5AE0-440D-B6AD-B5ACDEE03AC8}" dt="2021-08-27T22:08:57.063" v="5917" actId="478"/>
          <ac:spMkLst>
            <pc:docMk/>
            <pc:sldMk cId="3983430318" sldId="535"/>
            <ac:spMk id="123" creationId="{6EB0550F-3A4F-42D7-9AD9-749698E73B52}"/>
          </ac:spMkLst>
        </pc:spChg>
        <pc:spChg chg="del">
          <ac:chgData name="Syphax Ait oubelli" userId="ecf726b1934da71b" providerId="LiveId" clId="{DBF02EF2-5AE0-440D-B6AD-B5ACDEE03AC8}" dt="2021-08-27T22:08:57.063" v="5917" actId="478"/>
          <ac:spMkLst>
            <pc:docMk/>
            <pc:sldMk cId="3983430318" sldId="535"/>
            <ac:spMk id="124" creationId="{7C552565-F814-440F-B810-69B985E86A5D}"/>
          </ac:spMkLst>
        </pc:spChg>
        <pc:spChg chg="del">
          <ac:chgData name="Syphax Ait oubelli" userId="ecf726b1934da71b" providerId="LiveId" clId="{DBF02EF2-5AE0-440D-B6AD-B5ACDEE03AC8}" dt="2021-08-27T22:08:57.063" v="5917" actId="478"/>
          <ac:spMkLst>
            <pc:docMk/>
            <pc:sldMk cId="3983430318" sldId="535"/>
            <ac:spMk id="125" creationId="{329B5B38-2E37-4E27-8B20-4316760C5618}"/>
          </ac:spMkLst>
        </pc:spChg>
        <pc:spChg chg="del">
          <ac:chgData name="Syphax Ait oubelli" userId="ecf726b1934da71b" providerId="LiveId" clId="{DBF02EF2-5AE0-440D-B6AD-B5ACDEE03AC8}" dt="2021-08-27T22:08:57.063" v="5917" actId="478"/>
          <ac:spMkLst>
            <pc:docMk/>
            <pc:sldMk cId="3983430318" sldId="535"/>
            <ac:spMk id="126" creationId="{2288AE35-5D51-4AF7-93D1-4E7E763AF388}"/>
          </ac:spMkLst>
        </pc:spChg>
        <pc:grpChg chg="del">
          <ac:chgData name="Syphax Ait oubelli" userId="ecf726b1934da71b" providerId="LiveId" clId="{DBF02EF2-5AE0-440D-B6AD-B5ACDEE03AC8}" dt="2021-08-27T21:51:33.691" v="5623" actId="478"/>
          <ac:grpSpMkLst>
            <pc:docMk/>
            <pc:sldMk cId="3983430318" sldId="535"/>
            <ac:grpSpMk id="2" creationId="{85DE9B10-88D6-4CBC-A66D-5E09BEA9FDE1}"/>
          </ac:grpSpMkLst>
        </pc:grpChg>
      </pc:sldChg>
      <pc:sldChg chg="addSp delSp modSp add mod ord modTransition">
        <pc:chgData name="Syphax Ait oubelli" userId="ecf726b1934da71b" providerId="LiveId" clId="{DBF02EF2-5AE0-440D-B6AD-B5ACDEE03AC8}" dt="2021-08-27T23:48:39.463" v="6157"/>
        <pc:sldMkLst>
          <pc:docMk/>
          <pc:sldMk cId="2362034014" sldId="536"/>
        </pc:sldMkLst>
        <pc:spChg chg="add mod">
          <ac:chgData name="Syphax Ait oubelli" userId="ecf726b1934da71b" providerId="LiveId" clId="{DBF02EF2-5AE0-440D-B6AD-B5ACDEE03AC8}" dt="2021-08-27T23:30:00.239" v="5951" actId="1076"/>
          <ac:spMkLst>
            <pc:docMk/>
            <pc:sldMk cId="2362034014" sldId="536"/>
            <ac:spMk id="44" creationId="{2FBA3A35-9614-48DF-B274-54BAF17F0F84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45" creationId="{1861D464-012F-4583-95DE-762D471F3ACA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46" creationId="{64D3DCB4-60C7-481A-ABD6-5B5BF5D94DC0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47" creationId="{BC4936AF-7854-4FC5-ACAE-610CF93AD788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48" creationId="{F71E912D-2B60-450B-AAB1-CAD53EFBB835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49" creationId="{9DE45A9B-DC51-4FC3-BB0D-038AD02F32AA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50" creationId="{A787A5BA-87DC-4AD6-9F7A-117744B2FF0A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51" creationId="{7F765C89-E4E8-479B-9272-AC4CD05CEEEC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52" creationId="{F1B0D065-B4E6-48AC-80C6-783AB6D4B667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53" creationId="{A1BEBC20-CB86-4DA3-AAEB-65F11F252820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54" creationId="{2AB980C0-B850-4740-B0DB-6ED91378CA29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55" creationId="{917A8864-378E-4F77-AC59-653EBC2E89A3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56" creationId="{D4C9B622-1F16-4CA4-BB2E-AA858C2393D1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57" creationId="{C46E6883-F8C4-4E90-B2E4-AA294248B1F9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58" creationId="{304B6D7E-66F9-4B1E-AE72-B3D3C703B4AA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59" creationId="{715F7F6B-A41A-4A27-975C-1412089A0B76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60" creationId="{8932534F-A21A-4B2D-B0CC-499CC8F4F4F9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61" creationId="{46458BA2-ED97-4F30-902D-799E55CFC685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62" creationId="{B8F4E140-A98D-47A2-BFC4-25E41E8BE37E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63" creationId="{6573F369-8A4A-4297-895A-1FA0A5E39F17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64" creationId="{55BBFDDF-DED8-4EF9-8BE5-DB6491554FE4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67" creationId="{AE7A277E-8457-49AA-96D0-C09F6EE3493E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70" creationId="{0C4071DB-8B3B-4028-ADF3-C3D52D9E1955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71" creationId="{07D0DE88-1AC0-4E36-A6F5-37D74FC4E7E2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72" creationId="{89D4DFFE-4A24-4F25-B6B4-EB72871DE6C8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73" creationId="{9DA1304E-D549-4670-A46F-DB11278BE167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74" creationId="{22F0E0B8-175C-48E3-A522-0E7E2475075F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75" creationId="{A0411CDE-CD96-4331-B5CA-0A4CD81BC721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76" creationId="{ACC097BB-5E19-40B3-8E64-38DC7AB2C382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77" creationId="{75BEAB72-E59B-4195-B074-0ED6FB0621A0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78" creationId="{A9DFA68D-8E44-4C09-938C-6F2737C42CE6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79" creationId="{9CA40EFC-EA6B-440B-97D2-389A64A8B1B0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80" creationId="{5BA96F87-B655-4CA9-B9CB-FBEFC7D3E945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81" creationId="{70C8BDB5-BCFF-4969-9A2C-B605A1274E69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82" creationId="{4127D15B-6FB1-4F84-8215-4F8CA3EFAF30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83" creationId="{CF3BA072-FAA6-4EFA-97D3-5D928EE593A9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84" creationId="{A010F108-BB39-4199-A04E-BD4E77EE67F3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85" creationId="{9EA5F7FE-B908-476F-A4D5-7E9155755533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86" creationId="{027F0459-EBB1-4FC4-A1F9-FF65A4CB2A41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87" creationId="{B775A416-7425-4CC8-BF83-772C5352E1F4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88" creationId="{A3D9E223-BB15-493F-AA0E-079E22B8924A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89" creationId="{4EECE455-23C4-451D-9936-4F82F26E067C}"/>
          </ac:spMkLst>
        </pc:spChg>
        <pc:picChg chg="del">
          <ac:chgData name="Syphax Ait oubelli" userId="ecf726b1934da71b" providerId="LiveId" clId="{DBF02EF2-5AE0-440D-B6AD-B5ACDEE03AC8}" dt="2021-08-27T23:29:36.654" v="5943" actId="478"/>
          <ac:picMkLst>
            <pc:docMk/>
            <pc:sldMk cId="2362034014" sldId="536"/>
            <ac:picMk id="68" creationId="{85995CCD-9511-4970-84FB-B5612EBDB2A6}"/>
          </ac:picMkLst>
        </pc:picChg>
      </pc:sldChg>
      <pc:sldChg chg="addSp delSp modSp add mod modTransition">
        <pc:chgData name="Syphax Ait oubelli" userId="ecf726b1934da71b" providerId="LiveId" clId="{DBF02EF2-5AE0-440D-B6AD-B5ACDEE03AC8}" dt="2021-08-27T23:48:39.463" v="6157"/>
        <pc:sldMkLst>
          <pc:docMk/>
          <pc:sldMk cId="1450264423" sldId="537"/>
        </pc:sldMkLst>
        <pc:spChg chg="add mod">
          <ac:chgData name="Syphax Ait oubelli" userId="ecf726b1934da71b" providerId="LiveId" clId="{DBF02EF2-5AE0-440D-B6AD-B5ACDEE03AC8}" dt="2021-08-27T23:41:31.533" v="6134" actId="207"/>
          <ac:spMkLst>
            <pc:docMk/>
            <pc:sldMk cId="1450264423" sldId="537"/>
            <ac:spMk id="2" creationId="{8AA0B226-E149-4559-91F4-368A55977A17}"/>
          </ac:spMkLst>
        </pc:spChg>
        <pc:spChg chg="add mod ord">
          <ac:chgData name="Syphax Ait oubelli" userId="ecf726b1934da71b" providerId="LiveId" clId="{DBF02EF2-5AE0-440D-B6AD-B5ACDEE03AC8}" dt="2021-08-27T23:32:19.406" v="5998" actId="404"/>
          <ac:spMkLst>
            <pc:docMk/>
            <pc:sldMk cId="1450264423" sldId="537"/>
            <ac:spMk id="3" creationId="{B6518A9A-BD4B-4027-B120-C669E63D6932}"/>
          </ac:spMkLst>
        </pc:spChg>
        <pc:spChg chg="add mod">
          <ac:chgData name="Syphax Ait oubelli" userId="ecf726b1934da71b" providerId="LiveId" clId="{DBF02EF2-5AE0-440D-B6AD-B5ACDEE03AC8}" dt="2021-08-27T23:35:49.930" v="6015" actId="14100"/>
          <ac:spMkLst>
            <pc:docMk/>
            <pc:sldMk cId="1450264423" sldId="537"/>
            <ac:spMk id="4" creationId="{50FC0EC0-954C-4B91-94F9-AEE377E07C08}"/>
          </ac:spMkLst>
        </pc:spChg>
        <pc:spChg chg="add mod">
          <ac:chgData name="Syphax Ait oubelli" userId="ecf726b1934da71b" providerId="LiveId" clId="{DBF02EF2-5AE0-440D-B6AD-B5ACDEE03AC8}" dt="2021-08-27T23:35:49.930" v="6015" actId="14100"/>
          <ac:spMkLst>
            <pc:docMk/>
            <pc:sldMk cId="1450264423" sldId="537"/>
            <ac:spMk id="5" creationId="{E0410E75-2957-4458-919D-41F569102007}"/>
          </ac:spMkLst>
        </pc:spChg>
        <pc:spChg chg="add mod">
          <ac:chgData name="Syphax Ait oubelli" userId="ecf726b1934da71b" providerId="LiveId" clId="{DBF02EF2-5AE0-440D-B6AD-B5ACDEE03AC8}" dt="2021-08-27T23:32:24.533" v="6000" actId="948"/>
          <ac:spMkLst>
            <pc:docMk/>
            <pc:sldMk cId="1450264423" sldId="537"/>
            <ac:spMk id="6" creationId="{8B9A809C-93CE-4B94-B281-49DDF62C2CFB}"/>
          </ac:spMkLst>
        </pc:spChg>
        <pc:spChg chg="add mod">
          <ac:chgData name="Syphax Ait oubelli" userId="ecf726b1934da71b" providerId="LiveId" clId="{DBF02EF2-5AE0-440D-B6AD-B5ACDEE03AC8}" dt="2021-08-27T23:43:28.837" v="6136" actId="14100"/>
          <ac:spMkLst>
            <pc:docMk/>
            <pc:sldMk cId="1450264423" sldId="537"/>
            <ac:spMk id="7" creationId="{499A2B5B-22F9-4B9D-B391-247302463421}"/>
          </ac:spMkLst>
        </pc:spChg>
        <pc:spChg chg="add del mod">
          <ac:chgData name="Syphax Ait oubelli" userId="ecf726b1934da71b" providerId="LiveId" clId="{DBF02EF2-5AE0-440D-B6AD-B5ACDEE03AC8}" dt="2021-08-27T23:36:39.389" v="6035" actId="478"/>
          <ac:spMkLst>
            <pc:docMk/>
            <pc:sldMk cId="1450264423" sldId="537"/>
            <ac:spMk id="8" creationId="{4145B9B5-C0F4-4EC6-B08B-BD286AAF5B48}"/>
          </ac:spMkLst>
        </pc:spChg>
        <pc:spChg chg="add mod ord">
          <ac:chgData name="Syphax Ait oubelli" userId="ecf726b1934da71b" providerId="LiveId" clId="{DBF02EF2-5AE0-440D-B6AD-B5ACDEE03AC8}" dt="2021-08-27T23:43:27.189" v="6135" actId="14100"/>
          <ac:spMkLst>
            <pc:docMk/>
            <pc:sldMk cId="1450264423" sldId="537"/>
            <ac:spMk id="9" creationId="{175B5B2F-5004-4806-A0D0-9AAF2A5DBE29}"/>
          </ac:spMkLst>
        </pc:spChg>
        <pc:spChg chg="add mod">
          <ac:chgData name="Syphax Ait oubelli" userId="ecf726b1934da71b" providerId="LiveId" clId="{DBF02EF2-5AE0-440D-B6AD-B5ACDEE03AC8}" dt="2021-08-27T23:36:39.731" v="6036"/>
          <ac:spMkLst>
            <pc:docMk/>
            <pc:sldMk cId="1450264423" sldId="537"/>
            <ac:spMk id="10" creationId="{DCB47C7D-9AA9-47E0-B8FF-FFE3E46A05C1}"/>
          </ac:spMkLst>
        </pc:spChg>
      </pc:sldChg>
      <pc:sldChg chg="delSp modSp add mod modTransition">
        <pc:chgData name="Syphax Ait oubelli" userId="ecf726b1934da71b" providerId="LiveId" clId="{DBF02EF2-5AE0-440D-B6AD-B5ACDEE03AC8}" dt="2021-08-27T23:48:39.463" v="6157"/>
        <pc:sldMkLst>
          <pc:docMk/>
          <pc:sldMk cId="2888197791" sldId="538"/>
        </pc:sldMkLst>
        <pc:spChg chg="mod">
          <ac:chgData name="Syphax Ait oubelli" userId="ecf726b1934da71b" providerId="LiveId" clId="{DBF02EF2-5AE0-440D-B6AD-B5ACDEE03AC8}" dt="2021-08-27T23:48:10.620" v="6150" actId="20577"/>
          <ac:spMkLst>
            <pc:docMk/>
            <pc:sldMk cId="2888197791" sldId="538"/>
            <ac:spMk id="2" creationId="{8AA0B226-E149-4559-91F4-368A55977A17}"/>
          </ac:spMkLst>
        </pc:spChg>
        <pc:spChg chg="mod">
          <ac:chgData name="Syphax Ait oubelli" userId="ecf726b1934da71b" providerId="LiveId" clId="{DBF02EF2-5AE0-440D-B6AD-B5ACDEE03AC8}" dt="2021-08-27T23:48:22.963" v="6155" actId="403"/>
          <ac:spMkLst>
            <pc:docMk/>
            <pc:sldMk cId="2888197791" sldId="538"/>
            <ac:spMk id="3" creationId="{B6518A9A-BD4B-4027-B120-C669E63D6932}"/>
          </ac:spMkLst>
        </pc:spChg>
        <pc:spChg chg="del">
          <ac:chgData name="Syphax Ait oubelli" userId="ecf726b1934da71b" providerId="LiveId" clId="{DBF02EF2-5AE0-440D-B6AD-B5ACDEE03AC8}" dt="2021-08-27T23:48:19.725" v="6154" actId="478"/>
          <ac:spMkLst>
            <pc:docMk/>
            <pc:sldMk cId="2888197791" sldId="538"/>
            <ac:spMk id="4" creationId="{50FC0EC0-954C-4B91-94F9-AEE377E07C08}"/>
          </ac:spMkLst>
        </pc:spChg>
        <pc:spChg chg="del">
          <ac:chgData name="Syphax Ait oubelli" userId="ecf726b1934da71b" providerId="LiveId" clId="{DBF02EF2-5AE0-440D-B6AD-B5ACDEE03AC8}" dt="2021-08-27T23:48:19.725" v="6154" actId="478"/>
          <ac:spMkLst>
            <pc:docMk/>
            <pc:sldMk cId="2888197791" sldId="538"/>
            <ac:spMk id="5" creationId="{E0410E75-2957-4458-919D-41F569102007}"/>
          </ac:spMkLst>
        </pc:spChg>
        <pc:spChg chg="del">
          <ac:chgData name="Syphax Ait oubelli" userId="ecf726b1934da71b" providerId="LiveId" clId="{DBF02EF2-5AE0-440D-B6AD-B5ACDEE03AC8}" dt="2021-08-27T23:48:19.725" v="6154" actId="478"/>
          <ac:spMkLst>
            <pc:docMk/>
            <pc:sldMk cId="2888197791" sldId="538"/>
            <ac:spMk id="6" creationId="{8B9A809C-93CE-4B94-B281-49DDF62C2CFB}"/>
          </ac:spMkLst>
        </pc:spChg>
        <pc:spChg chg="del">
          <ac:chgData name="Syphax Ait oubelli" userId="ecf726b1934da71b" providerId="LiveId" clId="{DBF02EF2-5AE0-440D-B6AD-B5ACDEE03AC8}" dt="2021-08-27T23:48:19.725" v="6154" actId="478"/>
          <ac:spMkLst>
            <pc:docMk/>
            <pc:sldMk cId="2888197791" sldId="538"/>
            <ac:spMk id="7" creationId="{499A2B5B-22F9-4B9D-B391-247302463421}"/>
          </ac:spMkLst>
        </pc:spChg>
        <pc:spChg chg="del">
          <ac:chgData name="Syphax Ait oubelli" userId="ecf726b1934da71b" providerId="LiveId" clId="{DBF02EF2-5AE0-440D-B6AD-B5ACDEE03AC8}" dt="2021-08-27T23:48:19.725" v="6154" actId="478"/>
          <ac:spMkLst>
            <pc:docMk/>
            <pc:sldMk cId="2888197791" sldId="538"/>
            <ac:spMk id="9" creationId="{175B5B2F-5004-4806-A0D0-9AAF2A5DBE29}"/>
          </ac:spMkLst>
        </pc:spChg>
        <pc:spChg chg="del">
          <ac:chgData name="Syphax Ait oubelli" userId="ecf726b1934da71b" providerId="LiveId" clId="{DBF02EF2-5AE0-440D-B6AD-B5ACDEE03AC8}" dt="2021-08-27T23:48:19.725" v="6154" actId="478"/>
          <ac:spMkLst>
            <pc:docMk/>
            <pc:sldMk cId="2888197791" sldId="538"/>
            <ac:spMk id="10" creationId="{DCB47C7D-9AA9-47E0-B8FF-FFE3E46A05C1}"/>
          </ac:spMkLst>
        </pc:spChg>
      </pc:sldChg>
    </pc:docChg>
  </pc:docChgLst>
  <pc:docChgLst>
    <pc:chgData name="Syphax Ait oubelli" userId="ecf726b1934da71b" providerId="LiveId" clId="{39C3F440-380F-4C67-BAB4-31F007D993CF}"/>
    <pc:docChg chg="undo custSel addSld delSld modSld sldOrd modSection">
      <pc:chgData name="Syphax Ait oubelli" userId="ecf726b1934da71b" providerId="LiveId" clId="{39C3F440-380F-4C67-BAB4-31F007D993CF}" dt="2021-09-04T07:02:12.565" v="1855" actId="1076"/>
      <pc:docMkLst>
        <pc:docMk/>
      </pc:docMkLst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1409591619" sldId="263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865906171" sldId="264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661684508" sldId="265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831612049" sldId="277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4278901722" sldId="278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8401496" sldId="279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2155605615" sldId="280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4077835588" sldId="281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209315333" sldId="282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4152205712" sldId="283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3771190954" sldId="284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2942397423" sldId="285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1486091988" sldId="286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183101562" sldId="287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3137870273" sldId="288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995479322" sldId="289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4207941430" sldId="290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2662306416" sldId="291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3191143816" sldId="292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84014031" sldId="293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3559390697" sldId="294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3824773123" sldId="295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2375022841" sldId="296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1096507637" sldId="297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1289970130" sldId="298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2304745696" sldId="299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2330548844" sldId="300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2410286037" sldId="301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4201236911" sldId="302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1467655554" sldId="303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2540630153" sldId="304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617094901" sldId="305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3300225530" sldId="306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864418925" sldId="307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1979779805" sldId="308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2261563342" sldId="309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1425968039" sldId="310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3977637411" sldId="311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142018274" sldId="312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1571968658" sldId="313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3729686096" sldId="314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2264473464" sldId="315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3006155254" sldId="316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2203697662" sldId="317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1185284918" sldId="318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682867618" sldId="319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155448609" sldId="320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381643281" sldId="321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3139229797" sldId="322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2844208628" sldId="323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957791718" sldId="324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4005593065" sldId="326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3421618305" sldId="327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569493229" sldId="328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2812219612" sldId="329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570852428" sldId="330"/>
        </pc:sldMkLst>
      </pc:sldChg>
      <pc:sldChg chg="addSp delSp modSp mod">
        <pc:chgData name="Syphax Ait oubelli" userId="ecf726b1934da71b" providerId="LiveId" clId="{39C3F440-380F-4C67-BAB4-31F007D993CF}" dt="2021-09-02T16:30:37.371" v="28"/>
        <pc:sldMkLst>
          <pc:docMk/>
          <pc:sldMk cId="14798839" sldId="332"/>
        </pc:sldMkLst>
        <pc:spChg chg="mod">
          <ac:chgData name="Syphax Ait oubelli" userId="ecf726b1934da71b" providerId="LiveId" clId="{39C3F440-380F-4C67-BAB4-31F007D993CF}" dt="2021-09-02T16:25:30.426" v="12" actId="20577"/>
          <ac:spMkLst>
            <pc:docMk/>
            <pc:sldMk cId="14798839" sldId="332"/>
            <ac:spMk id="2" creationId="{3B058406-6079-4C6C-B29B-FFE8036C3DA8}"/>
          </ac:spMkLst>
        </pc:spChg>
        <pc:grpChg chg="add mod">
          <ac:chgData name="Syphax Ait oubelli" userId="ecf726b1934da71b" providerId="LiveId" clId="{39C3F440-380F-4C67-BAB4-31F007D993CF}" dt="2021-09-02T16:30:33.014" v="26" actId="164"/>
          <ac:grpSpMkLst>
            <pc:docMk/>
            <pc:sldMk cId="14798839" sldId="332"/>
            <ac:grpSpMk id="8" creationId="{F43BB191-9B9C-47B4-AB4B-6759F332090E}"/>
          </ac:grpSpMkLst>
        </pc:grpChg>
        <pc:grpChg chg="add mod">
          <ac:chgData name="Syphax Ait oubelli" userId="ecf726b1934da71b" providerId="LiveId" clId="{39C3F440-380F-4C67-BAB4-31F007D993CF}" dt="2021-09-02T16:30:37.371" v="28"/>
          <ac:grpSpMkLst>
            <pc:docMk/>
            <pc:sldMk cId="14798839" sldId="332"/>
            <ac:grpSpMk id="9" creationId="{F94F4149-24F0-4674-B65D-49C18AE501FF}"/>
          </ac:grpSpMkLst>
        </pc:grpChg>
        <pc:picChg chg="add mod">
          <ac:chgData name="Syphax Ait oubelli" userId="ecf726b1934da71b" providerId="LiveId" clId="{39C3F440-380F-4C67-BAB4-31F007D993CF}" dt="2021-09-02T16:30:33.014" v="26" actId="164"/>
          <ac:picMkLst>
            <pc:docMk/>
            <pc:sldMk cId="14798839" sldId="332"/>
            <ac:picMk id="4" creationId="{0A41BDB0-264C-472B-A251-EBCBD1400118}"/>
          </ac:picMkLst>
        </pc:picChg>
        <pc:picChg chg="del">
          <ac:chgData name="Syphax Ait oubelli" userId="ecf726b1934da71b" providerId="LiveId" clId="{39C3F440-380F-4C67-BAB4-31F007D993CF}" dt="2021-09-02T16:28:51.722" v="13" actId="478"/>
          <ac:picMkLst>
            <pc:docMk/>
            <pc:sldMk cId="14798839" sldId="332"/>
            <ac:picMk id="5" creationId="{29A6F10B-C0C9-4447-9CB0-9575E354D977}"/>
          </ac:picMkLst>
        </pc:picChg>
        <pc:picChg chg="add mod ord">
          <ac:chgData name="Syphax Ait oubelli" userId="ecf726b1934da71b" providerId="LiveId" clId="{39C3F440-380F-4C67-BAB4-31F007D993CF}" dt="2021-09-02T16:30:33.014" v="26" actId="164"/>
          <ac:picMkLst>
            <pc:docMk/>
            <pc:sldMk cId="14798839" sldId="332"/>
            <ac:picMk id="7" creationId="{74B3BEEA-3DD0-413D-BAE2-2E3859B34CFC}"/>
          </ac:picMkLst>
        </pc:picChg>
        <pc:picChg chg="mod">
          <ac:chgData name="Syphax Ait oubelli" userId="ecf726b1934da71b" providerId="LiveId" clId="{39C3F440-380F-4C67-BAB4-31F007D993CF}" dt="2021-09-02T16:30:37.371" v="28"/>
          <ac:picMkLst>
            <pc:docMk/>
            <pc:sldMk cId="14798839" sldId="332"/>
            <ac:picMk id="10" creationId="{683E4B81-E408-49D8-8668-B457C9BDA725}"/>
          </ac:picMkLst>
        </pc:picChg>
        <pc:picChg chg="mod">
          <ac:chgData name="Syphax Ait oubelli" userId="ecf726b1934da71b" providerId="LiveId" clId="{39C3F440-380F-4C67-BAB4-31F007D993CF}" dt="2021-09-02T16:30:37.371" v="28"/>
          <ac:picMkLst>
            <pc:docMk/>
            <pc:sldMk cId="14798839" sldId="332"/>
            <ac:picMk id="11" creationId="{CAD6A959-7B0C-4B9B-A2A3-C375B5831D5B}"/>
          </ac:picMkLst>
        </pc:picChg>
      </pc:sldChg>
      <pc:sldChg chg="addSp delSp modSp add mod">
        <pc:chgData name="Syphax Ait oubelli" userId="ecf726b1934da71b" providerId="LiveId" clId="{39C3F440-380F-4C67-BAB4-31F007D993CF}" dt="2021-09-03T10:46:12.633" v="56" actId="1076"/>
        <pc:sldMkLst>
          <pc:docMk/>
          <pc:sldMk cId="1730545160" sldId="333"/>
        </pc:sldMkLst>
        <pc:spChg chg="del">
          <ac:chgData name="Syphax Ait oubelli" userId="ecf726b1934da71b" providerId="LiveId" clId="{39C3F440-380F-4C67-BAB4-31F007D993CF}" dt="2021-09-03T10:43:13.503" v="30" actId="478"/>
          <ac:spMkLst>
            <pc:docMk/>
            <pc:sldMk cId="1730545160" sldId="333"/>
            <ac:spMk id="2" creationId="{3B058406-6079-4C6C-B29B-FFE8036C3DA8}"/>
          </ac:spMkLst>
        </pc:spChg>
        <pc:grpChg chg="del">
          <ac:chgData name="Syphax Ait oubelli" userId="ecf726b1934da71b" providerId="LiveId" clId="{39C3F440-380F-4C67-BAB4-31F007D993CF}" dt="2021-09-03T10:43:15.192" v="31" actId="478"/>
          <ac:grpSpMkLst>
            <pc:docMk/>
            <pc:sldMk cId="1730545160" sldId="333"/>
            <ac:grpSpMk id="8" creationId="{F43BB191-9B9C-47B4-AB4B-6759F332090E}"/>
          </ac:grpSpMkLst>
        </pc:grpChg>
        <pc:picChg chg="del topLvl">
          <ac:chgData name="Syphax Ait oubelli" userId="ecf726b1934da71b" providerId="LiveId" clId="{39C3F440-380F-4C67-BAB4-31F007D993CF}" dt="2021-09-03T10:43:15.192" v="31" actId="478"/>
          <ac:picMkLst>
            <pc:docMk/>
            <pc:sldMk cId="1730545160" sldId="333"/>
            <ac:picMk id="4" creationId="{0A41BDB0-264C-472B-A251-EBCBD1400118}"/>
          </ac:picMkLst>
        </pc:picChg>
        <pc:picChg chg="add mod">
          <ac:chgData name="Syphax Ait oubelli" userId="ecf726b1934da71b" providerId="LiveId" clId="{39C3F440-380F-4C67-BAB4-31F007D993CF}" dt="2021-09-03T10:45:46.386" v="40" actId="14100"/>
          <ac:picMkLst>
            <pc:docMk/>
            <pc:sldMk cId="1730545160" sldId="333"/>
            <ac:picMk id="6" creationId="{863180F2-9E13-44E5-861B-C2294385A7B8}"/>
          </ac:picMkLst>
        </pc:picChg>
        <pc:picChg chg="del mod topLvl">
          <ac:chgData name="Syphax Ait oubelli" userId="ecf726b1934da71b" providerId="LiveId" clId="{39C3F440-380F-4C67-BAB4-31F007D993CF}" dt="2021-09-03T10:45:49.515" v="41" actId="478"/>
          <ac:picMkLst>
            <pc:docMk/>
            <pc:sldMk cId="1730545160" sldId="333"/>
            <ac:picMk id="7" creationId="{74B3BEEA-3DD0-413D-BAE2-2E3859B34CFC}"/>
          </ac:picMkLst>
        </pc:picChg>
        <pc:picChg chg="add mod">
          <ac:chgData name="Syphax Ait oubelli" userId="ecf726b1934da71b" providerId="LiveId" clId="{39C3F440-380F-4C67-BAB4-31F007D993CF}" dt="2021-09-03T10:45:44.273" v="39" actId="571"/>
          <ac:picMkLst>
            <pc:docMk/>
            <pc:sldMk cId="1730545160" sldId="333"/>
            <ac:picMk id="9" creationId="{22A7C583-9B8E-46EC-BD1C-3EE51F65CEC4}"/>
          </ac:picMkLst>
        </pc:picChg>
        <pc:picChg chg="add mod">
          <ac:chgData name="Syphax Ait oubelli" userId="ecf726b1934da71b" providerId="LiveId" clId="{39C3F440-380F-4C67-BAB4-31F007D993CF}" dt="2021-09-03T10:46:05.262" v="52" actId="1076"/>
          <ac:picMkLst>
            <pc:docMk/>
            <pc:sldMk cId="1730545160" sldId="333"/>
            <ac:picMk id="10" creationId="{23EEF6C5-4CFF-431D-B66A-C4B1B3F10BC1}"/>
          </ac:picMkLst>
        </pc:picChg>
        <pc:picChg chg="add mod">
          <ac:chgData name="Syphax Ait oubelli" userId="ecf726b1934da71b" providerId="LiveId" clId="{39C3F440-380F-4C67-BAB4-31F007D993CF}" dt="2021-09-03T10:45:57.382" v="46" actId="571"/>
          <ac:picMkLst>
            <pc:docMk/>
            <pc:sldMk cId="1730545160" sldId="333"/>
            <ac:picMk id="11" creationId="{F98DE668-F205-4D8C-9786-08631E364B18}"/>
          </ac:picMkLst>
        </pc:picChg>
        <pc:picChg chg="add mod">
          <ac:chgData name="Syphax Ait oubelli" userId="ecf726b1934da71b" providerId="LiveId" clId="{39C3F440-380F-4C67-BAB4-31F007D993CF}" dt="2021-09-03T10:46:03.902" v="51" actId="571"/>
          <ac:picMkLst>
            <pc:docMk/>
            <pc:sldMk cId="1730545160" sldId="333"/>
            <ac:picMk id="12" creationId="{F7D23D24-EB54-4038-BBDE-BB14AC4F761F}"/>
          </ac:picMkLst>
        </pc:picChg>
        <pc:picChg chg="add mod">
          <ac:chgData name="Syphax Ait oubelli" userId="ecf726b1934da71b" providerId="LiveId" clId="{39C3F440-380F-4C67-BAB4-31F007D993CF}" dt="2021-09-03T10:46:03.582" v="50" actId="571"/>
          <ac:picMkLst>
            <pc:docMk/>
            <pc:sldMk cId="1730545160" sldId="333"/>
            <ac:picMk id="13" creationId="{F374978F-865F-49CE-A51A-997120D5734A}"/>
          </ac:picMkLst>
        </pc:picChg>
        <pc:picChg chg="add mod">
          <ac:chgData name="Syphax Ait oubelli" userId="ecf726b1934da71b" providerId="LiveId" clId="{39C3F440-380F-4C67-BAB4-31F007D993CF}" dt="2021-09-03T10:46:06.836" v="53" actId="571"/>
          <ac:picMkLst>
            <pc:docMk/>
            <pc:sldMk cId="1730545160" sldId="333"/>
            <ac:picMk id="14" creationId="{17B3429E-486A-4B86-9D0F-674E5F86A759}"/>
          </ac:picMkLst>
        </pc:picChg>
        <pc:picChg chg="add mod">
          <ac:chgData name="Syphax Ait oubelli" userId="ecf726b1934da71b" providerId="LiveId" clId="{39C3F440-380F-4C67-BAB4-31F007D993CF}" dt="2021-09-03T10:46:08.429" v="54" actId="571"/>
          <ac:picMkLst>
            <pc:docMk/>
            <pc:sldMk cId="1730545160" sldId="333"/>
            <ac:picMk id="15" creationId="{FFDF011B-FEF8-4BF8-99AF-D44A49F48335}"/>
          </ac:picMkLst>
        </pc:picChg>
        <pc:picChg chg="add mod">
          <ac:chgData name="Syphax Ait oubelli" userId="ecf726b1934da71b" providerId="LiveId" clId="{39C3F440-380F-4C67-BAB4-31F007D993CF}" dt="2021-09-03T10:46:12.633" v="56" actId="1076"/>
          <ac:picMkLst>
            <pc:docMk/>
            <pc:sldMk cId="1730545160" sldId="333"/>
            <ac:picMk id="16" creationId="{034103B9-2B25-43B7-8C88-8FD6CFDFBD8B}"/>
          </ac:picMkLst>
        </pc:picChg>
        <pc:picChg chg="add mod">
          <ac:chgData name="Syphax Ait oubelli" userId="ecf726b1934da71b" providerId="LiveId" clId="{39C3F440-380F-4C67-BAB4-31F007D993CF}" dt="2021-09-03T10:46:12.633" v="56" actId="1076"/>
          <ac:picMkLst>
            <pc:docMk/>
            <pc:sldMk cId="1730545160" sldId="333"/>
            <ac:picMk id="17" creationId="{09534186-A375-45DA-B8E0-084FDD2E6633}"/>
          </ac:picMkLst>
        </pc:picChg>
        <pc:picChg chg="add mod">
          <ac:chgData name="Syphax Ait oubelli" userId="ecf726b1934da71b" providerId="LiveId" clId="{39C3F440-380F-4C67-BAB4-31F007D993CF}" dt="2021-09-03T10:46:12.633" v="56" actId="1076"/>
          <ac:picMkLst>
            <pc:docMk/>
            <pc:sldMk cId="1730545160" sldId="333"/>
            <ac:picMk id="18" creationId="{B459837D-5368-4516-BE47-0B58B178F10F}"/>
          </ac:picMkLst>
        </pc:picChg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1872447348" sldId="333"/>
        </pc:sldMkLst>
      </pc:sldChg>
      <pc:sldChg chg="addSp modSp add mod">
        <pc:chgData name="Syphax Ait oubelli" userId="ecf726b1934da71b" providerId="LiveId" clId="{39C3F440-380F-4C67-BAB4-31F007D993CF}" dt="2021-09-03T13:45:58.528" v="76" actId="1035"/>
        <pc:sldMkLst>
          <pc:docMk/>
          <pc:sldMk cId="3965280871" sldId="334"/>
        </pc:sldMkLst>
        <pc:spChg chg="add mod">
          <ac:chgData name="Syphax Ait oubelli" userId="ecf726b1934da71b" providerId="LiveId" clId="{39C3F440-380F-4C67-BAB4-31F007D993CF}" dt="2021-09-03T13:45:13.664" v="67" actId="1035"/>
          <ac:spMkLst>
            <pc:docMk/>
            <pc:sldMk cId="3965280871" sldId="334"/>
            <ac:spMk id="2" creationId="{EADD5BC2-D910-42D3-8B04-9CB799251D54}"/>
          </ac:spMkLst>
        </pc:spChg>
        <pc:picChg chg="add mod">
          <ac:chgData name="Syphax Ait oubelli" userId="ecf726b1934da71b" providerId="LiveId" clId="{39C3F440-380F-4C67-BAB4-31F007D993CF}" dt="2021-09-03T13:45:58.528" v="76" actId="1035"/>
          <ac:picMkLst>
            <pc:docMk/>
            <pc:sldMk cId="3965280871" sldId="334"/>
            <ac:picMk id="4" creationId="{56CEB10B-C77B-4C3A-B344-4DD4EC26417F}"/>
          </ac:picMkLst>
        </pc:picChg>
      </pc:sldChg>
      <pc:sldChg chg="addSp modSp add mod ord">
        <pc:chgData name="Syphax Ait oubelli" userId="ecf726b1934da71b" providerId="LiveId" clId="{39C3F440-380F-4C67-BAB4-31F007D993CF}" dt="2021-09-03T13:46:50.675" v="86" actId="571"/>
        <pc:sldMkLst>
          <pc:docMk/>
          <pc:sldMk cId="3089138185" sldId="335"/>
        </pc:sldMkLst>
        <pc:spChg chg="add mod">
          <ac:chgData name="Syphax Ait oubelli" userId="ecf726b1934da71b" providerId="LiveId" clId="{39C3F440-380F-4C67-BAB4-31F007D993CF}" dt="2021-09-03T13:46:46.531" v="84" actId="207"/>
          <ac:spMkLst>
            <pc:docMk/>
            <pc:sldMk cId="3089138185" sldId="335"/>
            <ac:spMk id="2" creationId="{B92FAED4-C371-4375-BB04-8436A43B7B2B}"/>
          </ac:spMkLst>
        </pc:spChg>
        <pc:spChg chg="add mod">
          <ac:chgData name="Syphax Ait oubelli" userId="ecf726b1934da71b" providerId="LiveId" clId="{39C3F440-380F-4C67-BAB4-31F007D993CF}" dt="2021-09-03T13:46:49" v="85" actId="571"/>
          <ac:spMkLst>
            <pc:docMk/>
            <pc:sldMk cId="3089138185" sldId="335"/>
            <ac:spMk id="11" creationId="{1772F940-3276-4841-B7EA-7FE715CDD76C}"/>
          </ac:spMkLst>
        </pc:spChg>
        <pc:spChg chg="add mod">
          <ac:chgData name="Syphax Ait oubelli" userId="ecf726b1934da71b" providerId="LiveId" clId="{39C3F440-380F-4C67-BAB4-31F007D993CF}" dt="2021-09-03T13:46:50.675" v="86" actId="571"/>
          <ac:spMkLst>
            <pc:docMk/>
            <pc:sldMk cId="3089138185" sldId="335"/>
            <ac:spMk id="12" creationId="{95EB93C2-19CD-41A4-9E5E-DC4E8C70EDA2}"/>
          </ac:spMkLst>
        </pc:spChg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3828117253" sldId="335"/>
        </pc:sldMkLst>
      </pc:sldChg>
      <pc:sldChg chg="addSp modSp add mod">
        <pc:chgData name="Syphax Ait oubelli" userId="ecf726b1934da71b" providerId="LiveId" clId="{39C3F440-380F-4C67-BAB4-31F007D993CF}" dt="2021-09-03T14:00:30.219" v="244" actId="207"/>
        <pc:sldMkLst>
          <pc:docMk/>
          <pc:sldMk cId="838851283" sldId="336"/>
        </pc:sldMkLst>
        <pc:spChg chg="add mod">
          <ac:chgData name="Syphax Ait oubelli" userId="ecf726b1934da71b" providerId="LiveId" clId="{39C3F440-380F-4C67-BAB4-31F007D993CF}" dt="2021-09-03T13:48:28.329" v="97" actId="1036"/>
          <ac:spMkLst>
            <pc:docMk/>
            <pc:sldMk cId="838851283" sldId="336"/>
            <ac:spMk id="3" creationId="{178856E9-1704-4EBC-9DB5-2FAF1CB13ABD}"/>
          </ac:spMkLst>
        </pc:spChg>
        <pc:spChg chg="add mod">
          <ac:chgData name="Syphax Ait oubelli" userId="ecf726b1934da71b" providerId="LiveId" clId="{39C3F440-380F-4C67-BAB4-31F007D993CF}" dt="2021-09-03T13:58:21.955" v="174" actId="113"/>
          <ac:spMkLst>
            <pc:docMk/>
            <pc:sldMk cId="838851283" sldId="336"/>
            <ac:spMk id="7" creationId="{10E255C3-1688-4C04-8240-7C17AEA05754}"/>
          </ac:spMkLst>
        </pc:spChg>
        <pc:spChg chg="add mod">
          <ac:chgData name="Syphax Ait oubelli" userId="ecf726b1934da71b" providerId="LiveId" clId="{39C3F440-380F-4C67-BAB4-31F007D993CF}" dt="2021-09-03T14:00:30.219" v="244" actId="207"/>
          <ac:spMkLst>
            <pc:docMk/>
            <pc:sldMk cId="838851283" sldId="336"/>
            <ac:spMk id="13" creationId="{B4DC3924-F6AD-4EFA-96DE-F74C1E8D7C3D}"/>
          </ac:spMkLst>
        </pc:spChg>
        <pc:spChg chg="add mod">
          <ac:chgData name="Syphax Ait oubelli" userId="ecf726b1934da71b" providerId="LiveId" clId="{39C3F440-380F-4C67-BAB4-31F007D993CF}" dt="2021-09-03T13:48:33.594" v="99" actId="571"/>
          <ac:spMkLst>
            <pc:docMk/>
            <pc:sldMk cId="838851283" sldId="336"/>
            <ac:spMk id="19" creationId="{30BEE537-8863-428F-AC42-B9170639962A}"/>
          </ac:spMkLst>
        </pc:spChg>
        <pc:spChg chg="add mod">
          <ac:chgData name="Syphax Ait oubelli" userId="ecf726b1934da71b" providerId="LiveId" clId="{39C3F440-380F-4C67-BAB4-31F007D993CF}" dt="2021-09-03T14:00:30.219" v="244" actId="207"/>
          <ac:spMkLst>
            <pc:docMk/>
            <pc:sldMk cId="838851283" sldId="336"/>
            <ac:spMk id="20" creationId="{42FAD2B1-F47D-4F1E-9CC2-EE2D750DEE27}"/>
          </ac:spMkLst>
        </pc:spChg>
        <pc:spChg chg="add mod">
          <ac:chgData name="Syphax Ait oubelli" userId="ecf726b1934da71b" providerId="LiveId" clId="{39C3F440-380F-4C67-BAB4-31F007D993CF}" dt="2021-09-03T13:48:40.150" v="101" actId="571"/>
          <ac:spMkLst>
            <pc:docMk/>
            <pc:sldMk cId="838851283" sldId="336"/>
            <ac:spMk id="21" creationId="{5F2BB194-9526-4A9A-B06A-FF516F850E0D}"/>
          </ac:spMkLst>
        </pc:spChg>
        <pc:spChg chg="add mod">
          <ac:chgData name="Syphax Ait oubelli" userId="ecf726b1934da71b" providerId="LiveId" clId="{39C3F440-380F-4C67-BAB4-31F007D993CF}" dt="2021-09-03T14:00:30.219" v="244" actId="207"/>
          <ac:spMkLst>
            <pc:docMk/>
            <pc:sldMk cId="838851283" sldId="336"/>
            <ac:spMk id="22" creationId="{4CB21C4C-8F17-448C-AF04-0C45F9956790}"/>
          </ac:spMkLst>
        </pc:spChg>
        <pc:spChg chg="add mod">
          <ac:chgData name="Syphax Ait oubelli" userId="ecf726b1934da71b" providerId="LiveId" clId="{39C3F440-380F-4C67-BAB4-31F007D993CF}" dt="2021-09-03T13:48:40.150" v="101" actId="571"/>
          <ac:spMkLst>
            <pc:docMk/>
            <pc:sldMk cId="838851283" sldId="336"/>
            <ac:spMk id="23" creationId="{93EBA7C2-DA02-4CBD-BA25-6ABAFDB85E90}"/>
          </ac:spMkLst>
        </pc:spChg>
        <pc:picChg chg="add mod">
          <ac:chgData name="Syphax Ait oubelli" userId="ecf726b1934da71b" providerId="LiveId" clId="{39C3F440-380F-4C67-BAB4-31F007D993CF}" dt="2021-09-03T13:57:19.415" v="121" actId="1076"/>
          <ac:picMkLst>
            <pc:docMk/>
            <pc:sldMk cId="838851283" sldId="336"/>
            <ac:picMk id="5" creationId="{19E2385D-285D-415A-83F4-8DB0007C9C8D}"/>
          </ac:picMkLst>
        </pc:picChg>
        <pc:picChg chg="add mod">
          <ac:chgData name="Syphax Ait oubelli" userId="ecf726b1934da71b" providerId="LiveId" clId="{39C3F440-380F-4C67-BAB4-31F007D993CF}" dt="2021-09-03T13:49:20.546" v="107" actId="1035"/>
          <ac:picMkLst>
            <pc:docMk/>
            <pc:sldMk cId="838851283" sldId="336"/>
            <ac:picMk id="24" creationId="{67250E78-A885-4714-83B6-BADCB31442C9}"/>
          </ac:picMkLst>
        </pc:picChg>
        <pc:picChg chg="add mod">
          <ac:chgData name="Syphax Ait oubelli" userId="ecf726b1934da71b" providerId="LiveId" clId="{39C3F440-380F-4C67-BAB4-31F007D993CF}" dt="2021-09-03T13:49:23.777" v="108" actId="571"/>
          <ac:picMkLst>
            <pc:docMk/>
            <pc:sldMk cId="838851283" sldId="336"/>
            <ac:picMk id="25" creationId="{EE6ABE97-955C-4C1F-8E4C-34A88C446718}"/>
          </ac:picMkLst>
        </pc:picChg>
        <pc:picChg chg="add mod">
          <ac:chgData name="Syphax Ait oubelli" userId="ecf726b1934da71b" providerId="LiveId" clId="{39C3F440-380F-4C67-BAB4-31F007D993CF}" dt="2021-09-03T13:49:27.105" v="109" actId="571"/>
          <ac:picMkLst>
            <pc:docMk/>
            <pc:sldMk cId="838851283" sldId="336"/>
            <ac:picMk id="26" creationId="{C964AECB-0AC7-464D-8B81-7BB7C9978348}"/>
          </ac:picMkLst>
        </pc:picChg>
        <pc:picChg chg="add mod">
          <ac:chgData name="Syphax Ait oubelli" userId="ecf726b1934da71b" providerId="LiveId" clId="{39C3F440-380F-4C67-BAB4-31F007D993CF}" dt="2021-09-03T13:49:31.727" v="111" actId="1076"/>
          <ac:picMkLst>
            <pc:docMk/>
            <pc:sldMk cId="838851283" sldId="336"/>
            <ac:picMk id="27" creationId="{91DF034D-215E-4234-9FFD-71B34BFAF866}"/>
          </ac:picMkLst>
        </pc:picChg>
        <pc:picChg chg="add mod">
          <ac:chgData name="Syphax Ait oubelli" userId="ecf726b1934da71b" providerId="LiveId" clId="{39C3F440-380F-4C67-BAB4-31F007D993CF}" dt="2021-09-03T13:49:38.595" v="112" actId="571"/>
          <ac:picMkLst>
            <pc:docMk/>
            <pc:sldMk cId="838851283" sldId="336"/>
            <ac:picMk id="28" creationId="{0A88DE96-C63E-41F4-B802-E4B952886111}"/>
          </ac:picMkLst>
        </pc:picChg>
        <pc:picChg chg="add mod">
          <ac:chgData name="Syphax Ait oubelli" userId="ecf726b1934da71b" providerId="LiveId" clId="{39C3F440-380F-4C67-BAB4-31F007D993CF}" dt="2021-09-03T13:49:38.595" v="112" actId="571"/>
          <ac:picMkLst>
            <pc:docMk/>
            <pc:sldMk cId="838851283" sldId="336"/>
            <ac:picMk id="29" creationId="{FC01DF2D-6FFC-4A76-BFB4-E8658AA0C8B1}"/>
          </ac:picMkLst>
        </pc:picChg>
        <pc:picChg chg="add mod">
          <ac:chgData name="Syphax Ait oubelli" userId="ecf726b1934da71b" providerId="LiveId" clId="{39C3F440-380F-4C67-BAB4-31F007D993CF}" dt="2021-09-03T13:49:38.595" v="112" actId="571"/>
          <ac:picMkLst>
            <pc:docMk/>
            <pc:sldMk cId="838851283" sldId="336"/>
            <ac:picMk id="30" creationId="{5F193ECD-BB68-4745-AF4E-847009A50C63}"/>
          </ac:picMkLst>
        </pc:picChg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3183755414" sldId="336"/>
        </pc:sldMkLst>
      </pc:sldChg>
      <pc:sldChg chg="add del">
        <pc:chgData name="Syphax Ait oubelli" userId="ecf726b1934da71b" providerId="LiveId" clId="{39C3F440-380F-4C67-BAB4-31F007D993CF}" dt="2021-09-03T13:57:17.175" v="120" actId="2890"/>
        <pc:sldMkLst>
          <pc:docMk/>
          <pc:sldMk cId="2348377307" sldId="337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2496962250" sldId="337"/>
        </pc:sldMkLst>
      </pc:sldChg>
      <pc:sldChg chg="addSp delSp modSp add mod">
        <pc:chgData name="Syphax Ait oubelli" userId="ecf726b1934da71b" providerId="LiveId" clId="{39C3F440-380F-4C67-BAB4-31F007D993CF}" dt="2021-09-03T14:00:24.133" v="243" actId="207"/>
        <pc:sldMkLst>
          <pc:docMk/>
          <pc:sldMk cId="4126660452" sldId="337"/>
        </pc:sldMkLst>
        <pc:spChg chg="mod">
          <ac:chgData name="Syphax Ait oubelli" userId="ecf726b1934da71b" providerId="LiveId" clId="{39C3F440-380F-4C67-BAB4-31F007D993CF}" dt="2021-09-03T13:58:59.353" v="176" actId="20577"/>
          <ac:spMkLst>
            <pc:docMk/>
            <pc:sldMk cId="4126660452" sldId="337"/>
            <ac:spMk id="3" creationId="{178856E9-1704-4EBC-9DB5-2FAF1CB13ABD}"/>
          </ac:spMkLst>
        </pc:spChg>
        <pc:spChg chg="mod">
          <ac:chgData name="Syphax Ait oubelli" userId="ecf726b1934da71b" providerId="LiveId" clId="{39C3F440-380F-4C67-BAB4-31F007D993CF}" dt="2021-09-03T13:59:51.688" v="237" actId="113"/>
          <ac:spMkLst>
            <pc:docMk/>
            <pc:sldMk cId="4126660452" sldId="337"/>
            <ac:spMk id="7" creationId="{10E255C3-1688-4C04-8240-7C17AEA05754}"/>
          </ac:spMkLst>
        </pc:spChg>
        <pc:spChg chg="mod">
          <ac:chgData name="Syphax Ait oubelli" userId="ecf726b1934da71b" providerId="LiveId" clId="{39C3F440-380F-4C67-BAB4-31F007D993CF}" dt="2021-09-03T14:00:24.133" v="243" actId="207"/>
          <ac:spMkLst>
            <pc:docMk/>
            <pc:sldMk cId="4126660452" sldId="337"/>
            <ac:spMk id="13" creationId="{B4DC3924-F6AD-4EFA-96DE-F74C1E8D7C3D}"/>
          </ac:spMkLst>
        </pc:spChg>
        <pc:spChg chg="mod">
          <ac:chgData name="Syphax Ait oubelli" userId="ecf726b1934da71b" providerId="LiveId" clId="{39C3F440-380F-4C67-BAB4-31F007D993CF}" dt="2021-09-03T13:59:04.125" v="180" actId="20577"/>
          <ac:spMkLst>
            <pc:docMk/>
            <pc:sldMk cId="4126660452" sldId="337"/>
            <ac:spMk id="19" creationId="{30BEE537-8863-428F-AC42-B9170639962A}"/>
          </ac:spMkLst>
        </pc:spChg>
        <pc:spChg chg="mod">
          <ac:chgData name="Syphax Ait oubelli" userId="ecf726b1934da71b" providerId="LiveId" clId="{39C3F440-380F-4C67-BAB4-31F007D993CF}" dt="2021-09-03T14:00:24.133" v="243" actId="207"/>
          <ac:spMkLst>
            <pc:docMk/>
            <pc:sldMk cId="4126660452" sldId="337"/>
            <ac:spMk id="20" creationId="{42FAD2B1-F47D-4F1E-9CC2-EE2D750DEE27}"/>
          </ac:spMkLst>
        </pc:spChg>
        <pc:spChg chg="mod">
          <ac:chgData name="Syphax Ait oubelli" userId="ecf726b1934da71b" providerId="LiveId" clId="{39C3F440-380F-4C67-BAB4-31F007D993CF}" dt="2021-09-03T13:59:07.438" v="182" actId="20577"/>
          <ac:spMkLst>
            <pc:docMk/>
            <pc:sldMk cId="4126660452" sldId="337"/>
            <ac:spMk id="21" creationId="{5F2BB194-9526-4A9A-B06A-FF516F850E0D}"/>
          </ac:spMkLst>
        </pc:spChg>
        <pc:spChg chg="mod">
          <ac:chgData name="Syphax Ait oubelli" userId="ecf726b1934da71b" providerId="LiveId" clId="{39C3F440-380F-4C67-BAB4-31F007D993CF}" dt="2021-09-03T14:00:24.133" v="243" actId="207"/>
          <ac:spMkLst>
            <pc:docMk/>
            <pc:sldMk cId="4126660452" sldId="337"/>
            <ac:spMk id="22" creationId="{4CB21C4C-8F17-448C-AF04-0C45F9956790}"/>
          </ac:spMkLst>
        </pc:spChg>
        <pc:spChg chg="mod">
          <ac:chgData name="Syphax Ait oubelli" userId="ecf726b1934da71b" providerId="LiveId" clId="{39C3F440-380F-4C67-BAB4-31F007D993CF}" dt="2021-09-03T13:59:11.414" v="184" actId="20577"/>
          <ac:spMkLst>
            <pc:docMk/>
            <pc:sldMk cId="4126660452" sldId="337"/>
            <ac:spMk id="23" creationId="{93EBA7C2-DA02-4CBD-BA25-6ABAFDB85E90}"/>
          </ac:spMkLst>
        </pc:spChg>
        <pc:picChg chg="mod">
          <ac:chgData name="Syphax Ait oubelli" userId="ecf726b1934da71b" providerId="LiveId" clId="{39C3F440-380F-4C67-BAB4-31F007D993CF}" dt="2021-09-03T13:59:59.743" v="240" actId="14826"/>
          <ac:picMkLst>
            <pc:docMk/>
            <pc:sldMk cId="4126660452" sldId="337"/>
            <ac:picMk id="5" creationId="{19E2385D-285D-415A-83F4-8DB0007C9C8D}"/>
          </ac:picMkLst>
        </pc:picChg>
        <pc:picChg chg="add del mod">
          <ac:chgData name="Syphax Ait oubelli" userId="ecf726b1934da71b" providerId="LiveId" clId="{39C3F440-380F-4C67-BAB4-31F007D993CF}" dt="2021-09-03T13:59:57.556" v="239" actId="21"/>
          <ac:picMkLst>
            <pc:docMk/>
            <pc:sldMk cId="4126660452" sldId="337"/>
            <ac:picMk id="8" creationId="{F71A5555-1E58-4423-BB68-1B09636056E8}"/>
          </ac:picMkLst>
        </pc:picChg>
      </pc:sldChg>
      <pc:sldChg chg="addSp delSp modSp add mod">
        <pc:chgData name="Syphax Ait oubelli" userId="ecf726b1934da71b" providerId="LiveId" clId="{39C3F440-380F-4C67-BAB4-31F007D993CF}" dt="2021-09-03T14:06:12.962" v="346" actId="207"/>
        <pc:sldMkLst>
          <pc:docMk/>
          <pc:sldMk cId="2187991963" sldId="338"/>
        </pc:sldMkLst>
        <pc:spChg chg="del">
          <ac:chgData name="Syphax Ait oubelli" userId="ecf726b1934da71b" providerId="LiveId" clId="{39C3F440-380F-4C67-BAB4-31F007D993CF}" dt="2021-09-03T14:02:46.507" v="246" actId="478"/>
          <ac:spMkLst>
            <pc:docMk/>
            <pc:sldMk cId="2187991963" sldId="338"/>
            <ac:spMk id="2" creationId="{B92FAED4-C371-4375-BB04-8436A43B7B2B}"/>
          </ac:spMkLst>
        </pc:spChg>
        <pc:spChg chg="del">
          <ac:chgData name="Syphax Ait oubelli" userId="ecf726b1934da71b" providerId="LiveId" clId="{39C3F440-380F-4C67-BAB4-31F007D993CF}" dt="2021-09-03T14:02:46.507" v="246" actId="478"/>
          <ac:spMkLst>
            <pc:docMk/>
            <pc:sldMk cId="2187991963" sldId="338"/>
            <ac:spMk id="3" creationId="{178856E9-1704-4EBC-9DB5-2FAF1CB13ABD}"/>
          </ac:spMkLst>
        </pc:spChg>
        <pc:spChg chg="add mod ord">
          <ac:chgData name="Syphax Ait oubelli" userId="ecf726b1934da71b" providerId="LiveId" clId="{39C3F440-380F-4C67-BAB4-31F007D993CF}" dt="2021-09-03T14:05:17.057" v="313" actId="1076"/>
          <ac:spMkLst>
            <pc:docMk/>
            <pc:sldMk cId="2187991963" sldId="338"/>
            <ac:spMk id="4" creationId="{579528CC-1001-4F5A-A066-37C8EC27FFA9}"/>
          </ac:spMkLst>
        </pc:spChg>
        <pc:spChg chg="del">
          <ac:chgData name="Syphax Ait oubelli" userId="ecf726b1934da71b" providerId="LiveId" clId="{39C3F440-380F-4C67-BAB4-31F007D993CF}" dt="2021-09-03T14:02:46.507" v="246" actId="478"/>
          <ac:spMkLst>
            <pc:docMk/>
            <pc:sldMk cId="2187991963" sldId="338"/>
            <ac:spMk id="7" creationId="{10E255C3-1688-4C04-8240-7C17AEA05754}"/>
          </ac:spMkLst>
        </pc:spChg>
        <pc:spChg chg="del">
          <ac:chgData name="Syphax Ait oubelli" userId="ecf726b1934da71b" providerId="LiveId" clId="{39C3F440-380F-4C67-BAB4-31F007D993CF}" dt="2021-09-03T14:02:46.507" v="246" actId="478"/>
          <ac:spMkLst>
            <pc:docMk/>
            <pc:sldMk cId="2187991963" sldId="338"/>
            <ac:spMk id="11" creationId="{1772F940-3276-4841-B7EA-7FE715CDD76C}"/>
          </ac:spMkLst>
        </pc:spChg>
        <pc:spChg chg="del">
          <ac:chgData name="Syphax Ait oubelli" userId="ecf726b1934da71b" providerId="LiveId" clId="{39C3F440-380F-4C67-BAB4-31F007D993CF}" dt="2021-09-03T14:02:46.507" v="246" actId="478"/>
          <ac:spMkLst>
            <pc:docMk/>
            <pc:sldMk cId="2187991963" sldId="338"/>
            <ac:spMk id="12" creationId="{95EB93C2-19CD-41A4-9E5E-DC4E8C70EDA2}"/>
          </ac:spMkLst>
        </pc:spChg>
        <pc:spChg chg="del">
          <ac:chgData name="Syphax Ait oubelli" userId="ecf726b1934da71b" providerId="LiveId" clId="{39C3F440-380F-4C67-BAB4-31F007D993CF}" dt="2021-09-03T14:02:46.507" v="246" actId="478"/>
          <ac:spMkLst>
            <pc:docMk/>
            <pc:sldMk cId="2187991963" sldId="338"/>
            <ac:spMk id="13" creationId="{B4DC3924-F6AD-4EFA-96DE-F74C1E8D7C3D}"/>
          </ac:spMkLst>
        </pc:spChg>
        <pc:spChg chg="del">
          <ac:chgData name="Syphax Ait oubelli" userId="ecf726b1934da71b" providerId="LiveId" clId="{39C3F440-380F-4C67-BAB4-31F007D993CF}" dt="2021-09-03T14:02:46.507" v="246" actId="478"/>
          <ac:spMkLst>
            <pc:docMk/>
            <pc:sldMk cId="2187991963" sldId="338"/>
            <ac:spMk id="19" creationId="{30BEE537-8863-428F-AC42-B9170639962A}"/>
          </ac:spMkLst>
        </pc:spChg>
        <pc:spChg chg="del">
          <ac:chgData name="Syphax Ait oubelli" userId="ecf726b1934da71b" providerId="LiveId" clId="{39C3F440-380F-4C67-BAB4-31F007D993CF}" dt="2021-09-03T14:02:46.507" v="246" actId="478"/>
          <ac:spMkLst>
            <pc:docMk/>
            <pc:sldMk cId="2187991963" sldId="338"/>
            <ac:spMk id="20" creationId="{42FAD2B1-F47D-4F1E-9CC2-EE2D750DEE27}"/>
          </ac:spMkLst>
        </pc:spChg>
        <pc:spChg chg="del">
          <ac:chgData name="Syphax Ait oubelli" userId="ecf726b1934da71b" providerId="LiveId" clId="{39C3F440-380F-4C67-BAB4-31F007D993CF}" dt="2021-09-03T14:02:46.507" v="246" actId="478"/>
          <ac:spMkLst>
            <pc:docMk/>
            <pc:sldMk cId="2187991963" sldId="338"/>
            <ac:spMk id="21" creationId="{5F2BB194-9526-4A9A-B06A-FF516F850E0D}"/>
          </ac:spMkLst>
        </pc:spChg>
        <pc:spChg chg="del">
          <ac:chgData name="Syphax Ait oubelli" userId="ecf726b1934da71b" providerId="LiveId" clId="{39C3F440-380F-4C67-BAB4-31F007D993CF}" dt="2021-09-03T14:02:46.507" v="246" actId="478"/>
          <ac:spMkLst>
            <pc:docMk/>
            <pc:sldMk cId="2187991963" sldId="338"/>
            <ac:spMk id="22" creationId="{4CB21C4C-8F17-448C-AF04-0C45F9956790}"/>
          </ac:spMkLst>
        </pc:spChg>
        <pc:spChg chg="del">
          <ac:chgData name="Syphax Ait oubelli" userId="ecf726b1934da71b" providerId="LiveId" clId="{39C3F440-380F-4C67-BAB4-31F007D993CF}" dt="2021-09-03T14:02:46.507" v="246" actId="478"/>
          <ac:spMkLst>
            <pc:docMk/>
            <pc:sldMk cId="2187991963" sldId="338"/>
            <ac:spMk id="23" creationId="{93EBA7C2-DA02-4CBD-BA25-6ABAFDB85E90}"/>
          </ac:spMkLst>
        </pc:spChg>
        <pc:spChg chg="add mod ord">
          <ac:chgData name="Syphax Ait oubelli" userId="ecf726b1934da71b" providerId="LiveId" clId="{39C3F440-380F-4C67-BAB4-31F007D993CF}" dt="2021-09-03T14:05:19.008" v="314" actId="20577"/>
          <ac:spMkLst>
            <pc:docMk/>
            <pc:sldMk cId="2187991963" sldId="338"/>
            <ac:spMk id="31" creationId="{7A79794F-271E-44D7-8253-9713DD87EEB1}"/>
          </ac:spMkLst>
        </pc:spChg>
        <pc:spChg chg="add mod ord">
          <ac:chgData name="Syphax Ait oubelli" userId="ecf726b1934da71b" providerId="LiveId" clId="{39C3F440-380F-4C67-BAB4-31F007D993CF}" dt="2021-09-03T14:05:21.050" v="315" actId="20577"/>
          <ac:spMkLst>
            <pc:docMk/>
            <pc:sldMk cId="2187991963" sldId="338"/>
            <ac:spMk id="32" creationId="{A18AC4C9-520F-4D4A-8096-255BB7BF108B}"/>
          </ac:spMkLst>
        </pc:spChg>
        <pc:spChg chg="add mod">
          <ac:chgData name="Syphax Ait oubelli" userId="ecf726b1934da71b" providerId="LiveId" clId="{39C3F440-380F-4C67-BAB4-31F007D993CF}" dt="2021-09-03T14:05:17.057" v="313" actId="1076"/>
          <ac:spMkLst>
            <pc:docMk/>
            <pc:sldMk cId="2187991963" sldId="338"/>
            <ac:spMk id="36" creationId="{D673F200-F1E7-450D-8FA7-0D36426740BF}"/>
          </ac:spMkLst>
        </pc:spChg>
        <pc:spChg chg="add mod">
          <ac:chgData name="Syphax Ait oubelli" userId="ecf726b1934da71b" providerId="LiveId" clId="{39C3F440-380F-4C67-BAB4-31F007D993CF}" dt="2021-09-03T14:05:17.057" v="313" actId="1076"/>
          <ac:spMkLst>
            <pc:docMk/>
            <pc:sldMk cId="2187991963" sldId="338"/>
            <ac:spMk id="37" creationId="{3061215B-2C8F-4458-A540-59BA9EBD86A9}"/>
          </ac:spMkLst>
        </pc:spChg>
        <pc:spChg chg="add mod">
          <ac:chgData name="Syphax Ait oubelli" userId="ecf726b1934da71b" providerId="LiveId" clId="{39C3F440-380F-4C67-BAB4-31F007D993CF}" dt="2021-09-03T14:06:12.962" v="346" actId="207"/>
          <ac:spMkLst>
            <pc:docMk/>
            <pc:sldMk cId="2187991963" sldId="338"/>
            <ac:spMk id="38" creationId="{AA9904D1-03DA-4A13-BDBC-9E4E776BDD76}"/>
          </ac:spMkLst>
        </pc:spChg>
        <pc:picChg chg="del">
          <ac:chgData name="Syphax Ait oubelli" userId="ecf726b1934da71b" providerId="LiveId" clId="{39C3F440-380F-4C67-BAB4-31F007D993CF}" dt="2021-09-03T14:02:46.507" v="246" actId="478"/>
          <ac:picMkLst>
            <pc:docMk/>
            <pc:sldMk cId="2187991963" sldId="338"/>
            <ac:picMk id="5" creationId="{19E2385D-285D-415A-83F4-8DB0007C9C8D}"/>
          </ac:picMkLst>
        </pc:picChg>
        <pc:picChg chg="del">
          <ac:chgData name="Syphax Ait oubelli" userId="ecf726b1934da71b" providerId="LiveId" clId="{39C3F440-380F-4C67-BAB4-31F007D993CF}" dt="2021-09-03T14:02:46.507" v="246" actId="478"/>
          <ac:picMkLst>
            <pc:docMk/>
            <pc:sldMk cId="2187991963" sldId="338"/>
            <ac:picMk id="6" creationId="{863180F2-9E13-44E5-861B-C2294385A7B8}"/>
          </ac:picMkLst>
        </pc:picChg>
        <pc:picChg chg="del">
          <ac:chgData name="Syphax Ait oubelli" userId="ecf726b1934da71b" providerId="LiveId" clId="{39C3F440-380F-4C67-BAB4-31F007D993CF}" dt="2021-09-03T14:02:46.507" v="246" actId="478"/>
          <ac:picMkLst>
            <pc:docMk/>
            <pc:sldMk cId="2187991963" sldId="338"/>
            <ac:picMk id="10" creationId="{23EEF6C5-4CFF-431D-B66A-C4B1B3F10BC1}"/>
          </ac:picMkLst>
        </pc:picChg>
        <pc:picChg chg="del">
          <ac:chgData name="Syphax Ait oubelli" userId="ecf726b1934da71b" providerId="LiveId" clId="{39C3F440-380F-4C67-BAB4-31F007D993CF}" dt="2021-09-03T14:02:46.507" v="246" actId="478"/>
          <ac:picMkLst>
            <pc:docMk/>
            <pc:sldMk cId="2187991963" sldId="338"/>
            <ac:picMk id="14" creationId="{17B3429E-486A-4B86-9D0F-674E5F86A759}"/>
          </ac:picMkLst>
        </pc:picChg>
        <pc:picChg chg="del">
          <ac:chgData name="Syphax Ait oubelli" userId="ecf726b1934da71b" providerId="LiveId" clId="{39C3F440-380F-4C67-BAB4-31F007D993CF}" dt="2021-09-03T14:02:46.507" v="246" actId="478"/>
          <ac:picMkLst>
            <pc:docMk/>
            <pc:sldMk cId="2187991963" sldId="338"/>
            <ac:picMk id="15" creationId="{FFDF011B-FEF8-4BF8-99AF-D44A49F48335}"/>
          </ac:picMkLst>
        </pc:picChg>
        <pc:picChg chg="del">
          <ac:chgData name="Syphax Ait oubelli" userId="ecf726b1934da71b" providerId="LiveId" clId="{39C3F440-380F-4C67-BAB4-31F007D993CF}" dt="2021-09-03T14:02:46.507" v="246" actId="478"/>
          <ac:picMkLst>
            <pc:docMk/>
            <pc:sldMk cId="2187991963" sldId="338"/>
            <ac:picMk id="16" creationId="{034103B9-2B25-43B7-8C88-8FD6CFDFBD8B}"/>
          </ac:picMkLst>
        </pc:picChg>
        <pc:picChg chg="del">
          <ac:chgData name="Syphax Ait oubelli" userId="ecf726b1934da71b" providerId="LiveId" clId="{39C3F440-380F-4C67-BAB4-31F007D993CF}" dt="2021-09-03T14:02:46.507" v="246" actId="478"/>
          <ac:picMkLst>
            <pc:docMk/>
            <pc:sldMk cId="2187991963" sldId="338"/>
            <ac:picMk id="17" creationId="{09534186-A375-45DA-B8E0-084FDD2E6633}"/>
          </ac:picMkLst>
        </pc:picChg>
        <pc:picChg chg="del">
          <ac:chgData name="Syphax Ait oubelli" userId="ecf726b1934da71b" providerId="LiveId" clId="{39C3F440-380F-4C67-BAB4-31F007D993CF}" dt="2021-09-03T14:02:46.507" v="246" actId="478"/>
          <ac:picMkLst>
            <pc:docMk/>
            <pc:sldMk cId="2187991963" sldId="338"/>
            <ac:picMk id="18" creationId="{B459837D-5368-4516-BE47-0B58B178F10F}"/>
          </ac:picMkLst>
        </pc:picChg>
        <pc:picChg chg="del">
          <ac:chgData name="Syphax Ait oubelli" userId="ecf726b1934da71b" providerId="LiveId" clId="{39C3F440-380F-4C67-BAB4-31F007D993CF}" dt="2021-09-03T14:02:46.507" v="246" actId="478"/>
          <ac:picMkLst>
            <pc:docMk/>
            <pc:sldMk cId="2187991963" sldId="338"/>
            <ac:picMk id="24" creationId="{67250E78-A885-4714-83B6-BADCB31442C9}"/>
          </ac:picMkLst>
        </pc:picChg>
        <pc:picChg chg="del">
          <ac:chgData name="Syphax Ait oubelli" userId="ecf726b1934da71b" providerId="LiveId" clId="{39C3F440-380F-4C67-BAB4-31F007D993CF}" dt="2021-09-03T14:02:46.507" v="246" actId="478"/>
          <ac:picMkLst>
            <pc:docMk/>
            <pc:sldMk cId="2187991963" sldId="338"/>
            <ac:picMk id="25" creationId="{EE6ABE97-955C-4C1F-8E4C-34A88C446718}"/>
          </ac:picMkLst>
        </pc:picChg>
        <pc:picChg chg="del">
          <ac:chgData name="Syphax Ait oubelli" userId="ecf726b1934da71b" providerId="LiveId" clId="{39C3F440-380F-4C67-BAB4-31F007D993CF}" dt="2021-09-03T14:02:46.507" v="246" actId="478"/>
          <ac:picMkLst>
            <pc:docMk/>
            <pc:sldMk cId="2187991963" sldId="338"/>
            <ac:picMk id="26" creationId="{C964AECB-0AC7-464D-8B81-7BB7C9978348}"/>
          </ac:picMkLst>
        </pc:picChg>
        <pc:picChg chg="del">
          <ac:chgData name="Syphax Ait oubelli" userId="ecf726b1934da71b" providerId="LiveId" clId="{39C3F440-380F-4C67-BAB4-31F007D993CF}" dt="2021-09-03T14:02:46.507" v="246" actId="478"/>
          <ac:picMkLst>
            <pc:docMk/>
            <pc:sldMk cId="2187991963" sldId="338"/>
            <ac:picMk id="27" creationId="{91DF034D-215E-4234-9FFD-71B34BFAF866}"/>
          </ac:picMkLst>
        </pc:picChg>
        <pc:picChg chg="del">
          <ac:chgData name="Syphax Ait oubelli" userId="ecf726b1934da71b" providerId="LiveId" clId="{39C3F440-380F-4C67-BAB4-31F007D993CF}" dt="2021-09-03T14:02:46.507" v="246" actId="478"/>
          <ac:picMkLst>
            <pc:docMk/>
            <pc:sldMk cId="2187991963" sldId="338"/>
            <ac:picMk id="28" creationId="{0A88DE96-C63E-41F4-B802-E4B952886111}"/>
          </ac:picMkLst>
        </pc:picChg>
        <pc:picChg chg="del">
          <ac:chgData name="Syphax Ait oubelli" userId="ecf726b1934da71b" providerId="LiveId" clId="{39C3F440-380F-4C67-BAB4-31F007D993CF}" dt="2021-09-03T14:02:46.507" v="246" actId="478"/>
          <ac:picMkLst>
            <pc:docMk/>
            <pc:sldMk cId="2187991963" sldId="338"/>
            <ac:picMk id="29" creationId="{FC01DF2D-6FFC-4A76-BFB4-E8658AA0C8B1}"/>
          </ac:picMkLst>
        </pc:picChg>
        <pc:picChg chg="del">
          <ac:chgData name="Syphax Ait oubelli" userId="ecf726b1934da71b" providerId="LiveId" clId="{39C3F440-380F-4C67-BAB4-31F007D993CF}" dt="2021-09-03T14:02:46.507" v="246" actId="478"/>
          <ac:picMkLst>
            <pc:docMk/>
            <pc:sldMk cId="2187991963" sldId="338"/>
            <ac:picMk id="30" creationId="{5F193ECD-BB68-4745-AF4E-847009A50C63}"/>
          </ac:picMkLst>
        </pc:picChg>
        <pc:cxnChg chg="add mod">
          <ac:chgData name="Syphax Ait oubelli" userId="ecf726b1934da71b" providerId="LiveId" clId="{39C3F440-380F-4C67-BAB4-31F007D993CF}" dt="2021-09-03T14:05:17.057" v="313" actId="1076"/>
          <ac:cxnSpMkLst>
            <pc:docMk/>
            <pc:sldMk cId="2187991963" sldId="338"/>
            <ac:cxnSpMk id="9" creationId="{C3F7FE87-9891-4926-AC76-B4C74F922A77}"/>
          </ac:cxnSpMkLst>
        </pc:cxnChg>
        <pc:cxnChg chg="add mod">
          <ac:chgData name="Syphax Ait oubelli" userId="ecf726b1934da71b" providerId="LiveId" clId="{39C3F440-380F-4C67-BAB4-31F007D993CF}" dt="2021-09-03T14:05:17.057" v="313" actId="1076"/>
          <ac:cxnSpMkLst>
            <pc:docMk/>
            <pc:sldMk cId="2187991963" sldId="338"/>
            <ac:cxnSpMk id="33" creationId="{28CFB6A9-5525-4FBA-ABB3-5A4981EA56BE}"/>
          </ac:cxnSpMkLst>
        </pc:cxnChg>
        <pc:cxnChg chg="add mod">
          <ac:chgData name="Syphax Ait oubelli" userId="ecf726b1934da71b" providerId="LiveId" clId="{39C3F440-380F-4C67-BAB4-31F007D993CF}" dt="2021-09-03T14:06:09.106" v="345" actId="14100"/>
          <ac:cxnSpMkLst>
            <pc:docMk/>
            <pc:sldMk cId="2187991963" sldId="338"/>
            <ac:cxnSpMk id="40" creationId="{995DCAB6-35EF-4FB2-8FBB-3B7B401525A6}"/>
          </ac:cxnSpMkLst>
        </pc:cxnChg>
      </pc:sldChg>
      <pc:sldChg chg="addSp delSp modSp add mod">
        <pc:chgData name="Syphax Ait oubelli" userId="ecf726b1934da71b" providerId="LiveId" clId="{39C3F440-380F-4C67-BAB4-31F007D993CF}" dt="2021-09-03T14:10:36.047" v="405" actId="12789"/>
        <pc:sldMkLst>
          <pc:docMk/>
          <pc:sldMk cId="1199121168" sldId="339"/>
        </pc:sldMkLst>
        <pc:spChg chg="add mod">
          <ac:chgData name="Syphax Ait oubelli" userId="ecf726b1934da71b" providerId="LiveId" clId="{39C3F440-380F-4C67-BAB4-31F007D993CF}" dt="2021-09-03T14:10:36.047" v="405" actId="12789"/>
          <ac:spMkLst>
            <pc:docMk/>
            <pc:sldMk cId="1199121168" sldId="339"/>
            <ac:spMk id="2" creationId="{694E9EAC-A7B3-4BF4-9FA7-7EAC6BC243A2}"/>
          </ac:spMkLst>
        </pc:spChg>
        <pc:spChg chg="del">
          <ac:chgData name="Syphax Ait oubelli" userId="ecf726b1934da71b" providerId="LiveId" clId="{39C3F440-380F-4C67-BAB4-31F007D993CF}" dt="2021-09-03T14:10:05.138" v="348" actId="478"/>
          <ac:spMkLst>
            <pc:docMk/>
            <pc:sldMk cId="1199121168" sldId="339"/>
            <ac:spMk id="4" creationId="{579528CC-1001-4F5A-A066-37C8EC27FFA9}"/>
          </ac:spMkLst>
        </pc:spChg>
        <pc:spChg chg="del">
          <ac:chgData name="Syphax Ait oubelli" userId="ecf726b1934da71b" providerId="LiveId" clId="{39C3F440-380F-4C67-BAB4-31F007D993CF}" dt="2021-09-03T14:10:05.138" v="348" actId="478"/>
          <ac:spMkLst>
            <pc:docMk/>
            <pc:sldMk cId="1199121168" sldId="339"/>
            <ac:spMk id="31" creationId="{7A79794F-271E-44D7-8253-9713DD87EEB1}"/>
          </ac:spMkLst>
        </pc:spChg>
        <pc:spChg chg="del">
          <ac:chgData name="Syphax Ait oubelli" userId="ecf726b1934da71b" providerId="LiveId" clId="{39C3F440-380F-4C67-BAB4-31F007D993CF}" dt="2021-09-03T14:10:05.138" v="348" actId="478"/>
          <ac:spMkLst>
            <pc:docMk/>
            <pc:sldMk cId="1199121168" sldId="339"/>
            <ac:spMk id="32" creationId="{A18AC4C9-520F-4D4A-8096-255BB7BF108B}"/>
          </ac:spMkLst>
        </pc:spChg>
        <pc:spChg chg="del">
          <ac:chgData name="Syphax Ait oubelli" userId="ecf726b1934da71b" providerId="LiveId" clId="{39C3F440-380F-4C67-BAB4-31F007D993CF}" dt="2021-09-03T14:10:05.138" v="348" actId="478"/>
          <ac:spMkLst>
            <pc:docMk/>
            <pc:sldMk cId="1199121168" sldId="339"/>
            <ac:spMk id="36" creationId="{D673F200-F1E7-450D-8FA7-0D36426740BF}"/>
          </ac:spMkLst>
        </pc:spChg>
        <pc:spChg chg="del">
          <ac:chgData name="Syphax Ait oubelli" userId="ecf726b1934da71b" providerId="LiveId" clId="{39C3F440-380F-4C67-BAB4-31F007D993CF}" dt="2021-09-03T14:10:05.138" v="348" actId="478"/>
          <ac:spMkLst>
            <pc:docMk/>
            <pc:sldMk cId="1199121168" sldId="339"/>
            <ac:spMk id="37" creationId="{3061215B-2C8F-4458-A540-59BA9EBD86A9}"/>
          </ac:spMkLst>
        </pc:spChg>
        <pc:spChg chg="del">
          <ac:chgData name="Syphax Ait oubelli" userId="ecf726b1934da71b" providerId="LiveId" clId="{39C3F440-380F-4C67-BAB4-31F007D993CF}" dt="2021-09-03T14:10:05.138" v="348" actId="478"/>
          <ac:spMkLst>
            <pc:docMk/>
            <pc:sldMk cId="1199121168" sldId="339"/>
            <ac:spMk id="38" creationId="{AA9904D1-03DA-4A13-BDBC-9E4E776BDD76}"/>
          </ac:spMkLst>
        </pc:spChg>
        <pc:cxnChg chg="del mod">
          <ac:chgData name="Syphax Ait oubelli" userId="ecf726b1934da71b" providerId="LiveId" clId="{39C3F440-380F-4C67-BAB4-31F007D993CF}" dt="2021-09-03T14:10:05.138" v="348" actId="478"/>
          <ac:cxnSpMkLst>
            <pc:docMk/>
            <pc:sldMk cId="1199121168" sldId="339"/>
            <ac:cxnSpMk id="9" creationId="{C3F7FE87-9891-4926-AC76-B4C74F922A77}"/>
          </ac:cxnSpMkLst>
        </pc:cxnChg>
        <pc:cxnChg chg="del mod">
          <ac:chgData name="Syphax Ait oubelli" userId="ecf726b1934da71b" providerId="LiveId" clId="{39C3F440-380F-4C67-BAB4-31F007D993CF}" dt="2021-09-03T14:10:05.138" v="348" actId="478"/>
          <ac:cxnSpMkLst>
            <pc:docMk/>
            <pc:sldMk cId="1199121168" sldId="339"/>
            <ac:cxnSpMk id="33" creationId="{28CFB6A9-5525-4FBA-ABB3-5A4981EA56BE}"/>
          </ac:cxnSpMkLst>
        </pc:cxnChg>
        <pc:cxnChg chg="del">
          <ac:chgData name="Syphax Ait oubelli" userId="ecf726b1934da71b" providerId="LiveId" clId="{39C3F440-380F-4C67-BAB4-31F007D993CF}" dt="2021-09-03T14:10:05.138" v="348" actId="478"/>
          <ac:cxnSpMkLst>
            <pc:docMk/>
            <pc:sldMk cId="1199121168" sldId="339"/>
            <ac:cxnSpMk id="40" creationId="{995DCAB6-35EF-4FB2-8FBB-3B7B401525A6}"/>
          </ac:cxnSpMkLst>
        </pc:cxnChg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4161960488" sldId="339"/>
        </pc:sldMkLst>
      </pc:sldChg>
      <pc:sldChg chg="addSp delSp modSp add mod">
        <pc:chgData name="Syphax Ait oubelli" userId="ecf726b1934da71b" providerId="LiveId" clId="{39C3F440-380F-4C67-BAB4-31F007D993CF}" dt="2021-09-03T14:13:33.602" v="497" actId="1076"/>
        <pc:sldMkLst>
          <pc:docMk/>
          <pc:sldMk cId="1656311552" sldId="340"/>
        </pc:sldMkLst>
        <pc:spChg chg="del mod">
          <ac:chgData name="Syphax Ait oubelli" userId="ecf726b1934da71b" providerId="LiveId" clId="{39C3F440-380F-4C67-BAB4-31F007D993CF}" dt="2021-09-03T14:11:46.698" v="417" actId="478"/>
          <ac:spMkLst>
            <pc:docMk/>
            <pc:sldMk cId="1656311552" sldId="340"/>
            <ac:spMk id="2" creationId="{694E9EAC-A7B3-4BF4-9FA7-7EAC6BC243A2}"/>
          </ac:spMkLst>
        </pc:spChg>
        <pc:spChg chg="add mod">
          <ac:chgData name="Syphax Ait oubelli" userId="ecf726b1934da71b" providerId="LiveId" clId="{39C3F440-380F-4C67-BAB4-31F007D993CF}" dt="2021-09-03T14:13:09.849" v="489" actId="1076"/>
          <ac:spMkLst>
            <pc:docMk/>
            <pc:sldMk cId="1656311552" sldId="340"/>
            <ac:spMk id="3" creationId="{72C31958-5D1C-4311-90A5-47F630B1B16D}"/>
          </ac:spMkLst>
        </pc:spChg>
        <pc:spChg chg="add mod">
          <ac:chgData name="Syphax Ait oubelli" userId="ecf726b1934da71b" providerId="LiveId" clId="{39C3F440-380F-4C67-BAB4-31F007D993CF}" dt="2021-09-03T14:13:23.769" v="494" actId="1076"/>
          <ac:spMkLst>
            <pc:docMk/>
            <pc:sldMk cId="1656311552" sldId="340"/>
            <ac:spMk id="4" creationId="{D716D2DD-A805-4216-B3B0-9545CFD3DB56}"/>
          </ac:spMkLst>
        </pc:spChg>
        <pc:spChg chg="add mod">
          <ac:chgData name="Syphax Ait oubelli" userId="ecf726b1934da71b" providerId="LiveId" clId="{39C3F440-380F-4C67-BAB4-31F007D993CF}" dt="2021-09-03T14:13:26.503" v="495" actId="1076"/>
          <ac:spMkLst>
            <pc:docMk/>
            <pc:sldMk cId="1656311552" sldId="340"/>
            <ac:spMk id="5" creationId="{02D42A06-A5A9-4DF9-93A8-46AF47FF212D}"/>
          </ac:spMkLst>
        </pc:spChg>
        <pc:spChg chg="add mod">
          <ac:chgData name="Syphax Ait oubelli" userId="ecf726b1934da71b" providerId="LiveId" clId="{39C3F440-380F-4C67-BAB4-31F007D993CF}" dt="2021-09-03T14:13:08.039" v="488" actId="1076"/>
          <ac:spMkLst>
            <pc:docMk/>
            <pc:sldMk cId="1656311552" sldId="340"/>
            <ac:spMk id="6" creationId="{CA267784-98C1-4C6C-B071-AD0673C30E60}"/>
          </ac:spMkLst>
        </pc:spChg>
        <pc:spChg chg="add mod">
          <ac:chgData name="Syphax Ait oubelli" userId="ecf726b1934da71b" providerId="LiveId" clId="{39C3F440-380F-4C67-BAB4-31F007D993CF}" dt="2021-09-03T14:13:30.774" v="496" actId="1076"/>
          <ac:spMkLst>
            <pc:docMk/>
            <pc:sldMk cId="1656311552" sldId="340"/>
            <ac:spMk id="7" creationId="{F727AB60-9348-446A-B550-2D1805E095DE}"/>
          </ac:spMkLst>
        </pc:spChg>
        <pc:spChg chg="add mod">
          <ac:chgData name="Syphax Ait oubelli" userId="ecf726b1934da71b" providerId="LiveId" clId="{39C3F440-380F-4C67-BAB4-31F007D993CF}" dt="2021-09-03T14:13:33.602" v="497" actId="1076"/>
          <ac:spMkLst>
            <pc:docMk/>
            <pc:sldMk cId="1656311552" sldId="340"/>
            <ac:spMk id="8" creationId="{EF68DDED-71F1-45B1-83AA-65E9AE8BC746}"/>
          </ac:spMkLst>
        </pc:spChg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734458336" sldId="341"/>
        </pc:sldMkLst>
      </pc:sldChg>
      <pc:sldChg chg="addSp delSp modSp add mod">
        <pc:chgData name="Syphax Ait oubelli" userId="ecf726b1934da71b" providerId="LiveId" clId="{39C3F440-380F-4C67-BAB4-31F007D993CF}" dt="2021-09-03T14:17:44.358" v="551" actId="1076"/>
        <pc:sldMkLst>
          <pc:docMk/>
          <pc:sldMk cId="1006680360" sldId="341"/>
        </pc:sldMkLst>
        <pc:spChg chg="mod topLvl">
          <ac:chgData name="Syphax Ait oubelli" userId="ecf726b1934da71b" providerId="LiveId" clId="{39C3F440-380F-4C67-BAB4-31F007D993CF}" dt="2021-09-03T14:17:15.002" v="517" actId="165"/>
          <ac:spMkLst>
            <pc:docMk/>
            <pc:sldMk cId="1006680360" sldId="341"/>
            <ac:spMk id="3" creationId="{72C31958-5D1C-4311-90A5-47F630B1B16D}"/>
          </ac:spMkLst>
        </pc:spChg>
        <pc:spChg chg="mod topLvl">
          <ac:chgData name="Syphax Ait oubelli" userId="ecf726b1934da71b" providerId="LiveId" clId="{39C3F440-380F-4C67-BAB4-31F007D993CF}" dt="2021-09-03T14:17:15.002" v="517" actId="165"/>
          <ac:spMkLst>
            <pc:docMk/>
            <pc:sldMk cId="1006680360" sldId="341"/>
            <ac:spMk id="4" creationId="{D716D2DD-A805-4216-B3B0-9545CFD3DB56}"/>
          </ac:spMkLst>
        </pc:spChg>
        <pc:spChg chg="mod topLvl">
          <ac:chgData name="Syphax Ait oubelli" userId="ecf726b1934da71b" providerId="LiveId" clId="{39C3F440-380F-4C67-BAB4-31F007D993CF}" dt="2021-09-03T14:17:15.002" v="517" actId="165"/>
          <ac:spMkLst>
            <pc:docMk/>
            <pc:sldMk cId="1006680360" sldId="341"/>
            <ac:spMk id="5" creationId="{02D42A06-A5A9-4DF9-93A8-46AF47FF212D}"/>
          </ac:spMkLst>
        </pc:spChg>
        <pc:spChg chg="mod topLvl">
          <ac:chgData name="Syphax Ait oubelli" userId="ecf726b1934da71b" providerId="LiveId" clId="{39C3F440-380F-4C67-BAB4-31F007D993CF}" dt="2021-09-03T14:17:15.002" v="517" actId="165"/>
          <ac:spMkLst>
            <pc:docMk/>
            <pc:sldMk cId="1006680360" sldId="341"/>
            <ac:spMk id="6" creationId="{CA267784-98C1-4C6C-B071-AD0673C30E60}"/>
          </ac:spMkLst>
        </pc:spChg>
        <pc:spChg chg="mod topLvl">
          <ac:chgData name="Syphax Ait oubelli" userId="ecf726b1934da71b" providerId="LiveId" clId="{39C3F440-380F-4C67-BAB4-31F007D993CF}" dt="2021-09-03T14:17:15.002" v="517" actId="165"/>
          <ac:spMkLst>
            <pc:docMk/>
            <pc:sldMk cId="1006680360" sldId="341"/>
            <ac:spMk id="7" creationId="{F727AB60-9348-446A-B550-2D1805E095DE}"/>
          </ac:spMkLst>
        </pc:spChg>
        <pc:spChg chg="mod topLvl">
          <ac:chgData name="Syphax Ait oubelli" userId="ecf726b1934da71b" providerId="LiveId" clId="{39C3F440-380F-4C67-BAB4-31F007D993CF}" dt="2021-09-03T14:17:15.002" v="517" actId="165"/>
          <ac:spMkLst>
            <pc:docMk/>
            <pc:sldMk cId="1006680360" sldId="341"/>
            <ac:spMk id="8" creationId="{EF68DDED-71F1-45B1-83AA-65E9AE8BC746}"/>
          </ac:spMkLst>
        </pc:spChg>
        <pc:spChg chg="add del">
          <ac:chgData name="Syphax Ait oubelli" userId="ecf726b1934da71b" providerId="LiveId" clId="{39C3F440-380F-4C67-BAB4-31F007D993CF}" dt="2021-09-03T14:17:17.755" v="519" actId="22"/>
          <ac:spMkLst>
            <pc:docMk/>
            <pc:sldMk cId="1006680360" sldId="341"/>
            <ac:spMk id="10" creationId="{E6DD3156-5CE3-4024-B707-04B8BA0D94B6}"/>
          </ac:spMkLst>
        </pc:spChg>
        <pc:spChg chg="add mod">
          <ac:chgData name="Syphax Ait oubelli" userId="ecf726b1934da71b" providerId="LiveId" clId="{39C3F440-380F-4C67-BAB4-31F007D993CF}" dt="2021-09-03T14:17:44.358" v="551" actId="1076"/>
          <ac:spMkLst>
            <pc:docMk/>
            <pc:sldMk cId="1006680360" sldId="341"/>
            <ac:spMk id="11" creationId="{6CECD296-D204-4DC5-A8B7-7EB695366C99}"/>
          </ac:spMkLst>
        </pc:spChg>
        <pc:grpChg chg="add del mod">
          <ac:chgData name="Syphax Ait oubelli" userId="ecf726b1934da71b" providerId="LiveId" clId="{39C3F440-380F-4C67-BAB4-31F007D993CF}" dt="2021-09-03T14:17:15.002" v="517" actId="165"/>
          <ac:grpSpMkLst>
            <pc:docMk/>
            <pc:sldMk cId="1006680360" sldId="341"/>
            <ac:grpSpMk id="2" creationId="{294EAB35-7787-4525-8423-9FDDEA1546CA}"/>
          </ac:grpSpMkLst>
        </pc:grpChg>
      </pc:sldChg>
      <pc:sldChg chg="addSp delSp modSp add mod">
        <pc:chgData name="Syphax Ait oubelli" userId="ecf726b1934da71b" providerId="LiveId" clId="{39C3F440-380F-4C67-BAB4-31F007D993CF}" dt="2021-09-03T14:32:16.405" v="674" actId="1076"/>
        <pc:sldMkLst>
          <pc:docMk/>
          <pc:sldMk cId="1793673798" sldId="342"/>
        </pc:sldMkLst>
        <pc:spChg chg="mod">
          <ac:chgData name="Syphax Ait oubelli" userId="ecf726b1934da71b" providerId="LiveId" clId="{39C3F440-380F-4C67-BAB4-31F007D993CF}" dt="2021-09-03T14:32:16.405" v="674" actId="1076"/>
          <ac:spMkLst>
            <pc:docMk/>
            <pc:sldMk cId="1793673798" sldId="342"/>
            <ac:spMk id="4" creationId="{579528CC-1001-4F5A-A066-37C8EC27FFA9}"/>
          </ac:spMkLst>
        </pc:spChg>
        <pc:spChg chg="add mod">
          <ac:chgData name="Syphax Ait oubelli" userId="ecf726b1934da71b" providerId="LiveId" clId="{39C3F440-380F-4C67-BAB4-31F007D993CF}" dt="2021-09-03T14:32:16.405" v="674" actId="1076"/>
          <ac:spMkLst>
            <pc:docMk/>
            <pc:sldMk cId="1793673798" sldId="342"/>
            <ac:spMk id="11" creationId="{B9F996D8-FF01-4A0B-A02B-BFD4D27638DC}"/>
          </ac:spMkLst>
        </pc:spChg>
        <pc:spChg chg="add mod">
          <ac:chgData name="Syphax Ait oubelli" userId="ecf726b1934da71b" providerId="LiveId" clId="{39C3F440-380F-4C67-BAB4-31F007D993CF}" dt="2021-09-03T14:32:16.405" v="674" actId="1076"/>
          <ac:spMkLst>
            <pc:docMk/>
            <pc:sldMk cId="1793673798" sldId="342"/>
            <ac:spMk id="12" creationId="{1B56E0F7-CD95-4CED-BF7A-F4861CA1A06A}"/>
          </ac:spMkLst>
        </pc:spChg>
        <pc:spChg chg="add del mod">
          <ac:chgData name="Syphax Ait oubelli" userId="ecf726b1934da71b" providerId="LiveId" clId="{39C3F440-380F-4C67-BAB4-31F007D993CF}" dt="2021-09-03T14:19:28.779" v="575" actId="478"/>
          <ac:spMkLst>
            <pc:docMk/>
            <pc:sldMk cId="1793673798" sldId="342"/>
            <ac:spMk id="13" creationId="{C1BBE0B6-B59C-4398-A48A-7A499FE01756}"/>
          </ac:spMkLst>
        </pc:spChg>
        <pc:spChg chg="add del mod">
          <ac:chgData name="Syphax Ait oubelli" userId="ecf726b1934da71b" providerId="LiveId" clId="{39C3F440-380F-4C67-BAB4-31F007D993CF}" dt="2021-09-03T14:20:45.151" v="597" actId="478"/>
          <ac:spMkLst>
            <pc:docMk/>
            <pc:sldMk cId="1793673798" sldId="342"/>
            <ac:spMk id="14" creationId="{0974F59F-1101-4861-B094-5D2E128323F6}"/>
          </ac:spMkLst>
        </pc:spChg>
        <pc:spChg chg="add del mod">
          <ac:chgData name="Syphax Ait oubelli" userId="ecf726b1934da71b" providerId="LiveId" clId="{39C3F440-380F-4C67-BAB4-31F007D993CF}" dt="2021-09-03T14:20:45.151" v="597" actId="478"/>
          <ac:spMkLst>
            <pc:docMk/>
            <pc:sldMk cId="1793673798" sldId="342"/>
            <ac:spMk id="15" creationId="{2DE7108A-0102-47FC-8C91-FE2270E51A7D}"/>
          </ac:spMkLst>
        </pc:spChg>
        <pc:spChg chg="add del mod">
          <ac:chgData name="Syphax Ait oubelli" userId="ecf726b1934da71b" providerId="LiveId" clId="{39C3F440-380F-4C67-BAB4-31F007D993CF}" dt="2021-09-03T14:20:42.395" v="596" actId="478"/>
          <ac:spMkLst>
            <pc:docMk/>
            <pc:sldMk cId="1793673798" sldId="342"/>
            <ac:spMk id="16" creationId="{94E4E8AB-E849-4670-B969-38C8FE9B607A}"/>
          </ac:spMkLst>
        </pc:spChg>
        <pc:spChg chg="add del mod">
          <ac:chgData name="Syphax Ait oubelli" userId="ecf726b1934da71b" providerId="LiveId" clId="{39C3F440-380F-4C67-BAB4-31F007D993CF}" dt="2021-09-03T14:20:42.395" v="596" actId="478"/>
          <ac:spMkLst>
            <pc:docMk/>
            <pc:sldMk cId="1793673798" sldId="342"/>
            <ac:spMk id="17" creationId="{96A36E88-2AB6-4C2C-9D55-DA8AE6BE7707}"/>
          </ac:spMkLst>
        </pc:spChg>
        <pc:spChg chg="add mod">
          <ac:chgData name="Syphax Ait oubelli" userId="ecf726b1934da71b" providerId="LiveId" clId="{39C3F440-380F-4C67-BAB4-31F007D993CF}" dt="2021-09-03T14:32:16.405" v="674" actId="1076"/>
          <ac:spMkLst>
            <pc:docMk/>
            <pc:sldMk cId="1793673798" sldId="342"/>
            <ac:spMk id="18" creationId="{EC428C92-1C88-416D-888A-AD25D0C1E2BD}"/>
          </ac:spMkLst>
        </pc:spChg>
        <pc:spChg chg="add mod">
          <ac:chgData name="Syphax Ait oubelli" userId="ecf726b1934da71b" providerId="LiveId" clId="{39C3F440-380F-4C67-BAB4-31F007D993CF}" dt="2021-09-03T14:32:16.405" v="674" actId="1076"/>
          <ac:spMkLst>
            <pc:docMk/>
            <pc:sldMk cId="1793673798" sldId="342"/>
            <ac:spMk id="19" creationId="{6AFA39CA-2FB1-46CC-AC9B-123ACD1D706D}"/>
          </ac:spMkLst>
        </pc:spChg>
        <pc:spChg chg="add mod">
          <ac:chgData name="Syphax Ait oubelli" userId="ecf726b1934da71b" providerId="LiveId" clId="{39C3F440-380F-4C67-BAB4-31F007D993CF}" dt="2021-09-03T14:32:16.405" v="674" actId="1076"/>
          <ac:spMkLst>
            <pc:docMk/>
            <pc:sldMk cId="1793673798" sldId="342"/>
            <ac:spMk id="20" creationId="{0278AD4F-280A-464A-BB6D-08557D9F6102}"/>
          </ac:spMkLst>
        </pc:spChg>
        <pc:spChg chg="add mod">
          <ac:chgData name="Syphax Ait oubelli" userId="ecf726b1934da71b" providerId="LiveId" clId="{39C3F440-380F-4C67-BAB4-31F007D993CF}" dt="2021-09-03T14:32:16.405" v="674" actId="1076"/>
          <ac:spMkLst>
            <pc:docMk/>
            <pc:sldMk cId="1793673798" sldId="342"/>
            <ac:spMk id="21" creationId="{68D0D669-1ABA-4C01-A16F-2E69D2CA71BF}"/>
          </ac:spMkLst>
        </pc:spChg>
        <pc:spChg chg="add mod">
          <ac:chgData name="Syphax Ait oubelli" userId="ecf726b1934da71b" providerId="LiveId" clId="{39C3F440-380F-4C67-BAB4-31F007D993CF}" dt="2021-09-03T14:32:16.405" v="674" actId="1076"/>
          <ac:spMkLst>
            <pc:docMk/>
            <pc:sldMk cId="1793673798" sldId="342"/>
            <ac:spMk id="22" creationId="{2870A833-D9CA-43C1-83C7-1559E656ED6D}"/>
          </ac:spMkLst>
        </pc:spChg>
        <pc:spChg chg="add mod">
          <ac:chgData name="Syphax Ait oubelli" userId="ecf726b1934da71b" providerId="LiveId" clId="{39C3F440-380F-4C67-BAB4-31F007D993CF}" dt="2021-09-03T14:32:16.405" v="674" actId="1076"/>
          <ac:spMkLst>
            <pc:docMk/>
            <pc:sldMk cId="1793673798" sldId="342"/>
            <ac:spMk id="23" creationId="{B41AB76A-6D49-405A-9D57-B6C45347B0AC}"/>
          </ac:spMkLst>
        </pc:spChg>
        <pc:spChg chg="add mod">
          <ac:chgData name="Syphax Ait oubelli" userId="ecf726b1934da71b" providerId="LiveId" clId="{39C3F440-380F-4C67-BAB4-31F007D993CF}" dt="2021-09-03T14:20:39.381" v="595" actId="571"/>
          <ac:spMkLst>
            <pc:docMk/>
            <pc:sldMk cId="1793673798" sldId="342"/>
            <ac:spMk id="24" creationId="{AB32E51B-2614-4632-9DEC-4C8A473FFD99}"/>
          </ac:spMkLst>
        </pc:spChg>
        <pc:spChg chg="add mod">
          <ac:chgData name="Syphax Ait oubelli" userId="ecf726b1934da71b" providerId="LiveId" clId="{39C3F440-380F-4C67-BAB4-31F007D993CF}" dt="2021-09-03T14:20:39.381" v="595" actId="571"/>
          <ac:spMkLst>
            <pc:docMk/>
            <pc:sldMk cId="1793673798" sldId="342"/>
            <ac:spMk id="25" creationId="{52F03E76-7858-41EC-885E-56839BC9EAB9}"/>
          </ac:spMkLst>
        </pc:spChg>
        <pc:spChg chg="add mod">
          <ac:chgData name="Syphax Ait oubelli" userId="ecf726b1934da71b" providerId="LiveId" clId="{39C3F440-380F-4C67-BAB4-31F007D993CF}" dt="2021-09-03T14:32:16.405" v="674" actId="1076"/>
          <ac:spMkLst>
            <pc:docMk/>
            <pc:sldMk cId="1793673798" sldId="342"/>
            <ac:spMk id="26" creationId="{6C3F97F9-06FF-426F-8943-FCBCF209FA1C}"/>
          </ac:spMkLst>
        </pc:spChg>
        <pc:spChg chg="add mod">
          <ac:chgData name="Syphax Ait oubelli" userId="ecf726b1934da71b" providerId="LiveId" clId="{39C3F440-380F-4C67-BAB4-31F007D993CF}" dt="2021-09-03T14:32:16.405" v="674" actId="1076"/>
          <ac:spMkLst>
            <pc:docMk/>
            <pc:sldMk cId="1793673798" sldId="342"/>
            <ac:spMk id="27" creationId="{70C53E98-AB17-4B98-898A-E796C7277107}"/>
          </ac:spMkLst>
        </pc:spChg>
        <pc:spChg chg="add mod">
          <ac:chgData name="Syphax Ait oubelli" userId="ecf726b1934da71b" providerId="LiveId" clId="{39C3F440-380F-4C67-BAB4-31F007D993CF}" dt="2021-09-03T14:32:16.405" v="674" actId="1076"/>
          <ac:spMkLst>
            <pc:docMk/>
            <pc:sldMk cId="1793673798" sldId="342"/>
            <ac:spMk id="28" creationId="{340F3416-4196-40E9-9768-8ECB19640C9D}"/>
          </ac:spMkLst>
        </pc:spChg>
        <pc:spChg chg="add mod">
          <ac:chgData name="Syphax Ait oubelli" userId="ecf726b1934da71b" providerId="LiveId" clId="{39C3F440-380F-4C67-BAB4-31F007D993CF}" dt="2021-09-03T14:32:16.405" v="674" actId="1076"/>
          <ac:spMkLst>
            <pc:docMk/>
            <pc:sldMk cId="1793673798" sldId="342"/>
            <ac:spMk id="29" creationId="{E4FA5F29-0795-4CC9-9C53-BB44F3CD0648}"/>
          </ac:spMkLst>
        </pc:spChg>
        <pc:spChg chg="add mod">
          <ac:chgData name="Syphax Ait oubelli" userId="ecf726b1934da71b" providerId="LiveId" clId="{39C3F440-380F-4C67-BAB4-31F007D993CF}" dt="2021-09-03T14:32:16.405" v="674" actId="1076"/>
          <ac:spMkLst>
            <pc:docMk/>
            <pc:sldMk cId="1793673798" sldId="342"/>
            <ac:spMk id="30" creationId="{BF15B7E0-D720-4FD4-9946-82F44217116E}"/>
          </ac:spMkLst>
        </pc:spChg>
        <pc:spChg chg="del">
          <ac:chgData name="Syphax Ait oubelli" userId="ecf726b1934da71b" providerId="LiveId" clId="{39C3F440-380F-4C67-BAB4-31F007D993CF}" dt="2021-09-03T14:18:49.650" v="555" actId="478"/>
          <ac:spMkLst>
            <pc:docMk/>
            <pc:sldMk cId="1793673798" sldId="342"/>
            <ac:spMk id="31" creationId="{7A79794F-271E-44D7-8253-9713DD87EEB1}"/>
          </ac:spMkLst>
        </pc:spChg>
        <pc:spChg chg="del">
          <ac:chgData name="Syphax Ait oubelli" userId="ecf726b1934da71b" providerId="LiveId" clId="{39C3F440-380F-4C67-BAB4-31F007D993CF}" dt="2021-09-03T14:18:49.650" v="555" actId="478"/>
          <ac:spMkLst>
            <pc:docMk/>
            <pc:sldMk cId="1793673798" sldId="342"/>
            <ac:spMk id="32" creationId="{A18AC4C9-520F-4D4A-8096-255BB7BF108B}"/>
          </ac:spMkLst>
        </pc:spChg>
        <pc:spChg chg="add mod">
          <ac:chgData name="Syphax Ait oubelli" userId="ecf726b1934da71b" providerId="LiveId" clId="{39C3F440-380F-4C67-BAB4-31F007D993CF}" dt="2021-09-03T14:32:16.405" v="674" actId="1076"/>
          <ac:spMkLst>
            <pc:docMk/>
            <pc:sldMk cId="1793673798" sldId="342"/>
            <ac:spMk id="34" creationId="{0FD36985-80F7-445C-AD57-DC1C1330BAC2}"/>
          </ac:spMkLst>
        </pc:spChg>
        <pc:spChg chg="del">
          <ac:chgData name="Syphax Ait oubelli" userId="ecf726b1934da71b" providerId="LiveId" clId="{39C3F440-380F-4C67-BAB4-31F007D993CF}" dt="2021-09-03T14:18:47.130" v="554" actId="478"/>
          <ac:spMkLst>
            <pc:docMk/>
            <pc:sldMk cId="1793673798" sldId="342"/>
            <ac:spMk id="36" creationId="{D673F200-F1E7-450D-8FA7-0D36426740BF}"/>
          </ac:spMkLst>
        </pc:spChg>
        <pc:spChg chg="del">
          <ac:chgData name="Syphax Ait oubelli" userId="ecf726b1934da71b" providerId="LiveId" clId="{39C3F440-380F-4C67-BAB4-31F007D993CF}" dt="2021-09-03T14:18:47.130" v="554" actId="478"/>
          <ac:spMkLst>
            <pc:docMk/>
            <pc:sldMk cId="1793673798" sldId="342"/>
            <ac:spMk id="37" creationId="{3061215B-2C8F-4458-A540-59BA9EBD86A9}"/>
          </ac:spMkLst>
        </pc:spChg>
        <pc:spChg chg="del">
          <ac:chgData name="Syphax Ait oubelli" userId="ecf726b1934da71b" providerId="LiveId" clId="{39C3F440-380F-4C67-BAB4-31F007D993CF}" dt="2021-09-03T14:18:44.858" v="553" actId="478"/>
          <ac:spMkLst>
            <pc:docMk/>
            <pc:sldMk cId="1793673798" sldId="342"/>
            <ac:spMk id="38" creationId="{AA9904D1-03DA-4A13-BDBC-9E4E776BDD76}"/>
          </ac:spMkLst>
        </pc:spChg>
        <pc:spChg chg="add mod">
          <ac:chgData name="Syphax Ait oubelli" userId="ecf726b1934da71b" providerId="LiveId" clId="{39C3F440-380F-4C67-BAB4-31F007D993CF}" dt="2021-09-03T14:32:16.405" v="674" actId="1076"/>
          <ac:spMkLst>
            <pc:docMk/>
            <pc:sldMk cId="1793673798" sldId="342"/>
            <ac:spMk id="46" creationId="{5A09F96C-372C-43CD-B859-F9B2360A8151}"/>
          </ac:spMkLst>
        </pc:spChg>
        <pc:spChg chg="add mod">
          <ac:chgData name="Syphax Ait oubelli" userId="ecf726b1934da71b" providerId="LiveId" clId="{39C3F440-380F-4C67-BAB4-31F007D993CF}" dt="2021-09-03T14:32:16.405" v="674" actId="1076"/>
          <ac:spMkLst>
            <pc:docMk/>
            <pc:sldMk cId="1793673798" sldId="342"/>
            <ac:spMk id="47" creationId="{30A5567F-D436-4D64-B2E2-CEA4FCA73722}"/>
          </ac:spMkLst>
        </pc:spChg>
        <pc:spChg chg="add mod">
          <ac:chgData name="Syphax Ait oubelli" userId="ecf726b1934da71b" providerId="LiveId" clId="{39C3F440-380F-4C67-BAB4-31F007D993CF}" dt="2021-09-03T14:32:16.405" v="674" actId="1076"/>
          <ac:spMkLst>
            <pc:docMk/>
            <pc:sldMk cId="1793673798" sldId="342"/>
            <ac:spMk id="48" creationId="{5CF1C74D-51B0-468D-860B-360039DB6837}"/>
          </ac:spMkLst>
        </pc:spChg>
        <pc:spChg chg="add mod">
          <ac:chgData name="Syphax Ait oubelli" userId="ecf726b1934da71b" providerId="LiveId" clId="{39C3F440-380F-4C67-BAB4-31F007D993CF}" dt="2021-09-03T14:32:16.405" v="674" actId="1076"/>
          <ac:spMkLst>
            <pc:docMk/>
            <pc:sldMk cId="1793673798" sldId="342"/>
            <ac:spMk id="49" creationId="{414E7C03-A422-4D84-AE64-A5D49F321717}"/>
          </ac:spMkLst>
        </pc:spChg>
        <pc:spChg chg="add mod">
          <ac:chgData name="Syphax Ait oubelli" userId="ecf726b1934da71b" providerId="LiveId" clId="{39C3F440-380F-4C67-BAB4-31F007D993CF}" dt="2021-09-03T14:32:16.405" v="674" actId="1076"/>
          <ac:spMkLst>
            <pc:docMk/>
            <pc:sldMk cId="1793673798" sldId="342"/>
            <ac:spMk id="50" creationId="{2D677B83-1E62-4B7B-9047-C7DCAFC5E0C5}"/>
          </ac:spMkLst>
        </pc:spChg>
        <pc:spChg chg="add mod">
          <ac:chgData name="Syphax Ait oubelli" userId="ecf726b1934da71b" providerId="LiveId" clId="{39C3F440-380F-4C67-BAB4-31F007D993CF}" dt="2021-09-03T14:32:16.405" v="674" actId="1076"/>
          <ac:spMkLst>
            <pc:docMk/>
            <pc:sldMk cId="1793673798" sldId="342"/>
            <ac:spMk id="51" creationId="{C3951B15-810C-483D-A03D-22D46681B89B}"/>
          </ac:spMkLst>
        </pc:spChg>
        <pc:spChg chg="add mod">
          <ac:chgData name="Syphax Ait oubelli" userId="ecf726b1934da71b" providerId="LiveId" clId="{39C3F440-380F-4C67-BAB4-31F007D993CF}" dt="2021-09-03T14:32:16.405" v="674" actId="1076"/>
          <ac:spMkLst>
            <pc:docMk/>
            <pc:sldMk cId="1793673798" sldId="342"/>
            <ac:spMk id="52" creationId="{CAED1800-9A7C-4AAD-8FAC-06842EB75A70}"/>
          </ac:spMkLst>
        </pc:spChg>
        <pc:spChg chg="add mod">
          <ac:chgData name="Syphax Ait oubelli" userId="ecf726b1934da71b" providerId="LiveId" clId="{39C3F440-380F-4C67-BAB4-31F007D993CF}" dt="2021-09-03T14:32:16.405" v="674" actId="1076"/>
          <ac:spMkLst>
            <pc:docMk/>
            <pc:sldMk cId="1793673798" sldId="342"/>
            <ac:spMk id="53" creationId="{E676B80D-AE53-40ED-9819-8F4EE68CEFE4}"/>
          </ac:spMkLst>
        </pc:spChg>
        <pc:cxnChg chg="add mod">
          <ac:chgData name="Syphax Ait oubelli" userId="ecf726b1934da71b" providerId="LiveId" clId="{39C3F440-380F-4C67-BAB4-31F007D993CF}" dt="2021-09-03T14:32:16.405" v="674" actId="1076"/>
          <ac:cxnSpMkLst>
            <pc:docMk/>
            <pc:sldMk cId="1793673798" sldId="342"/>
            <ac:cxnSpMk id="3" creationId="{9FB22305-4FF9-4DCF-8E5A-7F59131E5C03}"/>
          </ac:cxnSpMkLst>
        </pc:cxnChg>
        <pc:cxnChg chg="del mod">
          <ac:chgData name="Syphax Ait oubelli" userId="ecf726b1934da71b" providerId="LiveId" clId="{39C3F440-380F-4C67-BAB4-31F007D993CF}" dt="2021-09-03T14:18:49.650" v="555" actId="478"/>
          <ac:cxnSpMkLst>
            <pc:docMk/>
            <pc:sldMk cId="1793673798" sldId="342"/>
            <ac:cxnSpMk id="9" creationId="{C3F7FE87-9891-4926-AC76-B4C74F922A77}"/>
          </ac:cxnSpMkLst>
        </pc:cxnChg>
        <pc:cxnChg chg="add mod">
          <ac:chgData name="Syphax Ait oubelli" userId="ecf726b1934da71b" providerId="LiveId" clId="{39C3F440-380F-4C67-BAB4-31F007D993CF}" dt="2021-09-03T14:32:16.405" v="674" actId="1076"/>
          <ac:cxnSpMkLst>
            <pc:docMk/>
            <pc:sldMk cId="1793673798" sldId="342"/>
            <ac:cxnSpMk id="24" creationId="{794D3E47-D7D8-49C2-ABFE-F82A726A47A9}"/>
          </ac:cxnSpMkLst>
        </pc:cxnChg>
        <pc:cxnChg chg="add mod">
          <ac:chgData name="Syphax Ait oubelli" userId="ecf726b1934da71b" providerId="LiveId" clId="{39C3F440-380F-4C67-BAB4-31F007D993CF}" dt="2021-09-03T14:32:16.405" v="674" actId="1076"/>
          <ac:cxnSpMkLst>
            <pc:docMk/>
            <pc:sldMk cId="1793673798" sldId="342"/>
            <ac:cxnSpMk id="25" creationId="{CAA1AFF8-2894-4797-9DD5-51641677AF73}"/>
          </ac:cxnSpMkLst>
        </pc:cxnChg>
        <pc:cxnChg chg="add mod">
          <ac:chgData name="Syphax Ait oubelli" userId="ecf726b1934da71b" providerId="LiveId" clId="{39C3F440-380F-4C67-BAB4-31F007D993CF}" dt="2021-09-03T14:32:16.405" v="674" actId="1076"/>
          <ac:cxnSpMkLst>
            <pc:docMk/>
            <pc:sldMk cId="1793673798" sldId="342"/>
            <ac:cxnSpMk id="31" creationId="{65AEE5D5-6D66-4422-AAAA-E6441AEB17BC}"/>
          </ac:cxnSpMkLst>
        </pc:cxnChg>
        <pc:cxnChg chg="add mod">
          <ac:chgData name="Syphax Ait oubelli" userId="ecf726b1934da71b" providerId="LiveId" clId="{39C3F440-380F-4C67-BAB4-31F007D993CF}" dt="2021-09-03T14:32:16.405" v="674" actId="1076"/>
          <ac:cxnSpMkLst>
            <pc:docMk/>
            <pc:sldMk cId="1793673798" sldId="342"/>
            <ac:cxnSpMk id="32" creationId="{EF24B529-3990-4CE3-B7BA-E8942B08CD44}"/>
          </ac:cxnSpMkLst>
        </pc:cxnChg>
        <pc:cxnChg chg="del mod">
          <ac:chgData name="Syphax Ait oubelli" userId="ecf726b1934da71b" providerId="LiveId" clId="{39C3F440-380F-4C67-BAB4-31F007D993CF}" dt="2021-09-03T14:18:49.650" v="555" actId="478"/>
          <ac:cxnSpMkLst>
            <pc:docMk/>
            <pc:sldMk cId="1793673798" sldId="342"/>
            <ac:cxnSpMk id="33" creationId="{28CFB6A9-5525-4FBA-ABB3-5A4981EA56BE}"/>
          </ac:cxnSpMkLst>
        </pc:cxnChg>
        <pc:cxnChg chg="add mod">
          <ac:chgData name="Syphax Ait oubelli" userId="ecf726b1934da71b" providerId="LiveId" clId="{39C3F440-380F-4C67-BAB4-31F007D993CF}" dt="2021-09-03T14:32:16.405" v="674" actId="1076"/>
          <ac:cxnSpMkLst>
            <pc:docMk/>
            <pc:sldMk cId="1793673798" sldId="342"/>
            <ac:cxnSpMk id="33" creationId="{B84B1BCE-9F52-4DDA-91EA-3DA87FFF8462}"/>
          </ac:cxnSpMkLst>
        </pc:cxnChg>
        <pc:cxnChg chg="add mod">
          <ac:chgData name="Syphax Ait oubelli" userId="ecf726b1934da71b" providerId="LiveId" clId="{39C3F440-380F-4C67-BAB4-31F007D993CF}" dt="2021-09-03T14:32:16.405" v="674" actId="1076"/>
          <ac:cxnSpMkLst>
            <pc:docMk/>
            <pc:sldMk cId="1793673798" sldId="342"/>
            <ac:cxnSpMk id="35" creationId="{E673B391-74C4-4057-ACCF-6406336D2CB6}"/>
          </ac:cxnSpMkLst>
        </pc:cxnChg>
        <pc:cxnChg chg="add mod">
          <ac:chgData name="Syphax Ait oubelli" userId="ecf726b1934da71b" providerId="LiveId" clId="{39C3F440-380F-4C67-BAB4-31F007D993CF}" dt="2021-09-03T14:32:16.405" v="674" actId="1076"/>
          <ac:cxnSpMkLst>
            <pc:docMk/>
            <pc:sldMk cId="1793673798" sldId="342"/>
            <ac:cxnSpMk id="36" creationId="{FECF974F-43B9-4669-BC6D-EA9F2BEE073A}"/>
          </ac:cxnSpMkLst>
        </pc:cxnChg>
        <pc:cxnChg chg="add mod">
          <ac:chgData name="Syphax Ait oubelli" userId="ecf726b1934da71b" providerId="LiveId" clId="{39C3F440-380F-4C67-BAB4-31F007D993CF}" dt="2021-09-03T14:32:16.405" v="674" actId="1076"/>
          <ac:cxnSpMkLst>
            <pc:docMk/>
            <pc:sldMk cId="1793673798" sldId="342"/>
            <ac:cxnSpMk id="37" creationId="{15EEAA2B-E159-4F2C-A4AD-9801641A5D60}"/>
          </ac:cxnSpMkLst>
        </pc:cxnChg>
        <pc:cxnChg chg="add mod">
          <ac:chgData name="Syphax Ait oubelli" userId="ecf726b1934da71b" providerId="LiveId" clId="{39C3F440-380F-4C67-BAB4-31F007D993CF}" dt="2021-09-03T14:32:16.405" v="674" actId="1076"/>
          <ac:cxnSpMkLst>
            <pc:docMk/>
            <pc:sldMk cId="1793673798" sldId="342"/>
            <ac:cxnSpMk id="39" creationId="{03FDEF51-E2E5-4C1E-A042-0274665974FE}"/>
          </ac:cxnSpMkLst>
        </pc:cxnChg>
        <pc:cxnChg chg="del">
          <ac:chgData name="Syphax Ait oubelli" userId="ecf726b1934da71b" providerId="LiveId" clId="{39C3F440-380F-4C67-BAB4-31F007D993CF}" dt="2021-09-03T14:18:44.858" v="553" actId="478"/>
          <ac:cxnSpMkLst>
            <pc:docMk/>
            <pc:sldMk cId="1793673798" sldId="342"/>
            <ac:cxnSpMk id="40" creationId="{995DCAB6-35EF-4FB2-8FBB-3B7B401525A6}"/>
          </ac:cxnSpMkLst>
        </pc:cxnChg>
        <pc:cxnChg chg="add mod">
          <ac:chgData name="Syphax Ait oubelli" userId="ecf726b1934da71b" providerId="LiveId" clId="{39C3F440-380F-4C67-BAB4-31F007D993CF}" dt="2021-09-03T14:32:16.405" v="674" actId="1076"/>
          <ac:cxnSpMkLst>
            <pc:docMk/>
            <pc:sldMk cId="1793673798" sldId="342"/>
            <ac:cxnSpMk id="42" creationId="{2A892397-6F74-4E27-AB2B-5DC04082B5C8}"/>
          </ac:cxnSpMkLst>
        </pc:cxnChg>
        <pc:cxnChg chg="add mod">
          <ac:chgData name="Syphax Ait oubelli" userId="ecf726b1934da71b" providerId="LiveId" clId="{39C3F440-380F-4C67-BAB4-31F007D993CF}" dt="2021-09-03T14:32:16.405" v="674" actId="1076"/>
          <ac:cxnSpMkLst>
            <pc:docMk/>
            <pc:sldMk cId="1793673798" sldId="342"/>
            <ac:cxnSpMk id="43" creationId="{CDA7B37A-FF68-4EB7-9F64-1441B702C39E}"/>
          </ac:cxnSpMkLst>
        </pc:cxnChg>
        <pc:cxnChg chg="add mod">
          <ac:chgData name="Syphax Ait oubelli" userId="ecf726b1934da71b" providerId="LiveId" clId="{39C3F440-380F-4C67-BAB4-31F007D993CF}" dt="2021-09-03T14:32:16.405" v="674" actId="1076"/>
          <ac:cxnSpMkLst>
            <pc:docMk/>
            <pc:sldMk cId="1793673798" sldId="342"/>
            <ac:cxnSpMk id="44" creationId="{DFC4B756-772B-4D73-A455-730821E04EB9}"/>
          </ac:cxnSpMkLst>
        </pc:cxnChg>
        <pc:cxnChg chg="add mod">
          <ac:chgData name="Syphax Ait oubelli" userId="ecf726b1934da71b" providerId="LiveId" clId="{39C3F440-380F-4C67-BAB4-31F007D993CF}" dt="2021-09-03T14:32:16.405" v="674" actId="1076"/>
          <ac:cxnSpMkLst>
            <pc:docMk/>
            <pc:sldMk cId="1793673798" sldId="342"/>
            <ac:cxnSpMk id="45" creationId="{196897C9-7A7F-47AC-890A-7481233CB31A}"/>
          </ac:cxnSpMkLst>
        </pc:cxnChg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3458070502" sldId="342"/>
        </pc:sldMkLst>
      </pc:sldChg>
      <pc:sldChg chg="addSp delSp modSp add mod">
        <pc:chgData name="Syphax Ait oubelli" userId="ecf726b1934da71b" providerId="LiveId" clId="{39C3F440-380F-4C67-BAB4-31F007D993CF}" dt="2021-09-03T14:33:31.173" v="733" actId="12789"/>
        <pc:sldMkLst>
          <pc:docMk/>
          <pc:sldMk cId="1224891720" sldId="343"/>
        </pc:sldMkLst>
        <pc:spChg chg="add mod">
          <ac:chgData name="Syphax Ait oubelli" userId="ecf726b1934da71b" providerId="LiveId" clId="{39C3F440-380F-4C67-BAB4-31F007D993CF}" dt="2021-09-03T14:33:31.173" v="733" actId="12789"/>
          <ac:spMkLst>
            <pc:docMk/>
            <pc:sldMk cId="1224891720" sldId="343"/>
            <ac:spMk id="2" creationId="{7D8BFDFB-4657-4998-AAEB-A66FC907B646}"/>
          </ac:spMkLst>
        </pc:spChg>
        <pc:spChg chg="del">
          <ac:chgData name="Syphax Ait oubelli" userId="ecf726b1934da71b" providerId="LiveId" clId="{39C3F440-380F-4C67-BAB4-31F007D993CF}" dt="2021-09-03T14:32:35.431" v="676" actId="478"/>
          <ac:spMkLst>
            <pc:docMk/>
            <pc:sldMk cId="1224891720" sldId="343"/>
            <ac:spMk id="4" creationId="{579528CC-1001-4F5A-A066-37C8EC27FFA9}"/>
          </ac:spMkLst>
        </pc:spChg>
        <pc:spChg chg="del">
          <ac:chgData name="Syphax Ait oubelli" userId="ecf726b1934da71b" providerId="LiveId" clId="{39C3F440-380F-4C67-BAB4-31F007D993CF}" dt="2021-09-03T14:32:35.431" v="676" actId="478"/>
          <ac:spMkLst>
            <pc:docMk/>
            <pc:sldMk cId="1224891720" sldId="343"/>
            <ac:spMk id="11" creationId="{B9F996D8-FF01-4A0B-A02B-BFD4D27638DC}"/>
          </ac:spMkLst>
        </pc:spChg>
        <pc:spChg chg="del">
          <ac:chgData name="Syphax Ait oubelli" userId="ecf726b1934da71b" providerId="LiveId" clId="{39C3F440-380F-4C67-BAB4-31F007D993CF}" dt="2021-09-03T14:32:35.431" v="676" actId="478"/>
          <ac:spMkLst>
            <pc:docMk/>
            <pc:sldMk cId="1224891720" sldId="343"/>
            <ac:spMk id="12" creationId="{1B56E0F7-CD95-4CED-BF7A-F4861CA1A06A}"/>
          </ac:spMkLst>
        </pc:spChg>
        <pc:spChg chg="del">
          <ac:chgData name="Syphax Ait oubelli" userId="ecf726b1934da71b" providerId="LiveId" clId="{39C3F440-380F-4C67-BAB4-31F007D993CF}" dt="2021-09-03T14:32:35.431" v="676" actId="478"/>
          <ac:spMkLst>
            <pc:docMk/>
            <pc:sldMk cId="1224891720" sldId="343"/>
            <ac:spMk id="18" creationId="{EC428C92-1C88-416D-888A-AD25D0C1E2BD}"/>
          </ac:spMkLst>
        </pc:spChg>
        <pc:spChg chg="del">
          <ac:chgData name="Syphax Ait oubelli" userId="ecf726b1934da71b" providerId="LiveId" clId="{39C3F440-380F-4C67-BAB4-31F007D993CF}" dt="2021-09-03T14:32:35.431" v="676" actId="478"/>
          <ac:spMkLst>
            <pc:docMk/>
            <pc:sldMk cId="1224891720" sldId="343"/>
            <ac:spMk id="19" creationId="{6AFA39CA-2FB1-46CC-AC9B-123ACD1D706D}"/>
          </ac:spMkLst>
        </pc:spChg>
        <pc:spChg chg="del">
          <ac:chgData name="Syphax Ait oubelli" userId="ecf726b1934da71b" providerId="LiveId" clId="{39C3F440-380F-4C67-BAB4-31F007D993CF}" dt="2021-09-03T14:32:35.431" v="676" actId="478"/>
          <ac:spMkLst>
            <pc:docMk/>
            <pc:sldMk cId="1224891720" sldId="343"/>
            <ac:spMk id="20" creationId="{0278AD4F-280A-464A-BB6D-08557D9F6102}"/>
          </ac:spMkLst>
        </pc:spChg>
        <pc:spChg chg="del">
          <ac:chgData name="Syphax Ait oubelli" userId="ecf726b1934da71b" providerId="LiveId" clId="{39C3F440-380F-4C67-BAB4-31F007D993CF}" dt="2021-09-03T14:32:35.431" v="676" actId="478"/>
          <ac:spMkLst>
            <pc:docMk/>
            <pc:sldMk cId="1224891720" sldId="343"/>
            <ac:spMk id="21" creationId="{68D0D669-1ABA-4C01-A16F-2E69D2CA71BF}"/>
          </ac:spMkLst>
        </pc:spChg>
        <pc:spChg chg="del">
          <ac:chgData name="Syphax Ait oubelli" userId="ecf726b1934da71b" providerId="LiveId" clId="{39C3F440-380F-4C67-BAB4-31F007D993CF}" dt="2021-09-03T14:32:35.431" v="676" actId="478"/>
          <ac:spMkLst>
            <pc:docMk/>
            <pc:sldMk cId="1224891720" sldId="343"/>
            <ac:spMk id="22" creationId="{2870A833-D9CA-43C1-83C7-1559E656ED6D}"/>
          </ac:spMkLst>
        </pc:spChg>
        <pc:spChg chg="del">
          <ac:chgData name="Syphax Ait oubelli" userId="ecf726b1934da71b" providerId="LiveId" clId="{39C3F440-380F-4C67-BAB4-31F007D993CF}" dt="2021-09-03T14:32:35.431" v="676" actId="478"/>
          <ac:spMkLst>
            <pc:docMk/>
            <pc:sldMk cId="1224891720" sldId="343"/>
            <ac:spMk id="23" creationId="{B41AB76A-6D49-405A-9D57-B6C45347B0AC}"/>
          </ac:spMkLst>
        </pc:spChg>
        <pc:spChg chg="del">
          <ac:chgData name="Syphax Ait oubelli" userId="ecf726b1934da71b" providerId="LiveId" clId="{39C3F440-380F-4C67-BAB4-31F007D993CF}" dt="2021-09-03T14:32:35.431" v="676" actId="478"/>
          <ac:spMkLst>
            <pc:docMk/>
            <pc:sldMk cId="1224891720" sldId="343"/>
            <ac:spMk id="26" creationId="{6C3F97F9-06FF-426F-8943-FCBCF209FA1C}"/>
          </ac:spMkLst>
        </pc:spChg>
        <pc:spChg chg="del">
          <ac:chgData name="Syphax Ait oubelli" userId="ecf726b1934da71b" providerId="LiveId" clId="{39C3F440-380F-4C67-BAB4-31F007D993CF}" dt="2021-09-03T14:32:35.431" v="676" actId="478"/>
          <ac:spMkLst>
            <pc:docMk/>
            <pc:sldMk cId="1224891720" sldId="343"/>
            <ac:spMk id="27" creationId="{70C53E98-AB17-4B98-898A-E796C7277107}"/>
          </ac:spMkLst>
        </pc:spChg>
        <pc:spChg chg="del">
          <ac:chgData name="Syphax Ait oubelli" userId="ecf726b1934da71b" providerId="LiveId" clId="{39C3F440-380F-4C67-BAB4-31F007D993CF}" dt="2021-09-03T14:32:35.431" v="676" actId="478"/>
          <ac:spMkLst>
            <pc:docMk/>
            <pc:sldMk cId="1224891720" sldId="343"/>
            <ac:spMk id="28" creationId="{340F3416-4196-40E9-9768-8ECB19640C9D}"/>
          </ac:spMkLst>
        </pc:spChg>
        <pc:spChg chg="del">
          <ac:chgData name="Syphax Ait oubelli" userId="ecf726b1934da71b" providerId="LiveId" clId="{39C3F440-380F-4C67-BAB4-31F007D993CF}" dt="2021-09-03T14:32:35.431" v="676" actId="478"/>
          <ac:spMkLst>
            <pc:docMk/>
            <pc:sldMk cId="1224891720" sldId="343"/>
            <ac:spMk id="29" creationId="{E4FA5F29-0795-4CC9-9C53-BB44F3CD0648}"/>
          </ac:spMkLst>
        </pc:spChg>
        <pc:spChg chg="del">
          <ac:chgData name="Syphax Ait oubelli" userId="ecf726b1934da71b" providerId="LiveId" clId="{39C3F440-380F-4C67-BAB4-31F007D993CF}" dt="2021-09-03T14:32:35.431" v="676" actId="478"/>
          <ac:spMkLst>
            <pc:docMk/>
            <pc:sldMk cId="1224891720" sldId="343"/>
            <ac:spMk id="30" creationId="{BF15B7E0-D720-4FD4-9946-82F44217116E}"/>
          </ac:spMkLst>
        </pc:spChg>
        <pc:spChg chg="del">
          <ac:chgData name="Syphax Ait oubelli" userId="ecf726b1934da71b" providerId="LiveId" clId="{39C3F440-380F-4C67-BAB4-31F007D993CF}" dt="2021-09-03T14:32:35.431" v="676" actId="478"/>
          <ac:spMkLst>
            <pc:docMk/>
            <pc:sldMk cId="1224891720" sldId="343"/>
            <ac:spMk id="34" creationId="{0FD36985-80F7-445C-AD57-DC1C1330BAC2}"/>
          </ac:spMkLst>
        </pc:spChg>
        <pc:spChg chg="del">
          <ac:chgData name="Syphax Ait oubelli" userId="ecf726b1934da71b" providerId="LiveId" clId="{39C3F440-380F-4C67-BAB4-31F007D993CF}" dt="2021-09-03T14:32:35.431" v="676" actId="478"/>
          <ac:spMkLst>
            <pc:docMk/>
            <pc:sldMk cId="1224891720" sldId="343"/>
            <ac:spMk id="46" creationId="{5A09F96C-372C-43CD-B859-F9B2360A8151}"/>
          </ac:spMkLst>
        </pc:spChg>
        <pc:spChg chg="del">
          <ac:chgData name="Syphax Ait oubelli" userId="ecf726b1934da71b" providerId="LiveId" clId="{39C3F440-380F-4C67-BAB4-31F007D993CF}" dt="2021-09-03T14:32:35.431" v="676" actId="478"/>
          <ac:spMkLst>
            <pc:docMk/>
            <pc:sldMk cId="1224891720" sldId="343"/>
            <ac:spMk id="47" creationId="{30A5567F-D436-4D64-B2E2-CEA4FCA73722}"/>
          </ac:spMkLst>
        </pc:spChg>
        <pc:spChg chg="del">
          <ac:chgData name="Syphax Ait oubelli" userId="ecf726b1934da71b" providerId="LiveId" clId="{39C3F440-380F-4C67-BAB4-31F007D993CF}" dt="2021-09-03T14:32:35.431" v="676" actId="478"/>
          <ac:spMkLst>
            <pc:docMk/>
            <pc:sldMk cId="1224891720" sldId="343"/>
            <ac:spMk id="48" creationId="{5CF1C74D-51B0-468D-860B-360039DB6837}"/>
          </ac:spMkLst>
        </pc:spChg>
        <pc:spChg chg="del">
          <ac:chgData name="Syphax Ait oubelli" userId="ecf726b1934da71b" providerId="LiveId" clId="{39C3F440-380F-4C67-BAB4-31F007D993CF}" dt="2021-09-03T14:32:35.431" v="676" actId="478"/>
          <ac:spMkLst>
            <pc:docMk/>
            <pc:sldMk cId="1224891720" sldId="343"/>
            <ac:spMk id="49" creationId="{414E7C03-A422-4D84-AE64-A5D49F321717}"/>
          </ac:spMkLst>
        </pc:spChg>
        <pc:spChg chg="del">
          <ac:chgData name="Syphax Ait oubelli" userId="ecf726b1934da71b" providerId="LiveId" clId="{39C3F440-380F-4C67-BAB4-31F007D993CF}" dt="2021-09-03T14:32:35.431" v="676" actId="478"/>
          <ac:spMkLst>
            <pc:docMk/>
            <pc:sldMk cId="1224891720" sldId="343"/>
            <ac:spMk id="50" creationId="{2D677B83-1E62-4B7B-9047-C7DCAFC5E0C5}"/>
          </ac:spMkLst>
        </pc:spChg>
        <pc:spChg chg="del">
          <ac:chgData name="Syphax Ait oubelli" userId="ecf726b1934da71b" providerId="LiveId" clId="{39C3F440-380F-4C67-BAB4-31F007D993CF}" dt="2021-09-03T14:32:35.431" v="676" actId="478"/>
          <ac:spMkLst>
            <pc:docMk/>
            <pc:sldMk cId="1224891720" sldId="343"/>
            <ac:spMk id="51" creationId="{C3951B15-810C-483D-A03D-22D46681B89B}"/>
          </ac:spMkLst>
        </pc:spChg>
        <pc:spChg chg="del">
          <ac:chgData name="Syphax Ait oubelli" userId="ecf726b1934da71b" providerId="LiveId" clId="{39C3F440-380F-4C67-BAB4-31F007D993CF}" dt="2021-09-03T14:32:35.431" v="676" actId="478"/>
          <ac:spMkLst>
            <pc:docMk/>
            <pc:sldMk cId="1224891720" sldId="343"/>
            <ac:spMk id="52" creationId="{CAED1800-9A7C-4AAD-8FAC-06842EB75A70}"/>
          </ac:spMkLst>
        </pc:spChg>
        <pc:spChg chg="del">
          <ac:chgData name="Syphax Ait oubelli" userId="ecf726b1934da71b" providerId="LiveId" clId="{39C3F440-380F-4C67-BAB4-31F007D993CF}" dt="2021-09-03T14:32:35.431" v="676" actId="478"/>
          <ac:spMkLst>
            <pc:docMk/>
            <pc:sldMk cId="1224891720" sldId="343"/>
            <ac:spMk id="53" creationId="{E676B80D-AE53-40ED-9819-8F4EE68CEFE4}"/>
          </ac:spMkLst>
        </pc:spChg>
        <pc:cxnChg chg="del mod">
          <ac:chgData name="Syphax Ait oubelli" userId="ecf726b1934da71b" providerId="LiveId" clId="{39C3F440-380F-4C67-BAB4-31F007D993CF}" dt="2021-09-03T14:32:35.431" v="676" actId="478"/>
          <ac:cxnSpMkLst>
            <pc:docMk/>
            <pc:sldMk cId="1224891720" sldId="343"/>
            <ac:cxnSpMk id="3" creationId="{9FB22305-4FF9-4DCF-8E5A-7F59131E5C03}"/>
          </ac:cxnSpMkLst>
        </pc:cxnChg>
        <pc:cxnChg chg="del mod">
          <ac:chgData name="Syphax Ait oubelli" userId="ecf726b1934da71b" providerId="LiveId" clId="{39C3F440-380F-4C67-BAB4-31F007D993CF}" dt="2021-09-03T14:32:35.431" v="676" actId="478"/>
          <ac:cxnSpMkLst>
            <pc:docMk/>
            <pc:sldMk cId="1224891720" sldId="343"/>
            <ac:cxnSpMk id="24" creationId="{794D3E47-D7D8-49C2-ABFE-F82A726A47A9}"/>
          </ac:cxnSpMkLst>
        </pc:cxnChg>
        <pc:cxnChg chg="del mod">
          <ac:chgData name="Syphax Ait oubelli" userId="ecf726b1934da71b" providerId="LiveId" clId="{39C3F440-380F-4C67-BAB4-31F007D993CF}" dt="2021-09-03T14:32:35.431" v="676" actId="478"/>
          <ac:cxnSpMkLst>
            <pc:docMk/>
            <pc:sldMk cId="1224891720" sldId="343"/>
            <ac:cxnSpMk id="25" creationId="{CAA1AFF8-2894-4797-9DD5-51641677AF73}"/>
          </ac:cxnSpMkLst>
        </pc:cxnChg>
        <pc:cxnChg chg="del mod">
          <ac:chgData name="Syphax Ait oubelli" userId="ecf726b1934da71b" providerId="LiveId" clId="{39C3F440-380F-4C67-BAB4-31F007D993CF}" dt="2021-09-03T14:32:35.431" v="676" actId="478"/>
          <ac:cxnSpMkLst>
            <pc:docMk/>
            <pc:sldMk cId="1224891720" sldId="343"/>
            <ac:cxnSpMk id="31" creationId="{65AEE5D5-6D66-4422-AAAA-E6441AEB17BC}"/>
          </ac:cxnSpMkLst>
        </pc:cxnChg>
        <pc:cxnChg chg="del">
          <ac:chgData name="Syphax Ait oubelli" userId="ecf726b1934da71b" providerId="LiveId" clId="{39C3F440-380F-4C67-BAB4-31F007D993CF}" dt="2021-09-03T14:32:35.431" v="676" actId="478"/>
          <ac:cxnSpMkLst>
            <pc:docMk/>
            <pc:sldMk cId="1224891720" sldId="343"/>
            <ac:cxnSpMk id="32" creationId="{EF24B529-3990-4CE3-B7BA-E8942B08CD44}"/>
          </ac:cxnSpMkLst>
        </pc:cxnChg>
        <pc:cxnChg chg="del">
          <ac:chgData name="Syphax Ait oubelli" userId="ecf726b1934da71b" providerId="LiveId" clId="{39C3F440-380F-4C67-BAB4-31F007D993CF}" dt="2021-09-03T14:32:35.431" v="676" actId="478"/>
          <ac:cxnSpMkLst>
            <pc:docMk/>
            <pc:sldMk cId="1224891720" sldId="343"/>
            <ac:cxnSpMk id="33" creationId="{B84B1BCE-9F52-4DDA-91EA-3DA87FFF8462}"/>
          </ac:cxnSpMkLst>
        </pc:cxnChg>
        <pc:cxnChg chg="del mod">
          <ac:chgData name="Syphax Ait oubelli" userId="ecf726b1934da71b" providerId="LiveId" clId="{39C3F440-380F-4C67-BAB4-31F007D993CF}" dt="2021-09-03T14:32:35.431" v="676" actId="478"/>
          <ac:cxnSpMkLst>
            <pc:docMk/>
            <pc:sldMk cId="1224891720" sldId="343"/>
            <ac:cxnSpMk id="35" creationId="{E673B391-74C4-4057-ACCF-6406336D2CB6}"/>
          </ac:cxnSpMkLst>
        </pc:cxnChg>
        <pc:cxnChg chg="del mod">
          <ac:chgData name="Syphax Ait oubelli" userId="ecf726b1934da71b" providerId="LiveId" clId="{39C3F440-380F-4C67-BAB4-31F007D993CF}" dt="2021-09-03T14:32:35.431" v="676" actId="478"/>
          <ac:cxnSpMkLst>
            <pc:docMk/>
            <pc:sldMk cId="1224891720" sldId="343"/>
            <ac:cxnSpMk id="36" creationId="{FECF974F-43B9-4669-BC6D-EA9F2BEE073A}"/>
          </ac:cxnSpMkLst>
        </pc:cxnChg>
        <pc:cxnChg chg="del mod">
          <ac:chgData name="Syphax Ait oubelli" userId="ecf726b1934da71b" providerId="LiveId" clId="{39C3F440-380F-4C67-BAB4-31F007D993CF}" dt="2021-09-03T14:32:35.431" v="676" actId="478"/>
          <ac:cxnSpMkLst>
            <pc:docMk/>
            <pc:sldMk cId="1224891720" sldId="343"/>
            <ac:cxnSpMk id="37" creationId="{15EEAA2B-E159-4F2C-A4AD-9801641A5D60}"/>
          </ac:cxnSpMkLst>
        </pc:cxnChg>
        <pc:cxnChg chg="del mod">
          <ac:chgData name="Syphax Ait oubelli" userId="ecf726b1934da71b" providerId="LiveId" clId="{39C3F440-380F-4C67-BAB4-31F007D993CF}" dt="2021-09-03T14:32:35.431" v="676" actId="478"/>
          <ac:cxnSpMkLst>
            <pc:docMk/>
            <pc:sldMk cId="1224891720" sldId="343"/>
            <ac:cxnSpMk id="39" creationId="{03FDEF51-E2E5-4C1E-A042-0274665974FE}"/>
          </ac:cxnSpMkLst>
        </pc:cxnChg>
        <pc:cxnChg chg="del">
          <ac:chgData name="Syphax Ait oubelli" userId="ecf726b1934da71b" providerId="LiveId" clId="{39C3F440-380F-4C67-BAB4-31F007D993CF}" dt="2021-09-03T14:32:35.431" v="676" actId="478"/>
          <ac:cxnSpMkLst>
            <pc:docMk/>
            <pc:sldMk cId="1224891720" sldId="343"/>
            <ac:cxnSpMk id="42" creationId="{2A892397-6F74-4E27-AB2B-5DC04082B5C8}"/>
          </ac:cxnSpMkLst>
        </pc:cxnChg>
        <pc:cxnChg chg="del">
          <ac:chgData name="Syphax Ait oubelli" userId="ecf726b1934da71b" providerId="LiveId" clId="{39C3F440-380F-4C67-BAB4-31F007D993CF}" dt="2021-09-03T14:32:35.431" v="676" actId="478"/>
          <ac:cxnSpMkLst>
            <pc:docMk/>
            <pc:sldMk cId="1224891720" sldId="343"/>
            <ac:cxnSpMk id="43" creationId="{CDA7B37A-FF68-4EB7-9F64-1441B702C39E}"/>
          </ac:cxnSpMkLst>
        </pc:cxnChg>
        <pc:cxnChg chg="del">
          <ac:chgData name="Syphax Ait oubelli" userId="ecf726b1934da71b" providerId="LiveId" clId="{39C3F440-380F-4C67-BAB4-31F007D993CF}" dt="2021-09-03T14:32:35.431" v="676" actId="478"/>
          <ac:cxnSpMkLst>
            <pc:docMk/>
            <pc:sldMk cId="1224891720" sldId="343"/>
            <ac:cxnSpMk id="44" creationId="{DFC4B756-772B-4D73-A455-730821E04EB9}"/>
          </ac:cxnSpMkLst>
        </pc:cxnChg>
        <pc:cxnChg chg="del">
          <ac:chgData name="Syphax Ait oubelli" userId="ecf726b1934da71b" providerId="LiveId" clId="{39C3F440-380F-4C67-BAB4-31F007D993CF}" dt="2021-09-03T14:32:35.431" v="676" actId="478"/>
          <ac:cxnSpMkLst>
            <pc:docMk/>
            <pc:sldMk cId="1224891720" sldId="343"/>
            <ac:cxnSpMk id="45" creationId="{196897C9-7A7F-47AC-890A-7481233CB31A}"/>
          </ac:cxnSpMkLst>
        </pc:cxnChg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3388370669" sldId="343"/>
        </pc:sldMkLst>
      </pc:sldChg>
      <pc:sldChg chg="addSp delSp modSp add mod">
        <pc:chgData name="Syphax Ait oubelli" userId="ecf726b1934da71b" providerId="LiveId" clId="{39C3F440-380F-4C67-BAB4-31F007D993CF}" dt="2021-09-03T14:36:25.521" v="779" actId="20577"/>
        <pc:sldMkLst>
          <pc:docMk/>
          <pc:sldMk cId="1469424833" sldId="344"/>
        </pc:sldMkLst>
        <pc:spChg chg="del mod">
          <ac:chgData name="Syphax Ait oubelli" userId="ecf726b1934da71b" providerId="LiveId" clId="{39C3F440-380F-4C67-BAB4-31F007D993CF}" dt="2021-09-03T14:34:58.469" v="753" actId="478"/>
          <ac:spMkLst>
            <pc:docMk/>
            <pc:sldMk cId="1469424833" sldId="344"/>
            <ac:spMk id="2" creationId="{7D8BFDFB-4657-4998-AAEB-A66FC907B646}"/>
          </ac:spMkLst>
        </pc:spChg>
        <pc:spChg chg="add mod">
          <ac:chgData name="Syphax Ait oubelli" userId="ecf726b1934da71b" providerId="LiveId" clId="{39C3F440-380F-4C67-BAB4-31F007D993CF}" dt="2021-09-03T14:36:05.331" v="763" actId="1076"/>
          <ac:spMkLst>
            <pc:docMk/>
            <pc:sldMk cId="1469424833" sldId="344"/>
            <ac:spMk id="3" creationId="{FF248684-B4E3-4E60-B099-899270EFE89F}"/>
          </ac:spMkLst>
        </pc:spChg>
        <pc:spChg chg="add mod">
          <ac:chgData name="Syphax Ait oubelli" userId="ecf726b1934da71b" providerId="LiveId" clId="{39C3F440-380F-4C67-BAB4-31F007D993CF}" dt="2021-09-03T14:36:25.521" v="779" actId="20577"/>
          <ac:spMkLst>
            <pc:docMk/>
            <pc:sldMk cId="1469424833" sldId="344"/>
            <ac:spMk id="4" creationId="{017386AD-B4D7-4649-A202-90544563DDB9}"/>
          </ac:spMkLst>
        </pc:spChg>
        <pc:spChg chg="add mod">
          <ac:chgData name="Syphax Ait oubelli" userId="ecf726b1934da71b" providerId="LiveId" clId="{39C3F440-380F-4C67-BAB4-31F007D993CF}" dt="2021-09-03T14:36:24.119" v="778" actId="20577"/>
          <ac:spMkLst>
            <pc:docMk/>
            <pc:sldMk cId="1469424833" sldId="344"/>
            <ac:spMk id="5" creationId="{4C5CDCE8-1C46-4632-B0BB-F0B6C89BBA81}"/>
          </ac:spMkLst>
        </pc:spChg>
        <pc:spChg chg="add mod">
          <ac:chgData name="Syphax Ait oubelli" userId="ecf726b1934da71b" providerId="LiveId" clId="{39C3F440-380F-4C67-BAB4-31F007D993CF}" dt="2021-09-03T14:36:21.976" v="777" actId="20577"/>
          <ac:spMkLst>
            <pc:docMk/>
            <pc:sldMk cId="1469424833" sldId="344"/>
            <ac:spMk id="6" creationId="{B0B84CED-5E9A-4E09-9122-EC5FD86BF7CA}"/>
          </ac:spMkLst>
        </pc:spChg>
        <pc:spChg chg="add mod">
          <ac:chgData name="Syphax Ait oubelli" userId="ecf726b1934da71b" providerId="LiveId" clId="{39C3F440-380F-4C67-BAB4-31F007D993CF}" dt="2021-09-03T14:36:19.560" v="776" actId="20577"/>
          <ac:spMkLst>
            <pc:docMk/>
            <pc:sldMk cId="1469424833" sldId="344"/>
            <ac:spMk id="7" creationId="{70CB582C-72C7-4A66-A6AA-ADF22102BF2B}"/>
          </ac:spMkLst>
        </pc:spChg>
        <pc:spChg chg="add mod">
          <ac:chgData name="Syphax Ait oubelli" userId="ecf726b1934da71b" providerId="LiveId" clId="{39C3F440-380F-4C67-BAB4-31F007D993CF}" dt="2021-09-03T14:36:00.539" v="760" actId="1076"/>
          <ac:spMkLst>
            <pc:docMk/>
            <pc:sldMk cId="1469424833" sldId="344"/>
            <ac:spMk id="8" creationId="{4C1539C2-8F8D-4C39-9B84-DD0468D5706B}"/>
          </ac:spMkLst>
        </pc:spChg>
        <pc:spChg chg="add mod">
          <ac:chgData name="Syphax Ait oubelli" userId="ecf726b1934da71b" providerId="LiveId" clId="{39C3F440-380F-4C67-BAB4-31F007D993CF}" dt="2021-09-03T14:36:00.539" v="760" actId="1076"/>
          <ac:spMkLst>
            <pc:docMk/>
            <pc:sldMk cId="1469424833" sldId="344"/>
            <ac:spMk id="9" creationId="{F4DEB535-7860-4959-A434-20BDA4FE6DF3}"/>
          </ac:spMkLst>
        </pc:spChg>
        <pc:spChg chg="add mod">
          <ac:chgData name="Syphax Ait oubelli" userId="ecf726b1934da71b" providerId="LiveId" clId="{39C3F440-380F-4C67-BAB4-31F007D993CF}" dt="2021-09-03T14:36:00.539" v="760" actId="1076"/>
          <ac:spMkLst>
            <pc:docMk/>
            <pc:sldMk cId="1469424833" sldId="344"/>
            <ac:spMk id="10" creationId="{DC02051A-705C-4B81-BF26-138A85BEA213}"/>
          </ac:spMkLst>
        </pc:spChg>
      </pc:sldChg>
      <pc:sldChg chg="addSp delSp modSp add mod">
        <pc:chgData name="Syphax Ait oubelli" userId="ecf726b1934da71b" providerId="LiveId" clId="{39C3F440-380F-4C67-BAB4-31F007D993CF}" dt="2021-09-03T14:52:18.181" v="904" actId="207"/>
        <pc:sldMkLst>
          <pc:docMk/>
          <pc:sldMk cId="217032862" sldId="345"/>
        </pc:sldMkLst>
        <pc:spChg chg="del">
          <ac:chgData name="Syphax Ait oubelli" userId="ecf726b1934da71b" providerId="LiveId" clId="{39C3F440-380F-4C67-BAB4-31F007D993CF}" dt="2021-09-03T14:42:05.436" v="781" actId="478"/>
          <ac:spMkLst>
            <pc:docMk/>
            <pc:sldMk cId="217032862" sldId="345"/>
            <ac:spMk id="3" creationId="{FF248684-B4E3-4E60-B099-899270EFE89F}"/>
          </ac:spMkLst>
        </pc:spChg>
        <pc:spChg chg="del">
          <ac:chgData name="Syphax Ait oubelli" userId="ecf726b1934da71b" providerId="LiveId" clId="{39C3F440-380F-4C67-BAB4-31F007D993CF}" dt="2021-09-03T14:42:05.436" v="781" actId="478"/>
          <ac:spMkLst>
            <pc:docMk/>
            <pc:sldMk cId="217032862" sldId="345"/>
            <ac:spMk id="4" creationId="{017386AD-B4D7-4649-A202-90544563DDB9}"/>
          </ac:spMkLst>
        </pc:spChg>
        <pc:spChg chg="del">
          <ac:chgData name="Syphax Ait oubelli" userId="ecf726b1934da71b" providerId="LiveId" clId="{39C3F440-380F-4C67-BAB4-31F007D993CF}" dt="2021-09-03T14:42:05.436" v="781" actId="478"/>
          <ac:spMkLst>
            <pc:docMk/>
            <pc:sldMk cId="217032862" sldId="345"/>
            <ac:spMk id="5" creationId="{4C5CDCE8-1C46-4632-B0BB-F0B6C89BBA81}"/>
          </ac:spMkLst>
        </pc:spChg>
        <pc:spChg chg="del">
          <ac:chgData name="Syphax Ait oubelli" userId="ecf726b1934da71b" providerId="LiveId" clId="{39C3F440-380F-4C67-BAB4-31F007D993CF}" dt="2021-09-03T14:42:05.436" v="781" actId="478"/>
          <ac:spMkLst>
            <pc:docMk/>
            <pc:sldMk cId="217032862" sldId="345"/>
            <ac:spMk id="6" creationId="{B0B84CED-5E9A-4E09-9122-EC5FD86BF7CA}"/>
          </ac:spMkLst>
        </pc:spChg>
        <pc:spChg chg="del">
          <ac:chgData name="Syphax Ait oubelli" userId="ecf726b1934da71b" providerId="LiveId" clId="{39C3F440-380F-4C67-BAB4-31F007D993CF}" dt="2021-09-03T14:42:05.436" v="781" actId="478"/>
          <ac:spMkLst>
            <pc:docMk/>
            <pc:sldMk cId="217032862" sldId="345"/>
            <ac:spMk id="7" creationId="{70CB582C-72C7-4A66-A6AA-ADF22102BF2B}"/>
          </ac:spMkLst>
        </pc:spChg>
        <pc:spChg chg="del">
          <ac:chgData name="Syphax Ait oubelli" userId="ecf726b1934da71b" providerId="LiveId" clId="{39C3F440-380F-4C67-BAB4-31F007D993CF}" dt="2021-09-03T14:42:05.436" v="781" actId="478"/>
          <ac:spMkLst>
            <pc:docMk/>
            <pc:sldMk cId="217032862" sldId="345"/>
            <ac:spMk id="8" creationId="{4C1539C2-8F8D-4C39-9B84-DD0468D5706B}"/>
          </ac:spMkLst>
        </pc:spChg>
        <pc:spChg chg="del">
          <ac:chgData name="Syphax Ait oubelli" userId="ecf726b1934da71b" providerId="LiveId" clId="{39C3F440-380F-4C67-BAB4-31F007D993CF}" dt="2021-09-03T14:42:05.436" v="781" actId="478"/>
          <ac:spMkLst>
            <pc:docMk/>
            <pc:sldMk cId="217032862" sldId="345"/>
            <ac:spMk id="9" creationId="{F4DEB535-7860-4959-A434-20BDA4FE6DF3}"/>
          </ac:spMkLst>
        </pc:spChg>
        <pc:spChg chg="del">
          <ac:chgData name="Syphax Ait oubelli" userId="ecf726b1934da71b" providerId="LiveId" clId="{39C3F440-380F-4C67-BAB4-31F007D993CF}" dt="2021-09-03T14:42:05.436" v="781" actId="478"/>
          <ac:spMkLst>
            <pc:docMk/>
            <pc:sldMk cId="217032862" sldId="345"/>
            <ac:spMk id="10" creationId="{DC02051A-705C-4B81-BF26-138A85BEA213}"/>
          </ac:spMkLst>
        </pc:spChg>
        <pc:spChg chg="add mod topLvl">
          <ac:chgData name="Syphax Ait oubelli" userId="ecf726b1934da71b" providerId="LiveId" clId="{39C3F440-380F-4C67-BAB4-31F007D993CF}" dt="2021-09-03T14:49:57.748" v="832" actId="165"/>
          <ac:spMkLst>
            <pc:docMk/>
            <pc:sldMk cId="217032862" sldId="345"/>
            <ac:spMk id="11" creationId="{ECC6DB2C-74BA-4E37-976E-F7CDAF27BCCB}"/>
          </ac:spMkLst>
        </pc:spChg>
        <pc:spChg chg="add mod topLvl">
          <ac:chgData name="Syphax Ait oubelli" userId="ecf726b1934da71b" providerId="LiveId" clId="{39C3F440-380F-4C67-BAB4-31F007D993CF}" dt="2021-09-03T14:49:57.748" v="832" actId="165"/>
          <ac:spMkLst>
            <pc:docMk/>
            <pc:sldMk cId="217032862" sldId="345"/>
            <ac:spMk id="12" creationId="{E2F3D9E0-90C3-4F23-B2F0-04A0F3DFD96B}"/>
          </ac:spMkLst>
        </pc:spChg>
        <pc:spChg chg="add mod topLvl">
          <ac:chgData name="Syphax Ait oubelli" userId="ecf726b1934da71b" providerId="LiveId" clId="{39C3F440-380F-4C67-BAB4-31F007D993CF}" dt="2021-09-03T14:49:57.748" v="832" actId="165"/>
          <ac:spMkLst>
            <pc:docMk/>
            <pc:sldMk cId="217032862" sldId="345"/>
            <ac:spMk id="13" creationId="{7EB90BA7-2616-4006-B32D-0107FF079750}"/>
          </ac:spMkLst>
        </pc:spChg>
        <pc:spChg chg="add mod topLvl">
          <ac:chgData name="Syphax Ait oubelli" userId="ecf726b1934da71b" providerId="LiveId" clId="{39C3F440-380F-4C67-BAB4-31F007D993CF}" dt="2021-09-03T14:49:57.748" v="832" actId="165"/>
          <ac:spMkLst>
            <pc:docMk/>
            <pc:sldMk cId="217032862" sldId="345"/>
            <ac:spMk id="14" creationId="{578AD307-617C-4F81-984D-521E2827D39D}"/>
          </ac:spMkLst>
        </pc:spChg>
        <pc:spChg chg="add mod topLvl">
          <ac:chgData name="Syphax Ait oubelli" userId="ecf726b1934da71b" providerId="LiveId" clId="{39C3F440-380F-4C67-BAB4-31F007D993CF}" dt="2021-09-03T14:49:57.748" v="832" actId="165"/>
          <ac:spMkLst>
            <pc:docMk/>
            <pc:sldMk cId="217032862" sldId="345"/>
            <ac:spMk id="15" creationId="{BC097D2C-EC4E-4B81-8A95-0C83E105C880}"/>
          </ac:spMkLst>
        </pc:spChg>
        <pc:spChg chg="add mod topLvl">
          <ac:chgData name="Syphax Ait oubelli" userId="ecf726b1934da71b" providerId="LiveId" clId="{39C3F440-380F-4C67-BAB4-31F007D993CF}" dt="2021-09-03T14:49:57.748" v="832" actId="165"/>
          <ac:spMkLst>
            <pc:docMk/>
            <pc:sldMk cId="217032862" sldId="345"/>
            <ac:spMk id="16" creationId="{38173B16-EC6C-4F87-8898-DC40A1126D39}"/>
          </ac:spMkLst>
        </pc:spChg>
        <pc:spChg chg="add mod topLvl">
          <ac:chgData name="Syphax Ait oubelli" userId="ecf726b1934da71b" providerId="LiveId" clId="{39C3F440-380F-4C67-BAB4-31F007D993CF}" dt="2021-09-03T14:49:57.748" v="832" actId="165"/>
          <ac:spMkLst>
            <pc:docMk/>
            <pc:sldMk cId="217032862" sldId="345"/>
            <ac:spMk id="17" creationId="{0E27959D-8535-4028-8882-B5A7B1F0E104}"/>
          </ac:spMkLst>
        </pc:spChg>
        <pc:spChg chg="add mod topLvl">
          <ac:chgData name="Syphax Ait oubelli" userId="ecf726b1934da71b" providerId="LiveId" clId="{39C3F440-380F-4C67-BAB4-31F007D993CF}" dt="2021-09-03T14:49:57.748" v="832" actId="165"/>
          <ac:spMkLst>
            <pc:docMk/>
            <pc:sldMk cId="217032862" sldId="345"/>
            <ac:spMk id="18" creationId="{E748A32A-9C25-4F1E-8496-886D27D707A2}"/>
          </ac:spMkLst>
        </pc:spChg>
        <pc:spChg chg="add mod">
          <ac:chgData name="Syphax Ait oubelli" userId="ecf726b1934da71b" providerId="LiveId" clId="{39C3F440-380F-4C67-BAB4-31F007D993CF}" dt="2021-09-03T14:52:18.181" v="904" actId="207"/>
          <ac:spMkLst>
            <pc:docMk/>
            <pc:sldMk cId="217032862" sldId="345"/>
            <ac:spMk id="69" creationId="{BA5EF42B-4DD3-401D-92DA-716E1E682A6D}"/>
          </ac:spMkLst>
        </pc:spChg>
        <pc:grpChg chg="add del mod">
          <ac:chgData name="Syphax Ait oubelli" userId="ecf726b1934da71b" providerId="LiveId" clId="{39C3F440-380F-4C67-BAB4-31F007D993CF}" dt="2021-09-03T14:42:55.136" v="799" actId="165"/>
          <ac:grpSpMkLst>
            <pc:docMk/>
            <pc:sldMk cId="217032862" sldId="345"/>
            <ac:grpSpMk id="2" creationId="{44B2E0F6-5940-4C54-833E-4273D78C6480}"/>
          </ac:grpSpMkLst>
        </pc:grpChg>
        <pc:grpChg chg="add del mod">
          <ac:chgData name="Syphax Ait oubelli" userId="ecf726b1934da71b" providerId="LiveId" clId="{39C3F440-380F-4C67-BAB4-31F007D993CF}" dt="2021-09-03T14:49:57.748" v="832" actId="165"/>
          <ac:grpSpMkLst>
            <pc:docMk/>
            <pc:sldMk cId="217032862" sldId="345"/>
            <ac:grpSpMk id="31" creationId="{9E03014A-EAF4-4BFB-B996-2D8BB5A00561}"/>
          </ac:grpSpMkLst>
        </pc:grpChg>
        <pc:cxnChg chg="add del mod">
          <ac:chgData name="Syphax Ait oubelli" userId="ecf726b1934da71b" providerId="LiveId" clId="{39C3F440-380F-4C67-BAB4-31F007D993CF}" dt="2021-09-03T14:43:47.090" v="817" actId="21"/>
          <ac:cxnSpMkLst>
            <pc:docMk/>
            <pc:sldMk cId="217032862" sldId="345"/>
            <ac:cxnSpMk id="20" creationId="{A8F8A7A8-7B3E-41B0-BDCE-CBCFA2A6E27B}"/>
          </ac:cxnSpMkLst>
        </pc:cxnChg>
        <pc:cxnChg chg="add del mod">
          <ac:chgData name="Syphax Ait oubelli" userId="ecf726b1934da71b" providerId="LiveId" clId="{39C3F440-380F-4C67-BAB4-31F007D993CF}" dt="2021-09-03T14:43:45.549" v="816" actId="478"/>
          <ac:cxnSpMkLst>
            <pc:docMk/>
            <pc:sldMk cId="217032862" sldId="345"/>
            <ac:cxnSpMk id="21" creationId="{CDAA9AD4-A0BB-4FFC-B211-604FD0F90A8A}"/>
          </ac:cxnSpMkLst>
        </pc:cxnChg>
        <pc:cxnChg chg="add del mod">
          <ac:chgData name="Syphax Ait oubelli" userId="ecf726b1934da71b" providerId="LiveId" clId="{39C3F440-380F-4C67-BAB4-31F007D993CF}" dt="2021-09-03T14:43:44.644" v="815" actId="478"/>
          <ac:cxnSpMkLst>
            <pc:docMk/>
            <pc:sldMk cId="217032862" sldId="345"/>
            <ac:cxnSpMk id="25" creationId="{75B5E4A8-FFAB-41F5-889F-F78404AAF194}"/>
          </ac:cxnSpMkLst>
        </pc:cxnChg>
        <pc:cxnChg chg="add del mod">
          <ac:chgData name="Syphax Ait oubelli" userId="ecf726b1934da71b" providerId="LiveId" clId="{39C3F440-380F-4C67-BAB4-31F007D993CF}" dt="2021-09-03T14:43:43.887" v="814" actId="478"/>
          <ac:cxnSpMkLst>
            <pc:docMk/>
            <pc:sldMk cId="217032862" sldId="345"/>
            <ac:cxnSpMk id="28" creationId="{2887847F-668A-4930-AAFB-8447D6D02974}"/>
          </ac:cxnSpMkLst>
        </pc:cxnChg>
        <pc:cxnChg chg="add mod">
          <ac:chgData name="Syphax Ait oubelli" userId="ecf726b1934da71b" providerId="LiveId" clId="{39C3F440-380F-4C67-BAB4-31F007D993CF}" dt="2021-09-03T14:50:01.877" v="835" actId="14100"/>
          <ac:cxnSpMkLst>
            <pc:docMk/>
            <pc:sldMk cId="217032862" sldId="345"/>
            <ac:cxnSpMk id="32" creationId="{FA35A2F2-82AA-46C8-A3A8-7F7FE64C66F1}"/>
          </ac:cxnSpMkLst>
        </pc:cxnChg>
        <pc:cxnChg chg="add mod">
          <ac:chgData name="Syphax Ait oubelli" userId="ecf726b1934da71b" providerId="LiveId" clId="{39C3F440-380F-4C67-BAB4-31F007D993CF}" dt="2021-09-03T14:50:06.456" v="838" actId="14100"/>
          <ac:cxnSpMkLst>
            <pc:docMk/>
            <pc:sldMk cId="217032862" sldId="345"/>
            <ac:cxnSpMk id="35" creationId="{B88464E3-9AF0-4494-86EC-9B8BAC4D5C50}"/>
          </ac:cxnSpMkLst>
        </pc:cxnChg>
        <pc:cxnChg chg="add mod">
          <ac:chgData name="Syphax Ait oubelli" userId="ecf726b1934da71b" providerId="LiveId" clId="{39C3F440-380F-4C67-BAB4-31F007D993CF}" dt="2021-09-03T14:50:10.533" v="841" actId="14100"/>
          <ac:cxnSpMkLst>
            <pc:docMk/>
            <pc:sldMk cId="217032862" sldId="345"/>
            <ac:cxnSpMk id="38" creationId="{59F6BC54-523E-4316-8869-54B078F25C85}"/>
          </ac:cxnSpMkLst>
        </pc:cxnChg>
        <pc:cxnChg chg="add mod">
          <ac:chgData name="Syphax Ait oubelli" userId="ecf726b1934da71b" providerId="LiveId" clId="{39C3F440-380F-4C67-BAB4-31F007D993CF}" dt="2021-09-03T14:50:15.665" v="844" actId="14100"/>
          <ac:cxnSpMkLst>
            <pc:docMk/>
            <pc:sldMk cId="217032862" sldId="345"/>
            <ac:cxnSpMk id="41" creationId="{300BA3A7-16AF-48AB-8737-4EC6AA3C11A8}"/>
          </ac:cxnSpMkLst>
        </pc:cxnChg>
        <pc:cxnChg chg="add mod">
          <ac:chgData name="Syphax Ait oubelli" userId="ecf726b1934da71b" providerId="LiveId" clId="{39C3F440-380F-4C67-BAB4-31F007D993CF}" dt="2021-09-03T14:50:19.962" v="847" actId="14100"/>
          <ac:cxnSpMkLst>
            <pc:docMk/>
            <pc:sldMk cId="217032862" sldId="345"/>
            <ac:cxnSpMk id="44" creationId="{08752240-5B31-4FF6-9E94-FE63C04DC50E}"/>
          </ac:cxnSpMkLst>
        </pc:cxnChg>
        <pc:cxnChg chg="add mod">
          <ac:chgData name="Syphax Ait oubelli" userId="ecf726b1934da71b" providerId="LiveId" clId="{39C3F440-380F-4C67-BAB4-31F007D993CF}" dt="2021-09-03T14:50:24.769" v="850" actId="14100"/>
          <ac:cxnSpMkLst>
            <pc:docMk/>
            <pc:sldMk cId="217032862" sldId="345"/>
            <ac:cxnSpMk id="47" creationId="{BD33398E-25A0-4B0C-86A7-EEAC64767FFF}"/>
          </ac:cxnSpMkLst>
        </pc:cxnChg>
        <pc:cxnChg chg="add mod">
          <ac:chgData name="Syphax Ait oubelli" userId="ecf726b1934da71b" providerId="LiveId" clId="{39C3F440-380F-4C67-BAB4-31F007D993CF}" dt="2021-09-03T14:50:29.326" v="853" actId="14100"/>
          <ac:cxnSpMkLst>
            <pc:docMk/>
            <pc:sldMk cId="217032862" sldId="345"/>
            <ac:cxnSpMk id="50" creationId="{8C3A95E3-104A-41DA-B2D2-9DD6CF6A372C}"/>
          </ac:cxnSpMkLst>
        </pc:cxnChg>
        <pc:cxnChg chg="add mod">
          <ac:chgData name="Syphax Ait oubelli" userId="ecf726b1934da71b" providerId="LiveId" clId="{39C3F440-380F-4C67-BAB4-31F007D993CF}" dt="2021-09-03T14:50:32.749" v="856" actId="14100"/>
          <ac:cxnSpMkLst>
            <pc:docMk/>
            <pc:sldMk cId="217032862" sldId="345"/>
            <ac:cxnSpMk id="53" creationId="{9FDD6363-556F-43C7-8FEC-7E25939B65AC}"/>
          </ac:cxnSpMkLst>
        </pc:cxnChg>
        <pc:cxnChg chg="add mod">
          <ac:chgData name="Syphax Ait oubelli" userId="ecf726b1934da71b" providerId="LiveId" clId="{39C3F440-380F-4C67-BAB4-31F007D993CF}" dt="2021-09-03T14:50:40.497" v="859" actId="14100"/>
          <ac:cxnSpMkLst>
            <pc:docMk/>
            <pc:sldMk cId="217032862" sldId="345"/>
            <ac:cxnSpMk id="56" creationId="{0A071709-C984-47D7-90CF-BBD2AAB59750}"/>
          </ac:cxnSpMkLst>
        </pc:cxnChg>
        <pc:cxnChg chg="add mod">
          <ac:chgData name="Syphax Ait oubelli" userId="ecf726b1934da71b" providerId="LiveId" clId="{39C3F440-380F-4C67-BAB4-31F007D993CF}" dt="2021-09-03T14:50:57.532" v="862" actId="14100"/>
          <ac:cxnSpMkLst>
            <pc:docMk/>
            <pc:sldMk cId="217032862" sldId="345"/>
            <ac:cxnSpMk id="59" creationId="{74DDF154-9716-49A8-BFC5-C90E124D79AC}"/>
          </ac:cxnSpMkLst>
        </pc:cxnChg>
        <pc:cxnChg chg="add mod">
          <ac:chgData name="Syphax Ait oubelli" userId="ecf726b1934da71b" providerId="LiveId" clId="{39C3F440-380F-4C67-BAB4-31F007D993CF}" dt="2021-09-03T14:51:17.635" v="866" actId="14100"/>
          <ac:cxnSpMkLst>
            <pc:docMk/>
            <pc:sldMk cId="217032862" sldId="345"/>
            <ac:cxnSpMk id="62" creationId="{3379E83F-29E7-4188-AEE0-9B86C675CDFD}"/>
          </ac:cxnSpMkLst>
        </pc:cxnChg>
        <pc:cxnChg chg="add mod">
          <ac:chgData name="Syphax Ait oubelli" userId="ecf726b1934da71b" providerId="LiveId" clId="{39C3F440-380F-4C67-BAB4-31F007D993CF}" dt="2021-09-03T14:51:22.010" v="869" actId="14100"/>
          <ac:cxnSpMkLst>
            <pc:docMk/>
            <pc:sldMk cId="217032862" sldId="345"/>
            <ac:cxnSpMk id="66" creationId="{FBD56E58-A75B-455A-B5BE-9015E21A09D2}"/>
          </ac:cxnSpMkLst>
        </pc:cxnChg>
      </pc:sldChg>
      <pc:sldChg chg="addSp delSp modSp add mod">
        <pc:chgData name="Syphax Ait oubelli" userId="ecf726b1934da71b" providerId="LiveId" clId="{39C3F440-380F-4C67-BAB4-31F007D993CF}" dt="2021-09-03T18:04:27.562" v="976" actId="571"/>
        <pc:sldMkLst>
          <pc:docMk/>
          <pc:sldMk cId="1586446267" sldId="346"/>
        </pc:sldMkLst>
        <pc:spChg chg="add mod">
          <ac:chgData name="Syphax Ait oubelli" userId="ecf726b1934da71b" providerId="LiveId" clId="{39C3F440-380F-4C67-BAB4-31F007D993CF}" dt="2021-09-03T18:03:28.015" v="967" actId="20577"/>
          <ac:spMkLst>
            <pc:docMk/>
            <pc:sldMk cId="1586446267" sldId="346"/>
            <ac:spMk id="2" creationId="{36FEF9C2-8F2D-4ABA-953F-FB74B1F6F3CE}"/>
          </ac:spMkLst>
        </pc:spChg>
        <pc:spChg chg="del">
          <ac:chgData name="Syphax Ait oubelli" userId="ecf726b1934da71b" providerId="LiveId" clId="{39C3F440-380F-4C67-BAB4-31F007D993CF}" dt="2021-09-03T18:00:18.677" v="906" actId="478"/>
          <ac:spMkLst>
            <pc:docMk/>
            <pc:sldMk cId="1586446267" sldId="346"/>
            <ac:spMk id="11" creationId="{ECC6DB2C-74BA-4E37-976E-F7CDAF27BCCB}"/>
          </ac:spMkLst>
        </pc:spChg>
        <pc:spChg chg="del">
          <ac:chgData name="Syphax Ait oubelli" userId="ecf726b1934da71b" providerId="LiveId" clId="{39C3F440-380F-4C67-BAB4-31F007D993CF}" dt="2021-09-03T18:00:18.677" v="906" actId="478"/>
          <ac:spMkLst>
            <pc:docMk/>
            <pc:sldMk cId="1586446267" sldId="346"/>
            <ac:spMk id="12" creationId="{E2F3D9E0-90C3-4F23-B2F0-04A0F3DFD96B}"/>
          </ac:spMkLst>
        </pc:spChg>
        <pc:spChg chg="del">
          <ac:chgData name="Syphax Ait oubelli" userId="ecf726b1934da71b" providerId="LiveId" clId="{39C3F440-380F-4C67-BAB4-31F007D993CF}" dt="2021-09-03T18:00:18.677" v="906" actId="478"/>
          <ac:spMkLst>
            <pc:docMk/>
            <pc:sldMk cId="1586446267" sldId="346"/>
            <ac:spMk id="13" creationId="{7EB90BA7-2616-4006-B32D-0107FF079750}"/>
          </ac:spMkLst>
        </pc:spChg>
        <pc:spChg chg="del">
          <ac:chgData name="Syphax Ait oubelli" userId="ecf726b1934da71b" providerId="LiveId" clId="{39C3F440-380F-4C67-BAB4-31F007D993CF}" dt="2021-09-03T18:00:18.677" v="906" actId="478"/>
          <ac:spMkLst>
            <pc:docMk/>
            <pc:sldMk cId="1586446267" sldId="346"/>
            <ac:spMk id="14" creationId="{578AD307-617C-4F81-984D-521E2827D39D}"/>
          </ac:spMkLst>
        </pc:spChg>
        <pc:spChg chg="del">
          <ac:chgData name="Syphax Ait oubelli" userId="ecf726b1934da71b" providerId="LiveId" clId="{39C3F440-380F-4C67-BAB4-31F007D993CF}" dt="2021-09-03T18:00:18.677" v="906" actId="478"/>
          <ac:spMkLst>
            <pc:docMk/>
            <pc:sldMk cId="1586446267" sldId="346"/>
            <ac:spMk id="15" creationId="{BC097D2C-EC4E-4B81-8A95-0C83E105C880}"/>
          </ac:spMkLst>
        </pc:spChg>
        <pc:spChg chg="del">
          <ac:chgData name="Syphax Ait oubelli" userId="ecf726b1934da71b" providerId="LiveId" clId="{39C3F440-380F-4C67-BAB4-31F007D993CF}" dt="2021-09-03T18:00:18.677" v="906" actId="478"/>
          <ac:spMkLst>
            <pc:docMk/>
            <pc:sldMk cId="1586446267" sldId="346"/>
            <ac:spMk id="16" creationId="{38173B16-EC6C-4F87-8898-DC40A1126D39}"/>
          </ac:spMkLst>
        </pc:spChg>
        <pc:spChg chg="del">
          <ac:chgData name="Syphax Ait oubelli" userId="ecf726b1934da71b" providerId="LiveId" clId="{39C3F440-380F-4C67-BAB4-31F007D993CF}" dt="2021-09-03T18:00:18.677" v="906" actId="478"/>
          <ac:spMkLst>
            <pc:docMk/>
            <pc:sldMk cId="1586446267" sldId="346"/>
            <ac:spMk id="17" creationId="{0E27959D-8535-4028-8882-B5A7B1F0E104}"/>
          </ac:spMkLst>
        </pc:spChg>
        <pc:spChg chg="del">
          <ac:chgData name="Syphax Ait oubelli" userId="ecf726b1934da71b" providerId="LiveId" clId="{39C3F440-380F-4C67-BAB4-31F007D993CF}" dt="2021-09-03T18:00:18.677" v="906" actId="478"/>
          <ac:spMkLst>
            <pc:docMk/>
            <pc:sldMk cId="1586446267" sldId="346"/>
            <ac:spMk id="18" creationId="{E748A32A-9C25-4F1E-8496-886D27D707A2}"/>
          </ac:spMkLst>
        </pc:spChg>
        <pc:spChg chg="add mod">
          <ac:chgData name="Syphax Ait oubelli" userId="ecf726b1934da71b" providerId="LiveId" clId="{39C3F440-380F-4C67-BAB4-31F007D993CF}" dt="2021-09-03T18:01:37.260" v="929" actId="1035"/>
          <ac:spMkLst>
            <pc:docMk/>
            <pc:sldMk cId="1586446267" sldId="346"/>
            <ac:spMk id="24" creationId="{3E3985FE-BA80-43C8-8DEF-A9986FC3C42F}"/>
          </ac:spMkLst>
        </pc:spChg>
        <pc:spChg chg="add mod">
          <ac:chgData name="Syphax Ait oubelli" userId="ecf726b1934da71b" providerId="LiveId" clId="{39C3F440-380F-4C67-BAB4-31F007D993CF}" dt="2021-09-03T18:02:10.235" v="940" actId="14100"/>
          <ac:spMkLst>
            <pc:docMk/>
            <pc:sldMk cId="1586446267" sldId="346"/>
            <ac:spMk id="25" creationId="{B6CDB7FD-6BEA-4623-A4E9-459A077D77E2}"/>
          </ac:spMkLst>
        </pc:spChg>
        <pc:spChg chg="add mod">
          <ac:chgData name="Syphax Ait oubelli" userId="ecf726b1934da71b" providerId="LiveId" clId="{39C3F440-380F-4C67-BAB4-31F007D993CF}" dt="2021-09-03T18:02:25.714" v="949" actId="14100"/>
          <ac:spMkLst>
            <pc:docMk/>
            <pc:sldMk cId="1586446267" sldId="346"/>
            <ac:spMk id="26" creationId="{123E7088-3079-4320-869D-6B48AD001962}"/>
          </ac:spMkLst>
        </pc:spChg>
        <pc:spChg chg="add mod">
          <ac:chgData name="Syphax Ait oubelli" userId="ecf726b1934da71b" providerId="LiveId" clId="{39C3F440-380F-4C67-BAB4-31F007D993CF}" dt="2021-09-03T18:03:05.439" v="958" actId="14100"/>
          <ac:spMkLst>
            <pc:docMk/>
            <pc:sldMk cId="1586446267" sldId="346"/>
            <ac:spMk id="27" creationId="{1F7672B2-EDBD-4F71-B473-67728EAE90F1}"/>
          </ac:spMkLst>
        </pc:spChg>
        <pc:spChg chg="add del mod">
          <ac:chgData name="Syphax Ait oubelli" userId="ecf726b1934da71b" providerId="LiveId" clId="{39C3F440-380F-4C67-BAB4-31F007D993CF}" dt="2021-09-03T18:03:20.565" v="962" actId="478"/>
          <ac:spMkLst>
            <pc:docMk/>
            <pc:sldMk cId="1586446267" sldId="346"/>
            <ac:spMk id="28" creationId="{CE36709B-7844-4713-9AAA-37AFF7EF32B4}"/>
          </ac:spMkLst>
        </pc:spChg>
        <pc:spChg chg="add mod">
          <ac:chgData name="Syphax Ait oubelli" userId="ecf726b1934da71b" providerId="LiveId" clId="{39C3F440-380F-4C67-BAB4-31F007D993CF}" dt="2021-09-03T18:01:44.280" v="931" actId="1076"/>
          <ac:spMkLst>
            <pc:docMk/>
            <pc:sldMk cId="1586446267" sldId="346"/>
            <ac:spMk id="29" creationId="{733E04B7-E338-4D09-83B4-71F85E7C0967}"/>
          </ac:spMkLst>
        </pc:spChg>
        <pc:spChg chg="add mod">
          <ac:chgData name="Syphax Ait oubelli" userId="ecf726b1934da71b" providerId="LiveId" clId="{39C3F440-380F-4C67-BAB4-31F007D993CF}" dt="2021-09-03T18:03:10.365" v="959" actId="1076"/>
          <ac:spMkLst>
            <pc:docMk/>
            <pc:sldMk cId="1586446267" sldId="346"/>
            <ac:spMk id="30" creationId="{F47C40D1-FAA2-47B0-B3F3-A0464A51BB3C}"/>
          </ac:spMkLst>
        </pc:spChg>
        <pc:spChg chg="add mod">
          <ac:chgData name="Syphax Ait oubelli" userId="ecf726b1934da71b" providerId="LiveId" clId="{39C3F440-380F-4C67-BAB4-31F007D993CF}" dt="2021-09-03T18:03:13.014" v="960" actId="1076"/>
          <ac:spMkLst>
            <pc:docMk/>
            <pc:sldMk cId="1586446267" sldId="346"/>
            <ac:spMk id="31" creationId="{CB91DEE8-5325-4773-8C8D-35F70F87E333}"/>
          </ac:spMkLst>
        </pc:spChg>
        <pc:spChg chg="add mod">
          <ac:chgData name="Syphax Ait oubelli" userId="ecf726b1934da71b" providerId="LiveId" clId="{39C3F440-380F-4C67-BAB4-31F007D993CF}" dt="2021-09-03T18:03:18.419" v="961" actId="1076"/>
          <ac:spMkLst>
            <pc:docMk/>
            <pc:sldMk cId="1586446267" sldId="346"/>
            <ac:spMk id="33" creationId="{81C66416-1C40-44DA-ABCF-23893CAB2295}"/>
          </ac:spMkLst>
        </pc:spChg>
        <pc:spChg chg="add del mod">
          <ac:chgData name="Syphax Ait oubelli" userId="ecf726b1934da71b" providerId="LiveId" clId="{39C3F440-380F-4C67-BAB4-31F007D993CF}" dt="2021-09-03T18:04:09.788" v="969" actId="478"/>
          <ac:spMkLst>
            <pc:docMk/>
            <pc:sldMk cId="1586446267" sldId="346"/>
            <ac:spMk id="34" creationId="{548EDED3-07FC-4ABC-8251-7F9AF244CEC3}"/>
          </ac:spMkLst>
        </pc:spChg>
        <pc:spChg chg="add mod">
          <ac:chgData name="Syphax Ait oubelli" userId="ecf726b1934da71b" providerId="LiveId" clId="{39C3F440-380F-4C67-BAB4-31F007D993CF}" dt="2021-09-03T18:04:23.713" v="975" actId="14100"/>
          <ac:spMkLst>
            <pc:docMk/>
            <pc:sldMk cId="1586446267" sldId="346"/>
            <ac:spMk id="36" creationId="{EE859E3E-056C-4DF5-89A8-D3CF16BD6469}"/>
          </ac:spMkLst>
        </pc:spChg>
        <pc:spChg chg="add mod">
          <ac:chgData name="Syphax Ait oubelli" userId="ecf726b1934da71b" providerId="LiveId" clId="{39C3F440-380F-4C67-BAB4-31F007D993CF}" dt="2021-09-03T18:04:27.562" v="976" actId="571"/>
          <ac:spMkLst>
            <pc:docMk/>
            <pc:sldMk cId="1586446267" sldId="346"/>
            <ac:spMk id="37" creationId="{0D268165-B46A-4246-9591-C7D17CF652CA}"/>
          </ac:spMkLst>
        </pc:spChg>
        <pc:spChg chg="del">
          <ac:chgData name="Syphax Ait oubelli" userId="ecf726b1934da71b" providerId="LiveId" clId="{39C3F440-380F-4C67-BAB4-31F007D993CF}" dt="2021-09-03T18:00:18.677" v="906" actId="478"/>
          <ac:spMkLst>
            <pc:docMk/>
            <pc:sldMk cId="1586446267" sldId="346"/>
            <ac:spMk id="69" creationId="{BA5EF42B-4DD3-401D-92DA-716E1E682A6D}"/>
          </ac:spMkLst>
        </pc:spChg>
        <pc:cxnChg chg="del mod">
          <ac:chgData name="Syphax Ait oubelli" userId="ecf726b1934da71b" providerId="LiveId" clId="{39C3F440-380F-4C67-BAB4-31F007D993CF}" dt="2021-09-03T18:00:18.677" v="906" actId="478"/>
          <ac:cxnSpMkLst>
            <pc:docMk/>
            <pc:sldMk cId="1586446267" sldId="346"/>
            <ac:cxnSpMk id="32" creationId="{FA35A2F2-82AA-46C8-A3A8-7F7FE64C66F1}"/>
          </ac:cxnSpMkLst>
        </pc:cxnChg>
        <pc:cxnChg chg="del mod">
          <ac:chgData name="Syphax Ait oubelli" userId="ecf726b1934da71b" providerId="LiveId" clId="{39C3F440-380F-4C67-BAB4-31F007D993CF}" dt="2021-09-03T18:00:18.677" v="906" actId="478"/>
          <ac:cxnSpMkLst>
            <pc:docMk/>
            <pc:sldMk cId="1586446267" sldId="346"/>
            <ac:cxnSpMk id="35" creationId="{B88464E3-9AF0-4494-86EC-9B8BAC4D5C50}"/>
          </ac:cxnSpMkLst>
        </pc:cxnChg>
        <pc:cxnChg chg="del mod">
          <ac:chgData name="Syphax Ait oubelli" userId="ecf726b1934da71b" providerId="LiveId" clId="{39C3F440-380F-4C67-BAB4-31F007D993CF}" dt="2021-09-03T18:00:18.677" v="906" actId="478"/>
          <ac:cxnSpMkLst>
            <pc:docMk/>
            <pc:sldMk cId="1586446267" sldId="346"/>
            <ac:cxnSpMk id="38" creationId="{59F6BC54-523E-4316-8869-54B078F25C85}"/>
          </ac:cxnSpMkLst>
        </pc:cxnChg>
        <pc:cxnChg chg="del mod">
          <ac:chgData name="Syphax Ait oubelli" userId="ecf726b1934da71b" providerId="LiveId" clId="{39C3F440-380F-4C67-BAB4-31F007D993CF}" dt="2021-09-03T18:00:18.677" v="906" actId="478"/>
          <ac:cxnSpMkLst>
            <pc:docMk/>
            <pc:sldMk cId="1586446267" sldId="346"/>
            <ac:cxnSpMk id="41" creationId="{300BA3A7-16AF-48AB-8737-4EC6AA3C11A8}"/>
          </ac:cxnSpMkLst>
        </pc:cxnChg>
        <pc:cxnChg chg="del mod">
          <ac:chgData name="Syphax Ait oubelli" userId="ecf726b1934da71b" providerId="LiveId" clId="{39C3F440-380F-4C67-BAB4-31F007D993CF}" dt="2021-09-03T18:00:18.677" v="906" actId="478"/>
          <ac:cxnSpMkLst>
            <pc:docMk/>
            <pc:sldMk cId="1586446267" sldId="346"/>
            <ac:cxnSpMk id="44" creationId="{08752240-5B31-4FF6-9E94-FE63C04DC50E}"/>
          </ac:cxnSpMkLst>
        </pc:cxnChg>
        <pc:cxnChg chg="del mod">
          <ac:chgData name="Syphax Ait oubelli" userId="ecf726b1934da71b" providerId="LiveId" clId="{39C3F440-380F-4C67-BAB4-31F007D993CF}" dt="2021-09-03T18:00:18.677" v="906" actId="478"/>
          <ac:cxnSpMkLst>
            <pc:docMk/>
            <pc:sldMk cId="1586446267" sldId="346"/>
            <ac:cxnSpMk id="47" creationId="{BD33398E-25A0-4B0C-86A7-EEAC64767FFF}"/>
          </ac:cxnSpMkLst>
        </pc:cxnChg>
        <pc:cxnChg chg="del mod">
          <ac:chgData name="Syphax Ait oubelli" userId="ecf726b1934da71b" providerId="LiveId" clId="{39C3F440-380F-4C67-BAB4-31F007D993CF}" dt="2021-09-03T18:00:18.677" v="906" actId="478"/>
          <ac:cxnSpMkLst>
            <pc:docMk/>
            <pc:sldMk cId="1586446267" sldId="346"/>
            <ac:cxnSpMk id="50" creationId="{8C3A95E3-104A-41DA-B2D2-9DD6CF6A372C}"/>
          </ac:cxnSpMkLst>
        </pc:cxnChg>
        <pc:cxnChg chg="del mod">
          <ac:chgData name="Syphax Ait oubelli" userId="ecf726b1934da71b" providerId="LiveId" clId="{39C3F440-380F-4C67-BAB4-31F007D993CF}" dt="2021-09-03T18:00:18.677" v="906" actId="478"/>
          <ac:cxnSpMkLst>
            <pc:docMk/>
            <pc:sldMk cId="1586446267" sldId="346"/>
            <ac:cxnSpMk id="53" creationId="{9FDD6363-556F-43C7-8FEC-7E25939B65AC}"/>
          </ac:cxnSpMkLst>
        </pc:cxnChg>
        <pc:cxnChg chg="del mod">
          <ac:chgData name="Syphax Ait oubelli" userId="ecf726b1934da71b" providerId="LiveId" clId="{39C3F440-380F-4C67-BAB4-31F007D993CF}" dt="2021-09-03T18:00:18.677" v="906" actId="478"/>
          <ac:cxnSpMkLst>
            <pc:docMk/>
            <pc:sldMk cId="1586446267" sldId="346"/>
            <ac:cxnSpMk id="56" creationId="{0A071709-C984-47D7-90CF-BBD2AAB59750}"/>
          </ac:cxnSpMkLst>
        </pc:cxnChg>
        <pc:cxnChg chg="del mod">
          <ac:chgData name="Syphax Ait oubelli" userId="ecf726b1934da71b" providerId="LiveId" clId="{39C3F440-380F-4C67-BAB4-31F007D993CF}" dt="2021-09-03T18:00:18.677" v="906" actId="478"/>
          <ac:cxnSpMkLst>
            <pc:docMk/>
            <pc:sldMk cId="1586446267" sldId="346"/>
            <ac:cxnSpMk id="59" creationId="{74DDF154-9716-49A8-BFC5-C90E124D79AC}"/>
          </ac:cxnSpMkLst>
        </pc:cxnChg>
        <pc:cxnChg chg="del mod">
          <ac:chgData name="Syphax Ait oubelli" userId="ecf726b1934da71b" providerId="LiveId" clId="{39C3F440-380F-4C67-BAB4-31F007D993CF}" dt="2021-09-03T18:00:18.677" v="906" actId="478"/>
          <ac:cxnSpMkLst>
            <pc:docMk/>
            <pc:sldMk cId="1586446267" sldId="346"/>
            <ac:cxnSpMk id="62" creationId="{3379E83F-29E7-4188-AEE0-9B86C675CDFD}"/>
          </ac:cxnSpMkLst>
        </pc:cxnChg>
        <pc:cxnChg chg="del mod">
          <ac:chgData name="Syphax Ait oubelli" userId="ecf726b1934da71b" providerId="LiveId" clId="{39C3F440-380F-4C67-BAB4-31F007D993CF}" dt="2021-09-03T18:00:18.677" v="906" actId="478"/>
          <ac:cxnSpMkLst>
            <pc:docMk/>
            <pc:sldMk cId="1586446267" sldId="346"/>
            <ac:cxnSpMk id="66" creationId="{FBD56E58-A75B-455A-B5BE-9015E21A09D2}"/>
          </ac:cxnSpMkLst>
        </pc:cxnChg>
      </pc:sldChg>
      <pc:sldChg chg="addSp delSp modSp add mod">
        <pc:chgData name="Syphax Ait oubelli" userId="ecf726b1934da71b" providerId="LiveId" clId="{39C3F440-380F-4C67-BAB4-31F007D993CF}" dt="2021-09-03T18:07:29.101" v="1051" actId="478"/>
        <pc:sldMkLst>
          <pc:docMk/>
          <pc:sldMk cId="841119375" sldId="347"/>
        </pc:sldMkLst>
        <pc:spChg chg="del">
          <ac:chgData name="Syphax Ait oubelli" userId="ecf726b1934da71b" providerId="LiveId" clId="{39C3F440-380F-4C67-BAB4-31F007D993CF}" dt="2021-09-03T18:05:54.415" v="978" actId="478"/>
          <ac:spMkLst>
            <pc:docMk/>
            <pc:sldMk cId="841119375" sldId="347"/>
            <ac:spMk id="2" creationId="{36FEF9C2-8F2D-4ABA-953F-FB74B1F6F3CE}"/>
          </ac:spMkLst>
        </pc:spChg>
        <pc:spChg chg="add mod">
          <ac:chgData name="Syphax Ait oubelli" userId="ecf726b1934da71b" providerId="LiveId" clId="{39C3F440-380F-4C67-BAB4-31F007D993CF}" dt="2021-09-03T18:07:23.007" v="1049" actId="1076"/>
          <ac:spMkLst>
            <pc:docMk/>
            <pc:sldMk cId="841119375" sldId="347"/>
            <ac:spMk id="3" creationId="{AD575483-DCDE-4C43-AFE1-FFB202DC91B0}"/>
          </ac:spMkLst>
        </pc:spChg>
        <pc:spChg chg="add mod">
          <ac:chgData name="Syphax Ait oubelli" userId="ecf726b1934da71b" providerId="LiveId" clId="{39C3F440-380F-4C67-BAB4-31F007D993CF}" dt="2021-09-03T18:07:23.007" v="1049" actId="1076"/>
          <ac:spMkLst>
            <pc:docMk/>
            <pc:sldMk cId="841119375" sldId="347"/>
            <ac:spMk id="4" creationId="{70913F3E-AB00-44B6-AADD-1651252E40F8}"/>
          </ac:spMkLst>
        </pc:spChg>
        <pc:spChg chg="add mod">
          <ac:chgData name="Syphax Ait oubelli" userId="ecf726b1934da71b" providerId="LiveId" clId="{39C3F440-380F-4C67-BAB4-31F007D993CF}" dt="2021-09-03T18:07:23.007" v="1049" actId="1076"/>
          <ac:spMkLst>
            <pc:docMk/>
            <pc:sldMk cId="841119375" sldId="347"/>
            <ac:spMk id="5" creationId="{681982A0-78DB-419E-9B3A-729EED1CE7E0}"/>
          </ac:spMkLst>
        </pc:spChg>
        <pc:spChg chg="add del mod">
          <ac:chgData name="Syphax Ait oubelli" userId="ecf726b1934da71b" providerId="LiveId" clId="{39C3F440-380F-4C67-BAB4-31F007D993CF}" dt="2021-09-03T18:07:29.101" v="1051" actId="478"/>
          <ac:spMkLst>
            <pc:docMk/>
            <pc:sldMk cId="841119375" sldId="347"/>
            <ac:spMk id="6" creationId="{DDBD743E-8637-47D9-AF8D-E339A52EB8F9}"/>
          </ac:spMkLst>
        </pc:spChg>
        <pc:spChg chg="del">
          <ac:chgData name="Syphax Ait oubelli" userId="ecf726b1934da71b" providerId="LiveId" clId="{39C3F440-380F-4C67-BAB4-31F007D993CF}" dt="2021-09-03T18:05:54.415" v="978" actId="478"/>
          <ac:spMkLst>
            <pc:docMk/>
            <pc:sldMk cId="841119375" sldId="347"/>
            <ac:spMk id="24" creationId="{3E3985FE-BA80-43C8-8DEF-A9986FC3C42F}"/>
          </ac:spMkLst>
        </pc:spChg>
        <pc:spChg chg="del">
          <ac:chgData name="Syphax Ait oubelli" userId="ecf726b1934da71b" providerId="LiveId" clId="{39C3F440-380F-4C67-BAB4-31F007D993CF}" dt="2021-09-03T18:05:54.415" v="978" actId="478"/>
          <ac:spMkLst>
            <pc:docMk/>
            <pc:sldMk cId="841119375" sldId="347"/>
            <ac:spMk id="25" creationId="{B6CDB7FD-6BEA-4623-A4E9-459A077D77E2}"/>
          </ac:spMkLst>
        </pc:spChg>
        <pc:spChg chg="del">
          <ac:chgData name="Syphax Ait oubelli" userId="ecf726b1934da71b" providerId="LiveId" clId="{39C3F440-380F-4C67-BAB4-31F007D993CF}" dt="2021-09-03T18:05:54.415" v="978" actId="478"/>
          <ac:spMkLst>
            <pc:docMk/>
            <pc:sldMk cId="841119375" sldId="347"/>
            <ac:spMk id="26" creationId="{123E7088-3079-4320-869D-6B48AD001962}"/>
          </ac:spMkLst>
        </pc:spChg>
        <pc:spChg chg="del">
          <ac:chgData name="Syphax Ait oubelli" userId="ecf726b1934da71b" providerId="LiveId" clId="{39C3F440-380F-4C67-BAB4-31F007D993CF}" dt="2021-09-03T18:05:54.415" v="978" actId="478"/>
          <ac:spMkLst>
            <pc:docMk/>
            <pc:sldMk cId="841119375" sldId="347"/>
            <ac:spMk id="27" creationId="{1F7672B2-EDBD-4F71-B473-67728EAE90F1}"/>
          </ac:spMkLst>
        </pc:spChg>
        <pc:spChg chg="del">
          <ac:chgData name="Syphax Ait oubelli" userId="ecf726b1934da71b" providerId="LiveId" clId="{39C3F440-380F-4C67-BAB4-31F007D993CF}" dt="2021-09-03T18:05:54.415" v="978" actId="478"/>
          <ac:spMkLst>
            <pc:docMk/>
            <pc:sldMk cId="841119375" sldId="347"/>
            <ac:spMk id="29" creationId="{733E04B7-E338-4D09-83B4-71F85E7C0967}"/>
          </ac:spMkLst>
        </pc:spChg>
        <pc:spChg chg="del">
          <ac:chgData name="Syphax Ait oubelli" userId="ecf726b1934da71b" providerId="LiveId" clId="{39C3F440-380F-4C67-BAB4-31F007D993CF}" dt="2021-09-03T18:05:54.415" v="978" actId="478"/>
          <ac:spMkLst>
            <pc:docMk/>
            <pc:sldMk cId="841119375" sldId="347"/>
            <ac:spMk id="30" creationId="{F47C40D1-FAA2-47B0-B3F3-A0464A51BB3C}"/>
          </ac:spMkLst>
        </pc:spChg>
        <pc:spChg chg="del">
          <ac:chgData name="Syphax Ait oubelli" userId="ecf726b1934da71b" providerId="LiveId" clId="{39C3F440-380F-4C67-BAB4-31F007D993CF}" dt="2021-09-03T18:05:54.415" v="978" actId="478"/>
          <ac:spMkLst>
            <pc:docMk/>
            <pc:sldMk cId="841119375" sldId="347"/>
            <ac:spMk id="31" creationId="{CB91DEE8-5325-4773-8C8D-35F70F87E333}"/>
          </ac:spMkLst>
        </pc:spChg>
        <pc:spChg chg="del">
          <ac:chgData name="Syphax Ait oubelli" userId="ecf726b1934da71b" providerId="LiveId" clId="{39C3F440-380F-4C67-BAB4-31F007D993CF}" dt="2021-09-03T18:05:54.415" v="978" actId="478"/>
          <ac:spMkLst>
            <pc:docMk/>
            <pc:sldMk cId="841119375" sldId="347"/>
            <ac:spMk id="33" creationId="{81C66416-1C40-44DA-ABCF-23893CAB2295}"/>
          </ac:spMkLst>
        </pc:spChg>
        <pc:spChg chg="del">
          <ac:chgData name="Syphax Ait oubelli" userId="ecf726b1934da71b" providerId="LiveId" clId="{39C3F440-380F-4C67-BAB4-31F007D993CF}" dt="2021-09-03T18:05:54.415" v="978" actId="478"/>
          <ac:spMkLst>
            <pc:docMk/>
            <pc:sldMk cId="841119375" sldId="347"/>
            <ac:spMk id="36" creationId="{EE859E3E-056C-4DF5-89A8-D3CF16BD6469}"/>
          </ac:spMkLst>
        </pc:spChg>
        <pc:spChg chg="del">
          <ac:chgData name="Syphax Ait oubelli" userId="ecf726b1934da71b" providerId="LiveId" clId="{39C3F440-380F-4C67-BAB4-31F007D993CF}" dt="2021-09-03T18:05:54.415" v="978" actId="478"/>
          <ac:spMkLst>
            <pc:docMk/>
            <pc:sldMk cId="841119375" sldId="347"/>
            <ac:spMk id="37" creationId="{0D268165-B46A-4246-9591-C7D17CF652CA}"/>
          </ac:spMkLst>
        </pc:spChg>
      </pc:sldChg>
      <pc:sldChg chg="add">
        <pc:chgData name="Syphax Ait oubelli" userId="ecf726b1934da71b" providerId="LiveId" clId="{39C3F440-380F-4C67-BAB4-31F007D993CF}" dt="2021-09-03T18:07:27.804" v="1050" actId="2890"/>
        <pc:sldMkLst>
          <pc:docMk/>
          <pc:sldMk cId="1123889802" sldId="348"/>
        </pc:sldMkLst>
      </pc:sldChg>
      <pc:sldChg chg="addSp delSp modSp add mod">
        <pc:chgData name="Syphax Ait oubelli" userId="ecf726b1934da71b" providerId="LiveId" clId="{39C3F440-380F-4C67-BAB4-31F007D993CF}" dt="2021-09-03T18:08:06.307" v="1069" actId="1076"/>
        <pc:sldMkLst>
          <pc:docMk/>
          <pc:sldMk cId="1644755392" sldId="349"/>
        </pc:sldMkLst>
        <pc:spChg chg="del">
          <ac:chgData name="Syphax Ait oubelli" userId="ecf726b1934da71b" providerId="LiveId" clId="{39C3F440-380F-4C67-BAB4-31F007D993CF}" dt="2021-09-03T18:07:32.357" v="1053" actId="478"/>
          <ac:spMkLst>
            <pc:docMk/>
            <pc:sldMk cId="1644755392" sldId="349"/>
            <ac:spMk id="3" creationId="{AD575483-DCDE-4C43-AFE1-FFB202DC91B0}"/>
          </ac:spMkLst>
        </pc:spChg>
        <pc:spChg chg="del">
          <ac:chgData name="Syphax Ait oubelli" userId="ecf726b1934da71b" providerId="LiveId" clId="{39C3F440-380F-4C67-BAB4-31F007D993CF}" dt="2021-09-03T18:07:32.357" v="1053" actId="478"/>
          <ac:spMkLst>
            <pc:docMk/>
            <pc:sldMk cId="1644755392" sldId="349"/>
            <ac:spMk id="4" creationId="{70913F3E-AB00-44B6-AADD-1651252E40F8}"/>
          </ac:spMkLst>
        </pc:spChg>
        <pc:spChg chg="del">
          <ac:chgData name="Syphax Ait oubelli" userId="ecf726b1934da71b" providerId="LiveId" clId="{39C3F440-380F-4C67-BAB4-31F007D993CF}" dt="2021-09-03T18:07:32.357" v="1053" actId="478"/>
          <ac:spMkLst>
            <pc:docMk/>
            <pc:sldMk cId="1644755392" sldId="349"/>
            <ac:spMk id="5" creationId="{681982A0-78DB-419E-9B3A-729EED1CE7E0}"/>
          </ac:spMkLst>
        </pc:spChg>
        <pc:spChg chg="mod">
          <ac:chgData name="Syphax Ait oubelli" userId="ecf726b1934da71b" providerId="LiveId" clId="{39C3F440-380F-4C67-BAB4-31F007D993CF}" dt="2021-09-03T18:08:06.307" v="1069" actId="1076"/>
          <ac:spMkLst>
            <pc:docMk/>
            <pc:sldMk cId="1644755392" sldId="349"/>
            <ac:spMk id="6" creationId="{DDBD743E-8637-47D9-AF8D-E339A52EB8F9}"/>
          </ac:spMkLst>
        </pc:spChg>
        <pc:spChg chg="add mod">
          <ac:chgData name="Syphax Ait oubelli" userId="ecf726b1934da71b" providerId="LiveId" clId="{39C3F440-380F-4C67-BAB4-31F007D993CF}" dt="2021-09-03T18:08:06.307" v="1069" actId="1076"/>
          <ac:spMkLst>
            <pc:docMk/>
            <pc:sldMk cId="1644755392" sldId="349"/>
            <ac:spMk id="7" creationId="{78A72C28-FF35-4B7A-84AE-ECC83F15B4C4}"/>
          </ac:spMkLst>
        </pc:spChg>
        <pc:spChg chg="add mod">
          <ac:chgData name="Syphax Ait oubelli" userId="ecf726b1934da71b" providerId="LiveId" clId="{39C3F440-380F-4C67-BAB4-31F007D993CF}" dt="2021-09-03T18:08:06.307" v="1069" actId="1076"/>
          <ac:spMkLst>
            <pc:docMk/>
            <pc:sldMk cId="1644755392" sldId="349"/>
            <ac:spMk id="8" creationId="{3F1394EE-E7E1-419A-9141-29855DFE634C}"/>
          </ac:spMkLst>
        </pc:spChg>
      </pc:sldChg>
      <pc:sldChg chg="addSp delSp modSp add mod">
        <pc:chgData name="Syphax Ait oubelli" userId="ecf726b1934da71b" providerId="LiveId" clId="{39C3F440-380F-4C67-BAB4-31F007D993CF}" dt="2021-09-04T06:26:10.576" v="1348" actId="20577"/>
        <pc:sldMkLst>
          <pc:docMk/>
          <pc:sldMk cId="1038380066" sldId="350"/>
        </pc:sldMkLst>
        <pc:spChg chg="add mod">
          <ac:chgData name="Syphax Ait oubelli" userId="ecf726b1934da71b" providerId="LiveId" clId="{39C3F440-380F-4C67-BAB4-31F007D993CF}" dt="2021-09-04T06:26:10.576" v="1348" actId="20577"/>
          <ac:spMkLst>
            <pc:docMk/>
            <pc:sldMk cId="1038380066" sldId="350"/>
            <ac:spMk id="2" creationId="{A7998A7D-6017-4A23-8829-280E9656CBAD}"/>
          </ac:spMkLst>
        </pc:spChg>
        <pc:spChg chg="add del mod">
          <ac:chgData name="Syphax Ait oubelli" userId="ecf726b1934da71b" providerId="LiveId" clId="{39C3F440-380F-4C67-BAB4-31F007D993CF}" dt="2021-09-03T18:57:25.453" v="1092"/>
          <ac:spMkLst>
            <pc:docMk/>
            <pc:sldMk cId="1038380066" sldId="350"/>
            <ac:spMk id="3" creationId="{058B5C2A-9D3F-4C65-A8BC-9E6FB740B9D5}"/>
          </ac:spMkLst>
        </pc:spChg>
        <pc:spChg chg="add del">
          <ac:chgData name="Syphax Ait oubelli" userId="ecf726b1934da71b" providerId="LiveId" clId="{39C3F440-380F-4C67-BAB4-31F007D993CF}" dt="2021-09-03T18:57:25.481" v="1103"/>
          <ac:spMkLst>
            <pc:docMk/>
            <pc:sldMk cId="1038380066" sldId="350"/>
            <ac:spMk id="4" creationId="{FB8E2385-59AC-4A1E-A022-2D7933DED9A6}"/>
          </ac:spMkLst>
        </pc:spChg>
        <pc:spChg chg="add del mod">
          <ac:chgData name="Syphax Ait oubelli" userId="ecf726b1934da71b" providerId="LiveId" clId="{39C3F440-380F-4C67-BAB4-31F007D993CF}" dt="2021-09-03T18:56:49.372" v="1077"/>
          <ac:spMkLst>
            <pc:docMk/>
            <pc:sldMk cId="1038380066" sldId="350"/>
            <ac:spMk id="5" creationId="{FB9EDC2B-A449-445B-87FF-18018818C486}"/>
          </ac:spMkLst>
        </pc:spChg>
        <pc:spChg chg="del">
          <ac:chgData name="Syphax Ait oubelli" userId="ecf726b1934da71b" providerId="LiveId" clId="{39C3F440-380F-4C67-BAB4-31F007D993CF}" dt="2021-09-03T18:56:34.441" v="1072" actId="478"/>
          <ac:spMkLst>
            <pc:docMk/>
            <pc:sldMk cId="1038380066" sldId="350"/>
            <ac:spMk id="6" creationId="{DDBD743E-8637-47D9-AF8D-E339A52EB8F9}"/>
          </ac:spMkLst>
        </pc:spChg>
        <pc:spChg chg="del">
          <ac:chgData name="Syphax Ait oubelli" userId="ecf726b1934da71b" providerId="LiveId" clId="{39C3F440-380F-4C67-BAB4-31F007D993CF}" dt="2021-09-03T18:56:33.146" v="1071" actId="478"/>
          <ac:spMkLst>
            <pc:docMk/>
            <pc:sldMk cId="1038380066" sldId="350"/>
            <ac:spMk id="7" creationId="{78A72C28-FF35-4B7A-84AE-ECC83F15B4C4}"/>
          </ac:spMkLst>
        </pc:spChg>
        <pc:spChg chg="del">
          <ac:chgData name="Syphax Ait oubelli" userId="ecf726b1934da71b" providerId="LiveId" clId="{39C3F440-380F-4C67-BAB4-31F007D993CF}" dt="2021-09-03T18:56:33.146" v="1071" actId="478"/>
          <ac:spMkLst>
            <pc:docMk/>
            <pc:sldMk cId="1038380066" sldId="350"/>
            <ac:spMk id="8" creationId="{3F1394EE-E7E1-419A-9141-29855DFE634C}"/>
          </ac:spMkLst>
        </pc:spChg>
        <pc:spChg chg="add del mod">
          <ac:chgData name="Syphax Ait oubelli" userId="ecf726b1934da71b" providerId="LiveId" clId="{39C3F440-380F-4C67-BAB4-31F007D993CF}" dt="2021-09-03T18:57:25.481" v="1103"/>
          <ac:spMkLst>
            <pc:docMk/>
            <pc:sldMk cId="1038380066" sldId="350"/>
            <ac:spMk id="9" creationId="{C5A68A4A-566E-411D-8A90-DC3637DAF317}"/>
          </ac:spMkLst>
        </pc:spChg>
        <pc:spChg chg="del mod">
          <ac:chgData name="Syphax Ait oubelli" userId="ecf726b1934da71b" providerId="LiveId" clId="{39C3F440-380F-4C67-BAB4-31F007D993CF}" dt="2021-09-03T19:01:50.537" v="1233"/>
          <ac:spMkLst>
            <pc:docMk/>
            <pc:sldMk cId="1038380066" sldId="350"/>
            <ac:spMk id="10" creationId="{EFBDE0BC-D97C-491A-8B09-0532F005EAE2}"/>
          </ac:spMkLst>
        </pc:spChg>
        <pc:spChg chg="add del mod">
          <ac:chgData name="Syphax Ait oubelli" userId="ecf726b1934da71b" providerId="LiveId" clId="{39C3F440-380F-4C67-BAB4-31F007D993CF}" dt="2021-09-03T18:57:25.509" v="1114"/>
          <ac:spMkLst>
            <pc:docMk/>
            <pc:sldMk cId="1038380066" sldId="350"/>
            <ac:spMk id="11" creationId="{8B12DFD1-FB4D-4F11-A1D9-94A9B6F77CA9}"/>
          </ac:spMkLst>
        </pc:spChg>
        <pc:spChg chg="add del">
          <ac:chgData name="Syphax Ait oubelli" userId="ecf726b1934da71b" providerId="LiveId" clId="{39C3F440-380F-4C67-BAB4-31F007D993CF}" dt="2021-09-03T18:57:25.509" v="1114"/>
          <ac:spMkLst>
            <pc:docMk/>
            <pc:sldMk cId="1038380066" sldId="350"/>
            <ac:spMk id="12" creationId="{6AC1205D-F9C6-4486-9FE3-490D98324D16}"/>
          </ac:spMkLst>
        </pc:spChg>
        <pc:spChg chg="del mod">
          <ac:chgData name="Syphax Ait oubelli" userId="ecf726b1934da71b" providerId="LiveId" clId="{39C3F440-380F-4C67-BAB4-31F007D993CF}" dt="2021-09-03T19:01:20.466" v="1226" actId="478"/>
          <ac:spMkLst>
            <pc:docMk/>
            <pc:sldMk cId="1038380066" sldId="350"/>
            <ac:spMk id="13" creationId="{4A471EE7-D16A-47B4-8017-61525886C322}"/>
          </ac:spMkLst>
        </pc:spChg>
        <pc:spChg chg="add del mod">
          <ac:chgData name="Syphax Ait oubelli" userId="ecf726b1934da71b" providerId="LiveId" clId="{39C3F440-380F-4C67-BAB4-31F007D993CF}" dt="2021-09-03T18:57:25.524" v="1125"/>
          <ac:spMkLst>
            <pc:docMk/>
            <pc:sldMk cId="1038380066" sldId="350"/>
            <ac:spMk id="14" creationId="{4D241437-9961-41A8-9B76-E94FDD16E8BC}"/>
          </ac:spMkLst>
        </pc:spChg>
        <pc:spChg chg="add del">
          <ac:chgData name="Syphax Ait oubelli" userId="ecf726b1934da71b" providerId="LiveId" clId="{39C3F440-380F-4C67-BAB4-31F007D993CF}" dt="2021-09-03T18:57:25.524" v="1125"/>
          <ac:spMkLst>
            <pc:docMk/>
            <pc:sldMk cId="1038380066" sldId="350"/>
            <ac:spMk id="15" creationId="{88F92E5D-C6AF-49BB-8E21-CBF6B3655A6F}"/>
          </ac:spMkLst>
        </pc:spChg>
        <pc:spChg chg="del mod">
          <ac:chgData name="Syphax Ait oubelli" userId="ecf726b1934da71b" providerId="LiveId" clId="{39C3F440-380F-4C67-BAB4-31F007D993CF}" dt="2021-09-03T19:01:20.466" v="1226" actId="478"/>
          <ac:spMkLst>
            <pc:docMk/>
            <pc:sldMk cId="1038380066" sldId="350"/>
            <ac:spMk id="16" creationId="{C873C965-9A51-44AC-813B-68EAEF2C404E}"/>
          </ac:spMkLst>
        </pc:spChg>
        <pc:spChg chg="add del mod">
          <ac:chgData name="Syphax Ait oubelli" userId="ecf726b1934da71b" providerId="LiveId" clId="{39C3F440-380F-4C67-BAB4-31F007D993CF}" dt="2021-09-03T18:57:25.539" v="1136"/>
          <ac:spMkLst>
            <pc:docMk/>
            <pc:sldMk cId="1038380066" sldId="350"/>
            <ac:spMk id="17" creationId="{B2989893-F457-41C4-8310-BA1AF4070C77}"/>
          </ac:spMkLst>
        </pc:spChg>
        <pc:spChg chg="add del">
          <ac:chgData name="Syphax Ait oubelli" userId="ecf726b1934da71b" providerId="LiveId" clId="{39C3F440-380F-4C67-BAB4-31F007D993CF}" dt="2021-09-03T18:57:25.539" v="1136"/>
          <ac:spMkLst>
            <pc:docMk/>
            <pc:sldMk cId="1038380066" sldId="350"/>
            <ac:spMk id="18" creationId="{CF67459B-AB49-4BEF-88C7-464FA735718B}"/>
          </ac:spMkLst>
        </pc:spChg>
        <pc:spChg chg="del mod">
          <ac:chgData name="Syphax Ait oubelli" userId="ecf726b1934da71b" providerId="LiveId" clId="{39C3F440-380F-4C67-BAB4-31F007D993CF}" dt="2021-09-03T19:01:20.466" v="1226" actId="478"/>
          <ac:spMkLst>
            <pc:docMk/>
            <pc:sldMk cId="1038380066" sldId="350"/>
            <ac:spMk id="19" creationId="{4D7B0787-06E6-4C93-B605-08BCD0DB65E3}"/>
          </ac:spMkLst>
        </pc:spChg>
        <pc:spChg chg="add del mod">
          <ac:chgData name="Syphax Ait oubelli" userId="ecf726b1934da71b" providerId="LiveId" clId="{39C3F440-380F-4C67-BAB4-31F007D993CF}" dt="2021-09-03T18:57:25.559" v="1147"/>
          <ac:spMkLst>
            <pc:docMk/>
            <pc:sldMk cId="1038380066" sldId="350"/>
            <ac:spMk id="20" creationId="{1D736844-CFF6-4DE2-ABEF-ED042775DCAF}"/>
          </ac:spMkLst>
        </pc:spChg>
        <pc:spChg chg="add del">
          <ac:chgData name="Syphax Ait oubelli" userId="ecf726b1934da71b" providerId="LiveId" clId="{39C3F440-380F-4C67-BAB4-31F007D993CF}" dt="2021-09-03T18:57:25.559" v="1147"/>
          <ac:spMkLst>
            <pc:docMk/>
            <pc:sldMk cId="1038380066" sldId="350"/>
            <ac:spMk id="21" creationId="{B1320D51-D200-4F85-82DA-2B091D165A6C}"/>
          </ac:spMkLst>
        </pc:spChg>
        <pc:spChg chg="del mod">
          <ac:chgData name="Syphax Ait oubelli" userId="ecf726b1934da71b" providerId="LiveId" clId="{39C3F440-380F-4C67-BAB4-31F007D993CF}" dt="2021-09-03T19:01:20.466" v="1226" actId="478"/>
          <ac:spMkLst>
            <pc:docMk/>
            <pc:sldMk cId="1038380066" sldId="350"/>
            <ac:spMk id="22" creationId="{2E63D4DF-E51F-43AE-BDEB-684807D43417}"/>
          </ac:spMkLst>
        </pc:spChg>
        <pc:spChg chg="add del mod">
          <ac:chgData name="Syphax Ait oubelli" userId="ecf726b1934da71b" providerId="LiveId" clId="{39C3F440-380F-4C67-BAB4-31F007D993CF}" dt="2021-09-03T18:57:25.572" v="1158"/>
          <ac:spMkLst>
            <pc:docMk/>
            <pc:sldMk cId="1038380066" sldId="350"/>
            <ac:spMk id="23" creationId="{5F6A2915-54EC-456C-98BC-31A3CF4061BC}"/>
          </ac:spMkLst>
        </pc:spChg>
        <pc:spChg chg="add del">
          <ac:chgData name="Syphax Ait oubelli" userId="ecf726b1934da71b" providerId="LiveId" clId="{39C3F440-380F-4C67-BAB4-31F007D993CF}" dt="2021-09-03T18:57:25.572" v="1158"/>
          <ac:spMkLst>
            <pc:docMk/>
            <pc:sldMk cId="1038380066" sldId="350"/>
            <ac:spMk id="24" creationId="{CBEF4D29-FD18-4D0C-B600-6B0528FF5E06}"/>
          </ac:spMkLst>
        </pc:spChg>
        <pc:spChg chg="del mod">
          <ac:chgData name="Syphax Ait oubelli" userId="ecf726b1934da71b" providerId="LiveId" clId="{39C3F440-380F-4C67-BAB4-31F007D993CF}" dt="2021-09-03T19:01:20.466" v="1226" actId="478"/>
          <ac:spMkLst>
            <pc:docMk/>
            <pc:sldMk cId="1038380066" sldId="350"/>
            <ac:spMk id="25" creationId="{31FC96CC-1179-4CB1-ACA8-6CF2F4C87CC7}"/>
          </ac:spMkLst>
        </pc:spChg>
        <pc:spChg chg="add del mod">
          <ac:chgData name="Syphax Ait oubelli" userId="ecf726b1934da71b" providerId="LiveId" clId="{39C3F440-380F-4C67-BAB4-31F007D993CF}" dt="2021-09-03T18:57:25.586" v="1169"/>
          <ac:spMkLst>
            <pc:docMk/>
            <pc:sldMk cId="1038380066" sldId="350"/>
            <ac:spMk id="26" creationId="{99B7713C-EB5F-4DB5-BDE7-D7531F04D677}"/>
          </ac:spMkLst>
        </pc:spChg>
        <pc:spChg chg="add del">
          <ac:chgData name="Syphax Ait oubelli" userId="ecf726b1934da71b" providerId="LiveId" clId="{39C3F440-380F-4C67-BAB4-31F007D993CF}" dt="2021-09-03T18:57:25.586" v="1169"/>
          <ac:spMkLst>
            <pc:docMk/>
            <pc:sldMk cId="1038380066" sldId="350"/>
            <ac:spMk id="27" creationId="{8EBA6186-4C7A-492A-9A4B-026C004C0DA5}"/>
          </ac:spMkLst>
        </pc:spChg>
        <pc:spChg chg="del mod">
          <ac:chgData name="Syphax Ait oubelli" userId="ecf726b1934da71b" providerId="LiveId" clId="{39C3F440-380F-4C67-BAB4-31F007D993CF}" dt="2021-09-03T19:01:20.466" v="1226" actId="478"/>
          <ac:spMkLst>
            <pc:docMk/>
            <pc:sldMk cId="1038380066" sldId="350"/>
            <ac:spMk id="28" creationId="{65488A27-B303-4333-9E83-44122CCED7C2}"/>
          </ac:spMkLst>
        </pc:spChg>
        <pc:spChg chg="add mod">
          <ac:chgData name="Syphax Ait oubelli" userId="ecf726b1934da71b" providerId="LiveId" clId="{39C3F440-380F-4C67-BAB4-31F007D993CF}" dt="2021-09-03T19:01:57.022" v="1334" actId="1076"/>
          <ac:spMkLst>
            <pc:docMk/>
            <pc:sldMk cId="1038380066" sldId="350"/>
            <ac:spMk id="29" creationId="{918639CB-8E3A-4678-A940-868100AC00C0}"/>
          </ac:spMkLst>
        </pc:spChg>
        <pc:spChg chg="add mod">
          <ac:chgData name="Syphax Ait oubelli" userId="ecf726b1934da71b" providerId="LiveId" clId="{39C3F440-380F-4C67-BAB4-31F007D993CF}" dt="2021-09-03T19:01:59.798" v="1335" actId="1076"/>
          <ac:spMkLst>
            <pc:docMk/>
            <pc:sldMk cId="1038380066" sldId="350"/>
            <ac:spMk id="30" creationId="{E4334325-563B-4BAD-9FCA-922182652067}"/>
          </ac:spMkLst>
        </pc:spChg>
        <pc:spChg chg="add del mod">
          <ac:chgData name="Syphax Ait oubelli" userId="ecf726b1934da71b" providerId="LiveId" clId="{39C3F440-380F-4C67-BAB4-31F007D993CF}" dt="2021-09-03T19:01:50.558" v="1244"/>
          <ac:spMkLst>
            <pc:docMk/>
            <pc:sldMk cId="1038380066" sldId="350"/>
            <ac:spMk id="31" creationId="{F90B87D6-D858-4698-8BAE-7C14C0E303B4}"/>
          </ac:spMkLst>
        </pc:spChg>
        <pc:spChg chg="add del">
          <ac:chgData name="Syphax Ait oubelli" userId="ecf726b1934da71b" providerId="LiveId" clId="{39C3F440-380F-4C67-BAB4-31F007D993CF}" dt="2021-09-03T19:01:50.558" v="1244"/>
          <ac:spMkLst>
            <pc:docMk/>
            <pc:sldMk cId="1038380066" sldId="350"/>
            <ac:spMk id="32" creationId="{2818B83A-E1CB-451E-BA96-BC9DBA8C3952}"/>
          </ac:spMkLst>
        </pc:spChg>
        <pc:spChg chg="mod">
          <ac:chgData name="Syphax Ait oubelli" userId="ecf726b1934da71b" providerId="LiveId" clId="{39C3F440-380F-4C67-BAB4-31F007D993CF}" dt="2021-09-03T19:01:50.558" v="1244"/>
          <ac:spMkLst>
            <pc:docMk/>
            <pc:sldMk cId="1038380066" sldId="350"/>
            <ac:spMk id="33" creationId="{8BD58D78-4B11-44B3-9404-E102D72B1AAC}"/>
          </ac:spMkLst>
        </pc:spChg>
        <pc:spChg chg="add del mod">
          <ac:chgData name="Syphax Ait oubelli" userId="ecf726b1934da71b" providerId="LiveId" clId="{39C3F440-380F-4C67-BAB4-31F007D993CF}" dt="2021-09-03T19:01:50.586" v="1255"/>
          <ac:spMkLst>
            <pc:docMk/>
            <pc:sldMk cId="1038380066" sldId="350"/>
            <ac:spMk id="34" creationId="{4E40F822-F860-4FC8-A75C-555CB3A28AF4}"/>
          </ac:spMkLst>
        </pc:spChg>
        <pc:spChg chg="add del">
          <ac:chgData name="Syphax Ait oubelli" userId="ecf726b1934da71b" providerId="LiveId" clId="{39C3F440-380F-4C67-BAB4-31F007D993CF}" dt="2021-09-03T19:01:50.586" v="1255"/>
          <ac:spMkLst>
            <pc:docMk/>
            <pc:sldMk cId="1038380066" sldId="350"/>
            <ac:spMk id="35" creationId="{CE3686CE-11BA-4DB5-BFAC-E18B5E8C2B53}"/>
          </ac:spMkLst>
        </pc:spChg>
        <pc:spChg chg="mod">
          <ac:chgData name="Syphax Ait oubelli" userId="ecf726b1934da71b" providerId="LiveId" clId="{39C3F440-380F-4C67-BAB4-31F007D993CF}" dt="2021-09-03T19:01:50.586" v="1255"/>
          <ac:spMkLst>
            <pc:docMk/>
            <pc:sldMk cId="1038380066" sldId="350"/>
            <ac:spMk id="36" creationId="{027AAA92-00CF-4962-90DA-7C98CB8A646B}"/>
          </ac:spMkLst>
        </pc:spChg>
        <pc:spChg chg="add del mod">
          <ac:chgData name="Syphax Ait oubelli" userId="ecf726b1934da71b" providerId="LiveId" clId="{39C3F440-380F-4C67-BAB4-31F007D993CF}" dt="2021-09-03T19:01:50.602" v="1266"/>
          <ac:spMkLst>
            <pc:docMk/>
            <pc:sldMk cId="1038380066" sldId="350"/>
            <ac:spMk id="37" creationId="{92B6F9BA-4C4C-4EF1-A905-C45B198EACF1}"/>
          </ac:spMkLst>
        </pc:spChg>
        <pc:spChg chg="add del">
          <ac:chgData name="Syphax Ait oubelli" userId="ecf726b1934da71b" providerId="LiveId" clId="{39C3F440-380F-4C67-BAB4-31F007D993CF}" dt="2021-09-03T19:01:50.602" v="1266"/>
          <ac:spMkLst>
            <pc:docMk/>
            <pc:sldMk cId="1038380066" sldId="350"/>
            <ac:spMk id="38" creationId="{C952DBF5-9527-48B4-985C-241DA75A3C47}"/>
          </ac:spMkLst>
        </pc:spChg>
        <pc:spChg chg="mod">
          <ac:chgData name="Syphax Ait oubelli" userId="ecf726b1934da71b" providerId="LiveId" clId="{39C3F440-380F-4C67-BAB4-31F007D993CF}" dt="2021-09-03T19:01:50.602" v="1266"/>
          <ac:spMkLst>
            <pc:docMk/>
            <pc:sldMk cId="1038380066" sldId="350"/>
            <ac:spMk id="39" creationId="{D95212FE-547E-4D14-8029-65CAC48A59F1}"/>
          </ac:spMkLst>
        </pc:spChg>
        <pc:spChg chg="add del mod">
          <ac:chgData name="Syphax Ait oubelli" userId="ecf726b1934da71b" providerId="LiveId" clId="{39C3F440-380F-4C67-BAB4-31F007D993CF}" dt="2021-09-03T19:01:50.617" v="1277"/>
          <ac:spMkLst>
            <pc:docMk/>
            <pc:sldMk cId="1038380066" sldId="350"/>
            <ac:spMk id="40" creationId="{0966A7AE-23D8-4007-8257-D77ED6C94C85}"/>
          </ac:spMkLst>
        </pc:spChg>
        <pc:spChg chg="add del">
          <ac:chgData name="Syphax Ait oubelli" userId="ecf726b1934da71b" providerId="LiveId" clId="{39C3F440-380F-4C67-BAB4-31F007D993CF}" dt="2021-09-03T19:01:50.617" v="1277"/>
          <ac:spMkLst>
            <pc:docMk/>
            <pc:sldMk cId="1038380066" sldId="350"/>
            <ac:spMk id="41" creationId="{E41A0E5F-05A1-4C93-A800-BFA600CEF34B}"/>
          </ac:spMkLst>
        </pc:spChg>
        <pc:spChg chg="mod">
          <ac:chgData name="Syphax Ait oubelli" userId="ecf726b1934da71b" providerId="LiveId" clId="{39C3F440-380F-4C67-BAB4-31F007D993CF}" dt="2021-09-03T19:01:50.617" v="1277"/>
          <ac:spMkLst>
            <pc:docMk/>
            <pc:sldMk cId="1038380066" sldId="350"/>
            <ac:spMk id="42" creationId="{E50F7396-ED0B-4C51-8A9E-0CEFBCCFEED8}"/>
          </ac:spMkLst>
        </pc:spChg>
        <pc:spChg chg="add del mod">
          <ac:chgData name="Syphax Ait oubelli" userId="ecf726b1934da71b" providerId="LiveId" clId="{39C3F440-380F-4C67-BAB4-31F007D993CF}" dt="2021-09-03T19:01:50.634" v="1288"/>
          <ac:spMkLst>
            <pc:docMk/>
            <pc:sldMk cId="1038380066" sldId="350"/>
            <ac:spMk id="43" creationId="{4FA9B377-F0E2-4115-9A82-1A3ADAF4EFB4}"/>
          </ac:spMkLst>
        </pc:spChg>
        <pc:spChg chg="add del">
          <ac:chgData name="Syphax Ait oubelli" userId="ecf726b1934da71b" providerId="LiveId" clId="{39C3F440-380F-4C67-BAB4-31F007D993CF}" dt="2021-09-03T19:01:50.634" v="1288"/>
          <ac:spMkLst>
            <pc:docMk/>
            <pc:sldMk cId="1038380066" sldId="350"/>
            <ac:spMk id="44" creationId="{FEAADB6A-E466-4342-A969-70A08CB646E6}"/>
          </ac:spMkLst>
        </pc:spChg>
        <pc:spChg chg="mod">
          <ac:chgData name="Syphax Ait oubelli" userId="ecf726b1934da71b" providerId="LiveId" clId="{39C3F440-380F-4C67-BAB4-31F007D993CF}" dt="2021-09-03T19:01:50.634" v="1288"/>
          <ac:spMkLst>
            <pc:docMk/>
            <pc:sldMk cId="1038380066" sldId="350"/>
            <ac:spMk id="45" creationId="{F153B39C-996B-40B4-AF72-04C03AFD8826}"/>
          </ac:spMkLst>
        </pc:spChg>
        <pc:spChg chg="add del mod">
          <ac:chgData name="Syphax Ait oubelli" userId="ecf726b1934da71b" providerId="LiveId" clId="{39C3F440-380F-4C67-BAB4-31F007D993CF}" dt="2021-09-03T19:01:50.654" v="1299"/>
          <ac:spMkLst>
            <pc:docMk/>
            <pc:sldMk cId="1038380066" sldId="350"/>
            <ac:spMk id="46" creationId="{88F5CFF1-F117-4943-BBAF-457059938E23}"/>
          </ac:spMkLst>
        </pc:spChg>
        <pc:spChg chg="add del">
          <ac:chgData name="Syphax Ait oubelli" userId="ecf726b1934da71b" providerId="LiveId" clId="{39C3F440-380F-4C67-BAB4-31F007D993CF}" dt="2021-09-03T19:01:50.654" v="1299"/>
          <ac:spMkLst>
            <pc:docMk/>
            <pc:sldMk cId="1038380066" sldId="350"/>
            <ac:spMk id="47" creationId="{542B4157-38AA-45CB-9373-CCE82B0A6DB2}"/>
          </ac:spMkLst>
        </pc:spChg>
        <pc:spChg chg="mod">
          <ac:chgData name="Syphax Ait oubelli" userId="ecf726b1934da71b" providerId="LiveId" clId="{39C3F440-380F-4C67-BAB4-31F007D993CF}" dt="2021-09-03T19:01:50.654" v="1299"/>
          <ac:spMkLst>
            <pc:docMk/>
            <pc:sldMk cId="1038380066" sldId="350"/>
            <ac:spMk id="48" creationId="{1823D210-9BD4-4CD3-A999-C0AEB8F4A7FD}"/>
          </ac:spMkLst>
        </pc:spChg>
        <pc:spChg chg="add del mod">
          <ac:chgData name="Syphax Ait oubelli" userId="ecf726b1934da71b" providerId="LiveId" clId="{39C3F440-380F-4C67-BAB4-31F007D993CF}" dt="2021-09-03T19:01:50.665" v="1310"/>
          <ac:spMkLst>
            <pc:docMk/>
            <pc:sldMk cId="1038380066" sldId="350"/>
            <ac:spMk id="49" creationId="{1018B0AD-C9A8-4869-A2C0-C0DB9A39A587}"/>
          </ac:spMkLst>
        </pc:spChg>
        <pc:spChg chg="add del">
          <ac:chgData name="Syphax Ait oubelli" userId="ecf726b1934da71b" providerId="LiveId" clId="{39C3F440-380F-4C67-BAB4-31F007D993CF}" dt="2021-09-03T19:01:50.665" v="1310"/>
          <ac:spMkLst>
            <pc:docMk/>
            <pc:sldMk cId="1038380066" sldId="350"/>
            <ac:spMk id="50" creationId="{17A35FE8-4D22-4262-B854-76203A2AB8CC}"/>
          </ac:spMkLst>
        </pc:spChg>
        <pc:spChg chg="mod">
          <ac:chgData name="Syphax Ait oubelli" userId="ecf726b1934da71b" providerId="LiveId" clId="{39C3F440-380F-4C67-BAB4-31F007D993CF}" dt="2021-09-03T19:01:50.665" v="1310"/>
          <ac:spMkLst>
            <pc:docMk/>
            <pc:sldMk cId="1038380066" sldId="350"/>
            <ac:spMk id="51" creationId="{C55C9319-44B5-47E8-AE61-171900675A18}"/>
          </ac:spMkLst>
        </pc:spChg>
        <pc:spChg chg="add del mod">
          <ac:chgData name="Syphax Ait oubelli" userId="ecf726b1934da71b" providerId="LiveId" clId="{39C3F440-380F-4C67-BAB4-31F007D993CF}" dt="2021-09-03T19:01:50.679" v="1321"/>
          <ac:spMkLst>
            <pc:docMk/>
            <pc:sldMk cId="1038380066" sldId="350"/>
            <ac:spMk id="52" creationId="{B025D1A9-8ED7-462C-BB99-927233E44154}"/>
          </ac:spMkLst>
        </pc:spChg>
        <pc:spChg chg="add del">
          <ac:chgData name="Syphax Ait oubelli" userId="ecf726b1934da71b" providerId="LiveId" clId="{39C3F440-380F-4C67-BAB4-31F007D993CF}" dt="2021-09-03T19:01:50.679" v="1321"/>
          <ac:spMkLst>
            <pc:docMk/>
            <pc:sldMk cId="1038380066" sldId="350"/>
            <ac:spMk id="53" creationId="{FEAA39D0-15D1-4FA9-90B7-2B57F4B425AF}"/>
          </ac:spMkLst>
        </pc:spChg>
        <pc:spChg chg="mod">
          <ac:chgData name="Syphax Ait oubelli" userId="ecf726b1934da71b" providerId="LiveId" clId="{39C3F440-380F-4C67-BAB4-31F007D993CF}" dt="2021-09-03T19:01:50.679" v="1321"/>
          <ac:spMkLst>
            <pc:docMk/>
            <pc:sldMk cId="1038380066" sldId="350"/>
            <ac:spMk id="54" creationId="{69A2D07D-2BCC-4419-A482-EB3ECDB74EDB}"/>
          </ac:spMkLst>
        </pc:spChg>
        <pc:spChg chg="add del mod">
          <ac:chgData name="Syphax Ait oubelli" userId="ecf726b1934da71b" providerId="LiveId" clId="{39C3F440-380F-4C67-BAB4-31F007D993CF}" dt="2021-09-03T19:01:50.696" v="1332"/>
          <ac:spMkLst>
            <pc:docMk/>
            <pc:sldMk cId="1038380066" sldId="350"/>
            <ac:spMk id="55" creationId="{0BDCD279-84F8-4A42-BB0F-13772900E710}"/>
          </ac:spMkLst>
        </pc:spChg>
        <pc:spChg chg="add del">
          <ac:chgData name="Syphax Ait oubelli" userId="ecf726b1934da71b" providerId="LiveId" clId="{39C3F440-380F-4C67-BAB4-31F007D993CF}" dt="2021-09-03T19:01:50.696" v="1332"/>
          <ac:spMkLst>
            <pc:docMk/>
            <pc:sldMk cId="1038380066" sldId="350"/>
            <ac:spMk id="56" creationId="{2BD55C59-5AB4-4A32-978C-AEAD71231CB8}"/>
          </ac:spMkLst>
        </pc:spChg>
        <pc:spChg chg="mod">
          <ac:chgData name="Syphax Ait oubelli" userId="ecf726b1934da71b" providerId="LiveId" clId="{39C3F440-380F-4C67-BAB4-31F007D993CF}" dt="2021-09-03T19:01:50.696" v="1332"/>
          <ac:spMkLst>
            <pc:docMk/>
            <pc:sldMk cId="1038380066" sldId="350"/>
            <ac:spMk id="57" creationId="{7A9F5B8C-8418-4401-AC03-06B82252F027}"/>
          </ac:spMkLst>
        </pc:spChg>
      </pc:sldChg>
      <pc:sldChg chg="addSp delSp modSp add mod">
        <pc:chgData name="Syphax Ait oubelli" userId="ecf726b1934da71b" providerId="LiveId" clId="{39C3F440-380F-4C67-BAB4-31F007D993CF}" dt="2021-09-04T06:38:10.614" v="1574" actId="1076"/>
        <pc:sldMkLst>
          <pc:docMk/>
          <pc:sldMk cId="2316753016" sldId="351"/>
        </pc:sldMkLst>
        <pc:spChg chg="add mod">
          <ac:chgData name="Syphax Ait oubelli" userId="ecf726b1934da71b" providerId="LiveId" clId="{39C3F440-380F-4C67-BAB4-31F007D993CF}" dt="2021-09-04T06:38:10.614" v="1574" actId="1076"/>
          <ac:spMkLst>
            <pc:docMk/>
            <pc:sldMk cId="2316753016" sldId="351"/>
            <ac:spMk id="3" creationId="{3D49568A-6EA0-4B61-B1BE-4F701876A49F}"/>
          </ac:spMkLst>
        </pc:spChg>
        <pc:spChg chg="add mod">
          <ac:chgData name="Syphax Ait oubelli" userId="ecf726b1934da71b" providerId="LiveId" clId="{39C3F440-380F-4C67-BAB4-31F007D993CF}" dt="2021-09-04T06:27:14.534" v="1376" actId="1036"/>
          <ac:spMkLst>
            <pc:docMk/>
            <pc:sldMk cId="2316753016" sldId="351"/>
            <ac:spMk id="14" creationId="{0D0B03D5-E40E-4E6A-BE5E-157652111C5C}"/>
          </ac:spMkLst>
        </pc:spChg>
        <pc:spChg chg="add mod">
          <ac:chgData name="Syphax Ait oubelli" userId="ecf726b1934da71b" providerId="LiveId" clId="{39C3F440-380F-4C67-BAB4-31F007D993CF}" dt="2021-09-04T06:27:14.534" v="1376" actId="1036"/>
          <ac:spMkLst>
            <pc:docMk/>
            <pc:sldMk cId="2316753016" sldId="351"/>
            <ac:spMk id="15" creationId="{98DF0510-C257-4BD8-9F8D-6A07FA99FE47}"/>
          </ac:spMkLst>
        </pc:spChg>
        <pc:spChg chg="add mod">
          <ac:chgData name="Syphax Ait oubelli" userId="ecf726b1934da71b" providerId="LiveId" clId="{39C3F440-380F-4C67-BAB4-31F007D993CF}" dt="2021-09-04T06:27:14.534" v="1376" actId="1036"/>
          <ac:spMkLst>
            <pc:docMk/>
            <pc:sldMk cId="2316753016" sldId="351"/>
            <ac:spMk id="16" creationId="{756B8726-68DC-4012-A3B5-76E8EA8C5948}"/>
          </ac:spMkLst>
        </pc:spChg>
        <pc:spChg chg="add mod">
          <ac:chgData name="Syphax Ait oubelli" userId="ecf726b1934da71b" providerId="LiveId" clId="{39C3F440-380F-4C67-BAB4-31F007D993CF}" dt="2021-09-04T06:27:14.534" v="1376" actId="1036"/>
          <ac:spMkLst>
            <pc:docMk/>
            <pc:sldMk cId="2316753016" sldId="351"/>
            <ac:spMk id="17" creationId="{A8E150F9-4762-4A28-A480-6C0F6BA56736}"/>
          </ac:spMkLst>
        </pc:spChg>
        <pc:spChg chg="add mod">
          <ac:chgData name="Syphax Ait oubelli" userId="ecf726b1934da71b" providerId="LiveId" clId="{39C3F440-380F-4C67-BAB4-31F007D993CF}" dt="2021-09-04T06:27:14.534" v="1376" actId="1036"/>
          <ac:spMkLst>
            <pc:docMk/>
            <pc:sldMk cId="2316753016" sldId="351"/>
            <ac:spMk id="18" creationId="{9EF440C6-CA65-419E-A5B5-FBEB6CB5E760}"/>
          </ac:spMkLst>
        </pc:spChg>
        <pc:spChg chg="add mod">
          <ac:chgData name="Syphax Ait oubelli" userId="ecf726b1934da71b" providerId="LiveId" clId="{39C3F440-380F-4C67-BAB4-31F007D993CF}" dt="2021-09-04T06:27:14.534" v="1376" actId="1036"/>
          <ac:spMkLst>
            <pc:docMk/>
            <pc:sldMk cId="2316753016" sldId="351"/>
            <ac:spMk id="19" creationId="{0A251B51-34C9-4294-9C5E-EEB9B0DB164E}"/>
          </ac:spMkLst>
        </pc:spChg>
        <pc:spChg chg="add mod">
          <ac:chgData name="Syphax Ait oubelli" userId="ecf726b1934da71b" providerId="LiveId" clId="{39C3F440-380F-4C67-BAB4-31F007D993CF}" dt="2021-09-04T06:27:14.534" v="1376" actId="1036"/>
          <ac:spMkLst>
            <pc:docMk/>
            <pc:sldMk cId="2316753016" sldId="351"/>
            <ac:spMk id="20" creationId="{7CA10AD0-8315-4227-BA9B-51A2FDD4B548}"/>
          </ac:spMkLst>
        </pc:spChg>
        <pc:spChg chg="add mod">
          <ac:chgData name="Syphax Ait oubelli" userId="ecf726b1934da71b" providerId="LiveId" clId="{39C3F440-380F-4C67-BAB4-31F007D993CF}" dt="2021-09-04T06:27:14.534" v="1376" actId="1036"/>
          <ac:spMkLst>
            <pc:docMk/>
            <pc:sldMk cId="2316753016" sldId="351"/>
            <ac:spMk id="21" creationId="{C1D433C2-B284-4EE9-9D34-39D0572F34E1}"/>
          </ac:spMkLst>
        </pc:spChg>
        <pc:spChg chg="add mod">
          <ac:chgData name="Syphax Ait oubelli" userId="ecf726b1934da71b" providerId="LiveId" clId="{39C3F440-380F-4C67-BAB4-31F007D993CF}" dt="2021-09-04T06:27:14.534" v="1376" actId="1036"/>
          <ac:spMkLst>
            <pc:docMk/>
            <pc:sldMk cId="2316753016" sldId="351"/>
            <ac:spMk id="22" creationId="{74AE5B24-A215-4B6C-9D06-E71E036A9710}"/>
          </ac:spMkLst>
        </pc:spChg>
        <pc:spChg chg="del">
          <ac:chgData name="Syphax Ait oubelli" userId="ecf726b1934da71b" providerId="LiveId" clId="{39C3F440-380F-4C67-BAB4-31F007D993CF}" dt="2021-09-04T06:26:28.822" v="1351" actId="478"/>
          <ac:spMkLst>
            <pc:docMk/>
            <pc:sldMk cId="2316753016" sldId="351"/>
            <ac:spMk id="29" creationId="{918639CB-8E3A-4678-A940-868100AC00C0}"/>
          </ac:spMkLst>
        </pc:spChg>
        <pc:spChg chg="del">
          <ac:chgData name="Syphax Ait oubelli" userId="ecf726b1934da71b" providerId="LiveId" clId="{39C3F440-380F-4C67-BAB4-31F007D993CF}" dt="2021-09-04T06:26:28.822" v="1351" actId="478"/>
          <ac:spMkLst>
            <pc:docMk/>
            <pc:sldMk cId="2316753016" sldId="351"/>
            <ac:spMk id="30" creationId="{E4334325-563B-4BAD-9FCA-922182652067}"/>
          </ac:spMkLst>
        </pc:spChg>
        <pc:spChg chg="mod">
          <ac:chgData name="Syphax Ait oubelli" userId="ecf726b1934da71b" providerId="LiveId" clId="{39C3F440-380F-4C67-BAB4-31F007D993CF}" dt="2021-09-04T06:27:50.501" v="1382" actId="403"/>
          <ac:spMkLst>
            <pc:docMk/>
            <pc:sldMk cId="2316753016" sldId="351"/>
            <ac:spMk id="33" creationId="{8BD58D78-4B11-44B3-9404-E102D72B1AAC}"/>
          </ac:spMkLst>
        </pc:spChg>
        <pc:spChg chg="mod">
          <ac:chgData name="Syphax Ait oubelli" userId="ecf726b1934da71b" providerId="LiveId" clId="{39C3F440-380F-4C67-BAB4-31F007D993CF}" dt="2021-09-04T06:27:50.501" v="1382" actId="403"/>
          <ac:spMkLst>
            <pc:docMk/>
            <pc:sldMk cId="2316753016" sldId="351"/>
            <ac:spMk id="36" creationId="{027AAA92-00CF-4962-90DA-7C98CB8A646B}"/>
          </ac:spMkLst>
        </pc:spChg>
        <pc:spChg chg="mod">
          <ac:chgData name="Syphax Ait oubelli" userId="ecf726b1934da71b" providerId="LiveId" clId="{39C3F440-380F-4C67-BAB4-31F007D993CF}" dt="2021-09-04T06:27:50.501" v="1382" actId="403"/>
          <ac:spMkLst>
            <pc:docMk/>
            <pc:sldMk cId="2316753016" sldId="351"/>
            <ac:spMk id="39" creationId="{D95212FE-547E-4D14-8029-65CAC48A59F1}"/>
          </ac:spMkLst>
        </pc:spChg>
        <pc:spChg chg="mod">
          <ac:chgData name="Syphax Ait oubelli" userId="ecf726b1934da71b" providerId="LiveId" clId="{39C3F440-380F-4C67-BAB4-31F007D993CF}" dt="2021-09-04T06:27:50.501" v="1382" actId="403"/>
          <ac:spMkLst>
            <pc:docMk/>
            <pc:sldMk cId="2316753016" sldId="351"/>
            <ac:spMk id="42" creationId="{E50F7396-ED0B-4C51-8A9E-0CEFBCCFEED8}"/>
          </ac:spMkLst>
        </pc:spChg>
        <pc:spChg chg="mod">
          <ac:chgData name="Syphax Ait oubelli" userId="ecf726b1934da71b" providerId="LiveId" clId="{39C3F440-380F-4C67-BAB4-31F007D993CF}" dt="2021-09-04T06:27:50.501" v="1382" actId="403"/>
          <ac:spMkLst>
            <pc:docMk/>
            <pc:sldMk cId="2316753016" sldId="351"/>
            <ac:spMk id="45" creationId="{F153B39C-996B-40B4-AF72-04C03AFD8826}"/>
          </ac:spMkLst>
        </pc:spChg>
        <pc:spChg chg="mod">
          <ac:chgData name="Syphax Ait oubelli" userId="ecf726b1934da71b" providerId="LiveId" clId="{39C3F440-380F-4C67-BAB4-31F007D993CF}" dt="2021-09-04T06:27:50.501" v="1382" actId="403"/>
          <ac:spMkLst>
            <pc:docMk/>
            <pc:sldMk cId="2316753016" sldId="351"/>
            <ac:spMk id="48" creationId="{1823D210-9BD4-4CD3-A999-C0AEB8F4A7FD}"/>
          </ac:spMkLst>
        </pc:spChg>
        <pc:spChg chg="mod">
          <ac:chgData name="Syphax Ait oubelli" userId="ecf726b1934da71b" providerId="LiveId" clId="{39C3F440-380F-4C67-BAB4-31F007D993CF}" dt="2021-09-04T06:27:50.501" v="1382" actId="403"/>
          <ac:spMkLst>
            <pc:docMk/>
            <pc:sldMk cId="2316753016" sldId="351"/>
            <ac:spMk id="51" creationId="{C55C9319-44B5-47E8-AE61-171900675A18}"/>
          </ac:spMkLst>
        </pc:spChg>
        <pc:spChg chg="mod">
          <ac:chgData name="Syphax Ait oubelli" userId="ecf726b1934da71b" providerId="LiveId" clId="{39C3F440-380F-4C67-BAB4-31F007D993CF}" dt="2021-09-04T06:27:50.501" v="1382" actId="403"/>
          <ac:spMkLst>
            <pc:docMk/>
            <pc:sldMk cId="2316753016" sldId="351"/>
            <ac:spMk id="54" creationId="{69A2D07D-2BCC-4419-A482-EB3ECDB74EDB}"/>
          </ac:spMkLst>
        </pc:spChg>
        <pc:spChg chg="mod">
          <ac:chgData name="Syphax Ait oubelli" userId="ecf726b1934da71b" providerId="LiveId" clId="{39C3F440-380F-4C67-BAB4-31F007D993CF}" dt="2021-09-04T06:27:50.501" v="1382" actId="403"/>
          <ac:spMkLst>
            <pc:docMk/>
            <pc:sldMk cId="2316753016" sldId="351"/>
            <ac:spMk id="57" creationId="{7A9F5B8C-8418-4401-AC03-06B82252F027}"/>
          </ac:spMkLst>
        </pc:spChg>
      </pc:sldChg>
      <pc:sldChg chg="addSp delSp modSp add del mod">
        <pc:chgData name="Syphax Ait oubelli" userId="ecf726b1934da71b" providerId="LiveId" clId="{39C3F440-380F-4C67-BAB4-31F007D993CF}" dt="2021-09-04T06:26:25.395" v="1349" actId="47"/>
        <pc:sldMkLst>
          <pc:docMk/>
          <pc:sldMk cId="3041207103" sldId="351"/>
        </pc:sldMkLst>
        <pc:spChg chg="mod">
          <ac:chgData name="Syphax Ait oubelli" userId="ecf726b1934da71b" providerId="LiveId" clId="{39C3F440-380F-4C67-BAB4-31F007D993CF}" dt="2021-09-03T18:59:21.889" v="1219" actId="403"/>
          <ac:spMkLst>
            <pc:docMk/>
            <pc:sldMk cId="3041207103" sldId="351"/>
            <ac:spMk id="10" creationId="{EFBDE0BC-D97C-491A-8B09-0532F005EAE2}"/>
          </ac:spMkLst>
        </pc:spChg>
        <pc:spChg chg="add mod">
          <ac:chgData name="Syphax Ait oubelli" userId="ecf726b1934da71b" providerId="LiveId" clId="{39C3F440-380F-4C67-BAB4-31F007D993CF}" dt="2021-09-03T18:58:53.261" v="1202" actId="20577"/>
          <ac:spMkLst>
            <pc:docMk/>
            <pc:sldMk cId="3041207103" sldId="351"/>
            <ac:spMk id="12" creationId="{48563AF2-51AC-4DFE-AC56-6B4BFA88539B}"/>
          </ac:spMkLst>
        </pc:spChg>
        <pc:spChg chg="mod">
          <ac:chgData name="Syphax Ait oubelli" userId="ecf726b1934da71b" providerId="LiveId" clId="{39C3F440-380F-4C67-BAB4-31F007D993CF}" dt="2021-09-03T18:59:35.530" v="1225" actId="20577"/>
          <ac:spMkLst>
            <pc:docMk/>
            <pc:sldMk cId="3041207103" sldId="351"/>
            <ac:spMk id="13" creationId="{4A471EE7-D16A-47B4-8017-61525886C322}"/>
          </ac:spMkLst>
        </pc:spChg>
        <pc:spChg chg="add mod">
          <ac:chgData name="Syphax Ait oubelli" userId="ecf726b1934da71b" providerId="LiveId" clId="{39C3F440-380F-4C67-BAB4-31F007D993CF}" dt="2021-09-03T18:58:55.231" v="1203" actId="20577"/>
          <ac:spMkLst>
            <pc:docMk/>
            <pc:sldMk cId="3041207103" sldId="351"/>
            <ac:spMk id="14" creationId="{4473051B-10D5-4E38-A4B7-C7252A2D5AA4}"/>
          </ac:spMkLst>
        </pc:spChg>
        <pc:spChg chg="add mod">
          <ac:chgData name="Syphax Ait oubelli" userId="ecf726b1934da71b" providerId="LiveId" clId="{39C3F440-380F-4C67-BAB4-31F007D993CF}" dt="2021-09-03T18:58:56.838" v="1204" actId="20577"/>
          <ac:spMkLst>
            <pc:docMk/>
            <pc:sldMk cId="3041207103" sldId="351"/>
            <ac:spMk id="15" creationId="{D5ED6D07-2329-45F6-8612-69ADAA11886C}"/>
          </ac:spMkLst>
        </pc:spChg>
        <pc:spChg chg="mod">
          <ac:chgData name="Syphax Ait oubelli" userId="ecf726b1934da71b" providerId="LiveId" clId="{39C3F440-380F-4C67-BAB4-31F007D993CF}" dt="2021-09-03T18:59:21.889" v="1219" actId="403"/>
          <ac:spMkLst>
            <pc:docMk/>
            <pc:sldMk cId="3041207103" sldId="351"/>
            <ac:spMk id="16" creationId="{C873C965-9A51-44AC-813B-68EAEF2C404E}"/>
          </ac:spMkLst>
        </pc:spChg>
        <pc:spChg chg="add mod">
          <ac:chgData name="Syphax Ait oubelli" userId="ecf726b1934da71b" providerId="LiveId" clId="{39C3F440-380F-4C67-BAB4-31F007D993CF}" dt="2021-09-03T18:58:58.458" v="1205" actId="20577"/>
          <ac:spMkLst>
            <pc:docMk/>
            <pc:sldMk cId="3041207103" sldId="351"/>
            <ac:spMk id="17" creationId="{941B6705-D93C-4D2A-9B75-5AF6318ED7FC}"/>
          </ac:spMkLst>
        </pc:spChg>
        <pc:spChg chg="add mod">
          <ac:chgData name="Syphax Ait oubelli" userId="ecf726b1934da71b" providerId="LiveId" clId="{39C3F440-380F-4C67-BAB4-31F007D993CF}" dt="2021-09-03T18:59:00.796" v="1206" actId="20577"/>
          <ac:spMkLst>
            <pc:docMk/>
            <pc:sldMk cId="3041207103" sldId="351"/>
            <ac:spMk id="18" creationId="{7870618B-B158-4382-894C-2848FEB36775}"/>
          </ac:spMkLst>
        </pc:spChg>
        <pc:spChg chg="mod">
          <ac:chgData name="Syphax Ait oubelli" userId="ecf726b1934da71b" providerId="LiveId" clId="{39C3F440-380F-4C67-BAB4-31F007D993CF}" dt="2021-09-03T18:59:21.889" v="1219" actId="403"/>
          <ac:spMkLst>
            <pc:docMk/>
            <pc:sldMk cId="3041207103" sldId="351"/>
            <ac:spMk id="19" creationId="{4D7B0787-06E6-4C93-B605-08BCD0DB65E3}"/>
          </ac:spMkLst>
        </pc:spChg>
        <pc:spChg chg="add mod">
          <ac:chgData name="Syphax Ait oubelli" userId="ecf726b1934da71b" providerId="LiveId" clId="{39C3F440-380F-4C67-BAB4-31F007D993CF}" dt="2021-09-03T18:59:03.465" v="1207" actId="20577"/>
          <ac:spMkLst>
            <pc:docMk/>
            <pc:sldMk cId="3041207103" sldId="351"/>
            <ac:spMk id="20" creationId="{9002AE1A-FD63-4D88-A654-9EDCA81A1AE8}"/>
          </ac:spMkLst>
        </pc:spChg>
        <pc:spChg chg="mod">
          <ac:chgData name="Syphax Ait oubelli" userId="ecf726b1934da71b" providerId="LiveId" clId="{39C3F440-380F-4C67-BAB4-31F007D993CF}" dt="2021-09-03T18:59:21.889" v="1219" actId="403"/>
          <ac:spMkLst>
            <pc:docMk/>
            <pc:sldMk cId="3041207103" sldId="351"/>
            <ac:spMk id="22" creationId="{2E63D4DF-E51F-43AE-BDEB-684807D43417}"/>
          </ac:spMkLst>
        </pc:spChg>
        <pc:spChg chg="mod">
          <ac:chgData name="Syphax Ait oubelli" userId="ecf726b1934da71b" providerId="LiveId" clId="{39C3F440-380F-4C67-BAB4-31F007D993CF}" dt="2021-09-03T18:59:21.889" v="1219" actId="403"/>
          <ac:spMkLst>
            <pc:docMk/>
            <pc:sldMk cId="3041207103" sldId="351"/>
            <ac:spMk id="25" creationId="{31FC96CC-1179-4CB1-ACA8-6CF2F4C87CC7}"/>
          </ac:spMkLst>
        </pc:spChg>
        <pc:spChg chg="mod">
          <ac:chgData name="Syphax Ait oubelli" userId="ecf726b1934da71b" providerId="LiveId" clId="{39C3F440-380F-4C67-BAB4-31F007D993CF}" dt="2021-09-03T18:59:21.889" v="1219" actId="403"/>
          <ac:spMkLst>
            <pc:docMk/>
            <pc:sldMk cId="3041207103" sldId="351"/>
            <ac:spMk id="28" creationId="{65488A27-B303-4333-9E83-44122CCED7C2}"/>
          </ac:spMkLst>
        </pc:spChg>
        <pc:spChg chg="del">
          <ac:chgData name="Syphax Ait oubelli" userId="ecf726b1934da71b" providerId="LiveId" clId="{39C3F440-380F-4C67-BAB4-31F007D993CF}" dt="2021-09-03T18:58:14.827" v="1183" actId="478"/>
          <ac:spMkLst>
            <pc:docMk/>
            <pc:sldMk cId="3041207103" sldId="351"/>
            <ac:spMk id="29" creationId="{918639CB-8E3A-4678-A940-868100AC00C0}"/>
          </ac:spMkLst>
        </pc:spChg>
        <pc:spChg chg="mod">
          <ac:chgData name="Syphax Ait oubelli" userId="ecf726b1934da71b" providerId="LiveId" clId="{39C3F440-380F-4C67-BAB4-31F007D993CF}" dt="2021-09-03T18:58:51.501" v="1201" actId="207"/>
          <ac:spMkLst>
            <pc:docMk/>
            <pc:sldMk cId="3041207103" sldId="351"/>
            <ac:spMk id="30" creationId="{E4334325-563B-4BAD-9FCA-922182652067}"/>
          </ac:spMkLst>
        </pc:spChg>
      </pc:sldChg>
      <pc:sldChg chg="modSp add mod">
        <pc:chgData name="Syphax Ait oubelli" userId="ecf726b1934da71b" providerId="LiveId" clId="{39C3F440-380F-4C67-BAB4-31F007D993CF}" dt="2021-09-04T06:27:57.825" v="1384" actId="20577"/>
        <pc:sldMkLst>
          <pc:docMk/>
          <pc:sldMk cId="89554395" sldId="352"/>
        </pc:sldMkLst>
        <pc:spChg chg="mod">
          <ac:chgData name="Syphax Ait oubelli" userId="ecf726b1934da71b" providerId="LiveId" clId="{39C3F440-380F-4C67-BAB4-31F007D993CF}" dt="2021-09-04T06:27:57.825" v="1384" actId="20577"/>
          <ac:spMkLst>
            <pc:docMk/>
            <pc:sldMk cId="89554395" sldId="352"/>
            <ac:spMk id="36" creationId="{027AAA92-00CF-4962-90DA-7C98CB8A646B}"/>
          </ac:spMkLst>
        </pc:spChg>
      </pc:sldChg>
      <pc:sldChg chg="add del">
        <pc:chgData name="Syphax Ait oubelli" userId="ecf726b1934da71b" providerId="LiveId" clId="{39C3F440-380F-4C67-BAB4-31F007D993CF}" dt="2021-09-04T06:26:25.395" v="1349" actId="47"/>
        <pc:sldMkLst>
          <pc:docMk/>
          <pc:sldMk cId="1028410702" sldId="352"/>
        </pc:sldMkLst>
      </pc:sldChg>
      <pc:sldChg chg="addSp delSp modSp add del mod">
        <pc:chgData name="Syphax Ait oubelli" userId="ecf726b1934da71b" providerId="LiveId" clId="{39C3F440-380F-4C67-BAB4-31F007D993CF}" dt="2021-09-04T06:44:02.654" v="1740" actId="47"/>
        <pc:sldMkLst>
          <pc:docMk/>
          <pc:sldMk cId="922068349" sldId="353"/>
        </pc:sldMkLst>
        <pc:spChg chg="mod">
          <ac:chgData name="Syphax Ait oubelli" userId="ecf726b1934da71b" providerId="LiveId" clId="{39C3F440-380F-4C67-BAB4-31F007D993CF}" dt="2021-09-04T06:37:46.310" v="1557" actId="207"/>
          <ac:spMkLst>
            <pc:docMk/>
            <pc:sldMk cId="922068349" sldId="353"/>
            <ac:spMk id="2" creationId="{A7998A7D-6017-4A23-8829-280E9656CBAD}"/>
          </ac:spMkLst>
        </pc:spChg>
        <pc:spChg chg="mod">
          <ac:chgData name="Syphax Ait oubelli" userId="ecf726b1934da71b" providerId="LiveId" clId="{39C3F440-380F-4C67-BAB4-31F007D993CF}" dt="2021-09-04T06:35:44.647" v="1511" actId="207"/>
          <ac:spMkLst>
            <pc:docMk/>
            <pc:sldMk cId="922068349" sldId="353"/>
            <ac:spMk id="39" creationId="{D95212FE-547E-4D14-8029-65CAC48A59F1}"/>
          </ac:spMkLst>
        </pc:spChg>
        <pc:spChg chg="add mod">
          <ac:chgData name="Syphax Ait oubelli" userId="ecf726b1934da71b" providerId="LiveId" clId="{39C3F440-380F-4C67-BAB4-31F007D993CF}" dt="2021-09-04T06:37:43.940" v="1556"/>
          <ac:spMkLst>
            <pc:docMk/>
            <pc:sldMk cId="922068349" sldId="353"/>
            <ac:spMk id="60" creationId="{609AA441-ABAF-434D-AAD2-6325064F7327}"/>
          </ac:spMkLst>
        </pc:spChg>
        <pc:spChg chg="add mod">
          <ac:chgData name="Syphax Ait oubelli" userId="ecf726b1934da71b" providerId="LiveId" clId="{39C3F440-380F-4C67-BAB4-31F007D993CF}" dt="2021-09-04T06:40:10.086" v="1648" actId="207"/>
          <ac:spMkLst>
            <pc:docMk/>
            <pc:sldMk cId="922068349" sldId="353"/>
            <ac:spMk id="61" creationId="{6AB179BA-7FBF-4366-915D-E6B832B89D16}"/>
          </ac:spMkLst>
        </pc:spChg>
        <pc:grpChg chg="add mod">
          <ac:chgData name="Syphax Ait oubelli" userId="ecf726b1934da71b" providerId="LiveId" clId="{39C3F440-380F-4C67-BAB4-31F007D993CF}" dt="2021-09-04T06:31:59.941" v="1439" actId="164"/>
          <ac:grpSpMkLst>
            <pc:docMk/>
            <pc:sldMk cId="922068349" sldId="353"/>
            <ac:grpSpMk id="59" creationId="{4C452689-9C7D-4706-B337-0DFA1908747A}"/>
          </ac:grpSpMkLst>
        </pc:grpChg>
        <pc:cxnChg chg="add del mod">
          <ac:chgData name="Syphax Ait oubelli" userId="ecf726b1934da71b" providerId="LiveId" clId="{39C3F440-380F-4C67-BAB4-31F007D993CF}" dt="2021-09-04T06:28:43.454" v="1388" actId="478"/>
          <ac:cxnSpMkLst>
            <pc:docMk/>
            <pc:sldMk cId="922068349" sldId="353"/>
            <ac:cxnSpMk id="4" creationId="{2FF78A70-CFF4-49A2-B980-697CECE20FD0}"/>
          </ac:cxnSpMkLst>
        </pc:cxnChg>
        <pc:cxnChg chg="add del mod">
          <ac:chgData name="Syphax Ait oubelli" userId="ecf726b1934da71b" providerId="LiveId" clId="{39C3F440-380F-4C67-BAB4-31F007D993CF}" dt="2021-09-04T06:28:58.159" v="1392" actId="478"/>
          <ac:cxnSpMkLst>
            <pc:docMk/>
            <pc:sldMk cId="922068349" sldId="353"/>
            <ac:cxnSpMk id="7" creationId="{3032CB12-3EA4-44B3-89CA-45253AFD8402}"/>
          </ac:cxnSpMkLst>
        </pc:cxnChg>
        <pc:cxnChg chg="add del mod">
          <ac:chgData name="Syphax Ait oubelli" userId="ecf726b1934da71b" providerId="LiveId" clId="{39C3F440-380F-4C67-BAB4-31F007D993CF}" dt="2021-09-04T06:30:27.558" v="1415" actId="478"/>
          <ac:cxnSpMkLst>
            <pc:docMk/>
            <pc:sldMk cId="922068349" sldId="353"/>
            <ac:cxnSpMk id="11" creationId="{CB093809-0DE8-4CEE-8049-A78074219C32}"/>
          </ac:cxnSpMkLst>
        </pc:cxnChg>
        <pc:cxnChg chg="add mod">
          <ac:chgData name="Syphax Ait oubelli" userId="ecf726b1934da71b" providerId="LiveId" clId="{39C3F440-380F-4C67-BAB4-31F007D993CF}" dt="2021-09-04T06:31:59.941" v="1439" actId="164"/>
          <ac:cxnSpMkLst>
            <pc:docMk/>
            <pc:sldMk cId="922068349" sldId="353"/>
            <ac:cxnSpMk id="37" creationId="{00210637-84C9-4219-BCD0-1C8C67D17B7F}"/>
          </ac:cxnSpMkLst>
        </pc:cxnChg>
        <pc:cxnChg chg="add mod">
          <ac:chgData name="Syphax Ait oubelli" userId="ecf726b1934da71b" providerId="LiveId" clId="{39C3F440-380F-4C67-BAB4-31F007D993CF}" dt="2021-09-04T06:31:59.941" v="1439" actId="164"/>
          <ac:cxnSpMkLst>
            <pc:docMk/>
            <pc:sldMk cId="922068349" sldId="353"/>
            <ac:cxnSpMk id="49" creationId="{EC6F90A2-8710-4CF7-814B-7AB8F2AA6D8C}"/>
          </ac:cxnSpMkLst>
        </pc:cxnChg>
        <pc:cxnChg chg="add mod">
          <ac:chgData name="Syphax Ait oubelli" userId="ecf726b1934da71b" providerId="LiveId" clId="{39C3F440-380F-4C67-BAB4-31F007D993CF}" dt="2021-09-04T06:31:59.941" v="1439" actId="164"/>
          <ac:cxnSpMkLst>
            <pc:docMk/>
            <pc:sldMk cId="922068349" sldId="353"/>
            <ac:cxnSpMk id="53" creationId="{1E51DA79-39C8-45C5-9F3B-E300C4D23A32}"/>
          </ac:cxnSpMkLst>
        </pc:cxnChg>
        <pc:cxnChg chg="add mod">
          <ac:chgData name="Syphax Ait oubelli" userId="ecf726b1934da71b" providerId="LiveId" clId="{39C3F440-380F-4C67-BAB4-31F007D993CF}" dt="2021-09-04T06:31:59.941" v="1439" actId="164"/>
          <ac:cxnSpMkLst>
            <pc:docMk/>
            <pc:sldMk cId="922068349" sldId="353"/>
            <ac:cxnSpMk id="58" creationId="{CC4599B3-1102-4D61-BDE7-E2D6EB185DEA}"/>
          </ac:cxnSpMkLst>
        </pc:cxnChg>
      </pc:sldChg>
      <pc:sldChg chg="addSp modSp add mod">
        <pc:chgData name="Syphax Ait oubelli" userId="ecf726b1934da71b" providerId="LiveId" clId="{39C3F440-380F-4C67-BAB4-31F007D993CF}" dt="2021-09-04T06:45:16.869" v="1766" actId="207"/>
        <pc:sldMkLst>
          <pc:docMk/>
          <pc:sldMk cId="3383307321" sldId="354"/>
        </pc:sldMkLst>
        <pc:spChg chg="mod">
          <ac:chgData name="Syphax Ait oubelli" userId="ecf726b1934da71b" providerId="LiveId" clId="{39C3F440-380F-4C67-BAB4-31F007D993CF}" dt="2021-09-04T06:37:42.944" v="1555" actId="207"/>
          <ac:spMkLst>
            <pc:docMk/>
            <pc:sldMk cId="3383307321" sldId="354"/>
            <ac:spMk id="2" creationId="{A7998A7D-6017-4A23-8829-280E9656CBAD}"/>
          </ac:spMkLst>
        </pc:spChg>
        <pc:spChg chg="add mod">
          <ac:chgData name="Syphax Ait oubelli" userId="ecf726b1934da71b" providerId="LiveId" clId="{39C3F440-380F-4C67-BAB4-31F007D993CF}" dt="2021-09-04T06:37:39.297" v="1554" actId="1038"/>
          <ac:spMkLst>
            <pc:docMk/>
            <pc:sldMk cId="3383307321" sldId="354"/>
            <ac:spMk id="26" creationId="{15CEEFA1-C5F4-4A01-A707-A1510DF6814E}"/>
          </ac:spMkLst>
        </pc:spChg>
        <pc:spChg chg="add mod">
          <ac:chgData name="Syphax Ait oubelli" userId="ecf726b1934da71b" providerId="LiveId" clId="{39C3F440-380F-4C67-BAB4-31F007D993CF}" dt="2021-09-04T06:45:16.869" v="1766" actId="207"/>
          <ac:spMkLst>
            <pc:docMk/>
            <pc:sldMk cId="3383307321" sldId="354"/>
            <ac:spMk id="27" creationId="{EF8896F3-D817-47D6-9123-3A5EE2F32275}"/>
          </ac:spMkLst>
        </pc:spChg>
        <pc:spChg chg="mod">
          <ac:chgData name="Syphax Ait oubelli" userId="ecf726b1934da71b" providerId="LiveId" clId="{39C3F440-380F-4C67-BAB4-31F007D993CF}" dt="2021-09-04T06:44:08.500" v="1742" actId="207"/>
          <ac:spMkLst>
            <pc:docMk/>
            <pc:sldMk cId="3383307321" sldId="354"/>
            <ac:spMk id="33" creationId="{8BD58D78-4B11-44B3-9404-E102D72B1AAC}"/>
          </ac:spMkLst>
        </pc:spChg>
        <pc:spChg chg="mod">
          <ac:chgData name="Syphax Ait oubelli" userId="ecf726b1934da71b" providerId="LiveId" clId="{39C3F440-380F-4C67-BAB4-31F007D993CF}" dt="2021-09-04T06:44:25.850" v="1746" actId="207"/>
          <ac:spMkLst>
            <pc:docMk/>
            <pc:sldMk cId="3383307321" sldId="354"/>
            <ac:spMk id="36" creationId="{027AAA92-00CF-4962-90DA-7C98CB8A646B}"/>
          </ac:spMkLst>
        </pc:spChg>
        <pc:spChg chg="mod">
          <ac:chgData name="Syphax Ait oubelli" userId="ecf726b1934da71b" providerId="LiveId" clId="{39C3F440-380F-4C67-BAB4-31F007D993CF}" dt="2021-09-04T06:35:42.232" v="1510" actId="207"/>
          <ac:spMkLst>
            <pc:docMk/>
            <pc:sldMk cId="3383307321" sldId="354"/>
            <ac:spMk id="39" creationId="{D95212FE-547E-4D14-8029-65CAC48A59F1}"/>
          </ac:spMkLst>
        </pc:spChg>
      </pc:sldChg>
      <pc:sldChg chg="addSp modSp add del mod">
        <pc:chgData name="Syphax Ait oubelli" userId="ecf726b1934da71b" providerId="LiveId" clId="{39C3F440-380F-4C67-BAB4-31F007D993CF}" dt="2021-09-04T06:44:02.654" v="1740" actId="47"/>
        <pc:sldMkLst>
          <pc:docMk/>
          <pc:sldMk cId="3898405923" sldId="355"/>
        </pc:sldMkLst>
        <pc:spChg chg="mod">
          <ac:chgData name="Syphax Ait oubelli" userId="ecf726b1934da71b" providerId="LiveId" clId="{39C3F440-380F-4C67-BAB4-31F007D993CF}" dt="2021-09-04T06:37:33.551" v="1550" actId="207"/>
          <ac:spMkLst>
            <pc:docMk/>
            <pc:sldMk cId="3898405923" sldId="355"/>
            <ac:spMk id="2" creationId="{A7998A7D-6017-4A23-8829-280E9656CBAD}"/>
          </ac:spMkLst>
        </pc:spChg>
        <pc:spChg chg="add mod">
          <ac:chgData name="Syphax Ait oubelli" userId="ecf726b1934da71b" providerId="LiveId" clId="{39C3F440-380F-4C67-BAB4-31F007D993CF}" dt="2021-09-04T06:37:31.716" v="1549"/>
          <ac:spMkLst>
            <pc:docMk/>
            <pc:sldMk cId="3898405923" sldId="355"/>
            <ac:spMk id="26" creationId="{414BC4BF-3EED-4C93-ADA5-E08F1DAF11A1}"/>
          </ac:spMkLst>
        </pc:spChg>
        <pc:spChg chg="add mod">
          <ac:chgData name="Syphax Ait oubelli" userId="ecf726b1934da71b" providerId="LiveId" clId="{39C3F440-380F-4C67-BAB4-31F007D993CF}" dt="2021-09-04T06:40:30.066" v="1658" actId="20577"/>
          <ac:spMkLst>
            <pc:docMk/>
            <pc:sldMk cId="3898405923" sldId="355"/>
            <ac:spMk id="27" creationId="{F73CDC87-1BFA-44AD-BF9B-6A0299F272B7}"/>
          </ac:spMkLst>
        </pc:spChg>
        <pc:spChg chg="mod">
          <ac:chgData name="Syphax Ait oubelli" userId="ecf726b1934da71b" providerId="LiveId" clId="{39C3F440-380F-4C67-BAB4-31F007D993CF}" dt="2021-09-04T06:35:38.173" v="1508" actId="207"/>
          <ac:spMkLst>
            <pc:docMk/>
            <pc:sldMk cId="3898405923" sldId="355"/>
            <ac:spMk id="42" creationId="{E50F7396-ED0B-4C51-8A9E-0CEFBCCFEED8}"/>
          </ac:spMkLst>
        </pc:spChg>
        <pc:grpChg chg="mod">
          <ac:chgData name="Syphax Ait oubelli" userId="ecf726b1934da71b" providerId="LiveId" clId="{39C3F440-380F-4C67-BAB4-31F007D993CF}" dt="2021-09-04T06:32:16.464" v="1446" actId="1037"/>
          <ac:grpSpMkLst>
            <pc:docMk/>
            <pc:sldMk cId="3898405923" sldId="355"/>
            <ac:grpSpMk id="59" creationId="{4C452689-9C7D-4706-B337-0DFA1908747A}"/>
          </ac:grpSpMkLst>
        </pc:grpChg>
      </pc:sldChg>
      <pc:sldChg chg="addSp modSp add mod">
        <pc:chgData name="Syphax Ait oubelli" userId="ecf726b1934da71b" providerId="LiveId" clId="{39C3F440-380F-4C67-BAB4-31F007D993CF}" dt="2021-09-04T06:45:21.325" v="1767" actId="207"/>
        <pc:sldMkLst>
          <pc:docMk/>
          <pc:sldMk cId="1185282971" sldId="356"/>
        </pc:sldMkLst>
        <pc:spChg chg="mod">
          <ac:chgData name="Syphax Ait oubelli" userId="ecf726b1934da71b" providerId="LiveId" clId="{39C3F440-380F-4C67-BAB4-31F007D993CF}" dt="2021-09-04T06:37:28.869" v="1548" actId="207"/>
          <ac:spMkLst>
            <pc:docMk/>
            <pc:sldMk cId="1185282971" sldId="356"/>
            <ac:spMk id="2" creationId="{A7998A7D-6017-4A23-8829-280E9656CBAD}"/>
          </ac:spMkLst>
        </pc:spChg>
        <pc:spChg chg="add mod">
          <ac:chgData name="Syphax Ait oubelli" userId="ecf726b1934da71b" providerId="LiveId" clId="{39C3F440-380F-4C67-BAB4-31F007D993CF}" dt="2021-09-04T06:37:27.177" v="1547" actId="1076"/>
          <ac:spMkLst>
            <pc:docMk/>
            <pc:sldMk cId="1185282971" sldId="356"/>
            <ac:spMk id="26" creationId="{909F846D-5595-4DEA-9F18-927130453859}"/>
          </ac:spMkLst>
        </pc:spChg>
        <pc:spChg chg="add mod">
          <ac:chgData name="Syphax Ait oubelli" userId="ecf726b1934da71b" providerId="LiveId" clId="{39C3F440-380F-4C67-BAB4-31F007D993CF}" dt="2021-09-04T06:45:21.325" v="1767" actId="207"/>
          <ac:spMkLst>
            <pc:docMk/>
            <pc:sldMk cId="1185282971" sldId="356"/>
            <ac:spMk id="27" creationId="{90449687-68C7-472D-A8B9-1BF0756DDFDB}"/>
          </ac:spMkLst>
        </pc:spChg>
        <pc:spChg chg="mod">
          <ac:chgData name="Syphax Ait oubelli" userId="ecf726b1934da71b" providerId="LiveId" clId="{39C3F440-380F-4C67-BAB4-31F007D993CF}" dt="2021-09-04T06:44:12.886" v="1744" actId="207"/>
          <ac:spMkLst>
            <pc:docMk/>
            <pc:sldMk cId="1185282971" sldId="356"/>
            <ac:spMk id="36" creationId="{027AAA92-00CF-4962-90DA-7C98CB8A646B}"/>
          </ac:spMkLst>
        </pc:spChg>
        <pc:spChg chg="mod">
          <ac:chgData name="Syphax Ait oubelli" userId="ecf726b1934da71b" providerId="LiveId" clId="{39C3F440-380F-4C67-BAB4-31F007D993CF}" dt="2021-09-04T06:44:29.734" v="1748" actId="207"/>
          <ac:spMkLst>
            <pc:docMk/>
            <pc:sldMk cId="1185282971" sldId="356"/>
            <ac:spMk id="39" creationId="{D95212FE-547E-4D14-8029-65CAC48A59F1}"/>
          </ac:spMkLst>
        </pc:spChg>
        <pc:spChg chg="mod">
          <ac:chgData name="Syphax Ait oubelli" userId="ecf726b1934da71b" providerId="LiveId" clId="{39C3F440-380F-4C67-BAB4-31F007D993CF}" dt="2021-09-04T06:35:35.852" v="1507" actId="207"/>
          <ac:spMkLst>
            <pc:docMk/>
            <pc:sldMk cId="1185282971" sldId="356"/>
            <ac:spMk id="42" creationId="{E50F7396-ED0B-4C51-8A9E-0CEFBCCFEED8}"/>
          </ac:spMkLst>
        </pc:spChg>
      </pc:sldChg>
      <pc:sldChg chg="addSp modSp add del mod">
        <pc:chgData name="Syphax Ait oubelli" userId="ecf726b1934da71b" providerId="LiveId" clId="{39C3F440-380F-4C67-BAB4-31F007D993CF}" dt="2021-09-04T06:44:02.654" v="1740" actId="47"/>
        <pc:sldMkLst>
          <pc:docMk/>
          <pc:sldMk cId="4053796904" sldId="357"/>
        </pc:sldMkLst>
        <pc:spChg chg="mod">
          <ac:chgData name="Syphax Ait oubelli" userId="ecf726b1934da71b" providerId="LiveId" clId="{39C3F440-380F-4C67-BAB4-31F007D993CF}" dt="2021-09-04T06:37:24.168" v="1545" actId="207"/>
          <ac:spMkLst>
            <pc:docMk/>
            <pc:sldMk cId="4053796904" sldId="357"/>
            <ac:spMk id="2" creationId="{A7998A7D-6017-4A23-8829-280E9656CBAD}"/>
          </ac:spMkLst>
        </pc:spChg>
        <pc:spChg chg="add mod">
          <ac:chgData name="Syphax Ait oubelli" userId="ecf726b1934da71b" providerId="LiveId" clId="{39C3F440-380F-4C67-BAB4-31F007D993CF}" dt="2021-09-04T06:37:22.654" v="1544"/>
          <ac:spMkLst>
            <pc:docMk/>
            <pc:sldMk cId="4053796904" sldId="357"/>
            <ac:spMk id="26" creationId="{B20CF12A-A0A5-4A17-9DFE-D785715ECACC}"/>
          </ac:spMkLst>
        </pc:spChg>
        <pc:spChg chg="add mod">
          <ac:chgData name="Syphax Ait oubelli" userId="ecf726b1934da71b" providerId="LiveId" clId="{39C3F440-380F-4C67-BAB4-31F007D993CF}" dt="2021-09-04T06:41:22.866" v="1676" actId="20577"/>
          <ac:spMkLst>
            <pc:docMk/>
            <pc:sldMk cId="4053796904" sldId="357"/>
            <ac:spMk id="27" creationId="{39948E8F-8799-4749-9431-B5710D862326}"/>
          </ac:spMkLst>
        </pc:spChg>
        <pc:spChg chg="mod">
          <ac:chgData name="Syphax Ait oubelli" userId="ecf726b1934da71b" providerId="LiveId" clId="{39C3F440-380F-4C67-BAB4-31F007D993CF}" dt="2021-09-04T06:35:33.017" v="1505" actId="207"/>
          <ac:spMkLst>
            <pc:docMk/>
            <pc:sldMk cId="4053796904" sldId="357"/>
            <ac:spMk id="45" creationId="{F153B39C-996B-40B4-AF72-04C03AFD8826}"/>
          </ac:spMkLst>
        </pc:spChg>
        <pc:grpChg chg="mod">
          <ac:chgData name="Syphax Ait oubelli" userId="ecf726b1934da71b" providerId="LiveId" clId="{39C3F440-380F-4C67-BAB4-31F007D993CF}" dt="2021-09-04T06:33:13.832" v="1451" actId="1076"/>
          <ac:grpSpMkLst>
            <pc:docMk/>
            <pc:sldMk cId="4053796904" sldId="357"/>
            <ac:grpSpMk id="59" creationId="{4C452689-9C7D-4706-B337-0DFA1908747A}"/>
          </ac:grpSpMkLst>
        </pc:grpChg>
      </pc:sldChg>
      <pc:sldChg chg="addSp modSp add mod">
        <pc:chgData name="Syphax Ait oubelli" userId="ecf726b1934da71b" providerId="LiveId" clId="{39C3F440-380F-4C67-BAB4-31F007D993CF}" dt="2021-09-04T06:45:24.526" v="1768" actId="207"/>
        <pc:sldMkLst>
          <pc:docMk/>
          <pc:sldMk cId="2730379573" sldId="358"/>
        </pc:sldMkLst>
        <pc:spChg chg="mod">
          <ac:chgData name="Syphax Ait oubelli" userId="ecf726b1934da71b" providerId="LiveId" clId="{39C3F440-380F-4C67-BAB4-31F007D993CF}" dt="2021-09-04T06:37:21.043" v="1543" actId="207"/>
          <ac:spMkLst>
            <pc:docMk/>
            <pc:sldMk cId="2730379573" sldId="358"/>
            <ac:spMk id="2" creationId="{A7998A7D-6017-4A23-8829-280E9656CBAD}"/>
          </ac:spMkLst>
        </pc:spChg>
        <pc:spChg chg="add mod">
          <ac:chgData name="Syphax Ait oubelli" userId="ecf726b1934da71b" providerId="LiveId" clId="{39C3F440-380F-4C67-BAB4-31F007D993CF}" dt="2021-09-04T06:37:19.210" v="1542" actId="1076"/>
          <ac:spMkLst>
            <pc:docMk/>
            <pc:sldMk cId="2730379573" sldId="358"/>
            <ac:spMk id="26" creationId="{74FBFDBD-3D51-4B4F-9B7A-E706BB23DD83}"/>
          </ac:spMkLst>
        </pc:spChg>
        <pc:spChg chg="add mod">
          <ac:chgData name="Syphax Ait oubelli" userId="ecf726b1934da71b" providerId="LiveId" clId="{39C3F440-380F-4C67-BAB4-31F007D993CF}" dt="2021-09-04T06:45:24.526" v="1768" actId="207"/>
          <ac:spMkLst>
            <pc:docMk/>
            <pc:sldMk cId="2730379573" sldId="358"/>
            <ac:spMk id="27" creationId="{F0FE1F28-745F-4E12-BF25-6F382F233FE4}"/>
          </ac:spMkLst>
        </pc:spChg>
        <pc:spChg chg="mod">
          <ac:chgData name="Syphax Ait oubelli" userId="ecf726b1934da71b" providerId="LiveId" clId="{39C3F440-380F-4C67-BAB4-31F007D993CF}" dt="2021-09-04T06:43:49.325" v="1739" actId="207"/>
          <ac:spMkLst>
            <pc:docMk/>
            <pc:sldMk cId="2730379573" sldId="358"/>
            <ac:spMk id="39" creationId="{D95212FE-547E-4D14-8029-65CAC48A59F1}"/>
          </ac:spMkLst>
        </pc:spChg>
        <pc:spChg chg="mod">
          <ac:chgData name="Syphax Ait oubelli" userId="ecf726b1934da71b" providerId="LiveId" clId="{39C3F440-380F-4C67-BAB4-31F007D993CF}" dt="2021-09-04T06:44:32.974" v="1750" actId="207"/>
          <ac:spMkLst>
            <pc:docMk/>
            <pc:sldMk cId="2730379573" sldId="358"/>
            <ac:spMk id="42" creationId="{E50F7396-ED0B-4C51-8A9E-0CEFBCCFEED8}"/>
          </ac:spMkLst>
        </pc:spChg>
        <pc:spChg chg="mod">
          <ac:chgData name="Syphax Ait oubelli" userId="ecf726b1934da71b" providerId="LiveId" clId="{39C3F440-380F-4C67-BAB4-31F007D993CF}" dt="2021-09-04T06:35:31.060" v="1504" actId="207"/>
          <ac:spMkLst>
            <pc:docMk/>
            <pc:sldMk cId="2730379573" sldId="358"/>
            <ac:spMk id="45" creationId="{F153B39C-996B-40B4-AF72-04C03AFD8826}"/>
          </ac:spMkLst>
        </pc:spChg>
      </pc:sldChg>
      <pc:sldChg chg="addSp modSp add del mod">
        <pc:chgData name="Syphax Ait oubelli" userId="ecf726b1934da71b" providerId="LiveId" clId="{39C3F440-380F-4C67-BAB4-31F007D993CF}" dt="2021-09-04T06:44:02.654" v="1740" actId="47"/>
        <pc:sldMkLst>
          <pc:docMk/>
          <pc:sldMk cId="2918093317" sldId="359"/>
        </pc:sldMkLst>
        <pc:spChg chg="mod">
          <ac:chgData name="Syphax Ait oubelli" userId="ecf726b1934da71b" providerId="LiveId" clId="{39C3F440-380F-4C67-BAB4-31F007D993CF}" dt="2021-09-04T06:37:16.293" v="1540" actId="207"/>
          <ac:spMkLst>
            <pc:docMk/>
            <pc:sldMk cId="2918093317" sldId="359"/>
            <ac:spMk id="2" creationId="{A7998A7D-6017-4A23-8829-280E9656CBAD}"/>
          </ac:spMkLst>
        </pc:spChg>
        <pc:spChg chg="add mod">
          <ac:chgData name="Syphax Ait oubelli" userId="ecf726b1934da71b" providerId="LiveId" clId="{39C3F440-380F-4C67-BAB4-31F007D993CF}" dt="2021-09-04T06:37:14.445" v="1539"/>
          <ac:spMkLst>
            <pc:docMk/>
            <pc:sldMk cId="2918093317" sldId="359"/>
            <ac:spMk id="26" creationId="{182F4CEF-842C-46A3-B91C-0F8B850D5A4E}"/>
          </ac:spMkLst>
        </pc:spChg>
        <pc:spChg chg="add mod">
          <ac:chgData name="Syphax Ait oubelli" userId="ecf726b1934da71b" providerId="LiveId" clId="{39C3F440-380F-4C67-BAB4-31F007D993CF}" dt="2021-09-04T06:42:00.784" v="1690" actId="20577"/>
          <ac:spMkLst>
            <pc:docMk/>
            <pc:sldMk cId="2918093317" sldId="359"/>
            <ac:spMk id="27" creationId="{14FC2257-74B8-4F5C-9CB1-A3050958E32B}"/>
          </ac:spMkLst>
        </pc:spChg>
        <pc:spChg chg="mod">
          <ac:chgData name="Syphax Ait oubelli" userId="ecf726b1934da71b" providerId="LiveId" clId="{39C3F440-380F-4C67-BAB4-31F007D993CF}" dt="2021-09-04T06:43:45.614" v="1737" actId="207"/>
          <ac:spMkLst>
            <pc:docMk/>
            <pc:sldMk cId="2918093317" sldId="359"/>
            <ac:spMk id="42" creationId="{E50F7396-ED0B-4C51-8A9E-0CEFBCCFEED8}"/>
          </ac:spMkLst>
        </pc:spChg>
        <pc:spChg chg="mod">
          <ac:chgData name="Syphax Ait oubelli" userId="ecf726b1934da71b" providerId="LiveId" clId="{39C3F440-380F-4C67-BAB4-31F007D993CF}" dt="2021-09-04T06:35:26.577" v="1502" actId="207"/>
          <ac:spMkLst>
            <pc:docMk/>
            <pc:sldMk cId="2918093317" sldId="359"/>
            <ac:spMk id="48" creationId="{1823D210-9BD4-4CD3-A999-C0AEB8F4A7FD}"/>
          </ac:spMkLst>
        </pc:spChg>
        <pc:grpChg chg="mod">
          <ac:chgData name="Syphax Ait oubelli" userId="ecf726b1934da71b" providerId="LiveId" clId="{39C3F440-380F-4C67-BAB4-31F007D993CF}" dt="2021-09-04T06:33:43.122" v="1460" actId="1037"/>
          <ac:grpSpMkLst>
            <pc:docMk/>
            <pc:sldMk cId="2918093317" sldId="359"/>
            <ac:grpSpMk id="59" creationId="{4C452689-9C7D-4706-B337-0DFA1908747A}"/>
          </ac:grpSpMkLst>
        </pc:grpChg>
      </pc:sldChg>
      <pc:sldChg chg="addSp delSp modSp add mod">
        <pc:chgData name="Syphax Ait oubelli" userId="ecf726b1934da71b" providerId="LiveId" clId="{39C3F440-380F-4C67-BAB4-31F007D993CF}" dt="2021-09-04T06:45:27.829" v="1769" actId="207"/>
        <pc:sldMkLst>
          <pc:docMk/>
          <pc:sldMk cId="1531841675" sldId="360"/>
        </pc:sldMkLst>
        <pc:spChg chg="mod">
          <ac:chgData name="Syphax Ait oubelli" userId="ecf726b1934da71b" providerId="LiveId" clId="{39C3F440-380F-4C67-BAB4-31F007D993CF}" dt="2021-09-04T06:37:13.528" v="1538" actId="207"/>
          <ac:spMkLst>
            <pc:docMk/>
            <pc:sldMk cId="1531841675" sldId="360"/>
            <ac:spMk id="2" creationId="{A7998A7D-6017-4A23-8829-280E9656CBAD}"/>
          </ac:spMkLst>
        </pc:spChg>
        <pc:spChg chg="add mod">
          <ac:chgData name="Syphax Ait oubelli" userId="ecf726b1934da71b" providerId="LiveId" clId="{39C3F440-380F-4C67-BAB4-31F007D993CF}" dt="2021-09-04T06:37:11.075" v="1537" actId="1076"/>
          <ac:spMkLst>
            <pc:docMk/>
            <pc:sldMk cId="1531841675" sldId="360"/>
            <ac:spMk id="26" creationId="{6CF13057-EFD1-470A-9ED8-628FBC51ED61}"/>
          </ac:spMkLst>
        </pc:spChg>
        <pc:spChg chg="add del mod">
          <ac:chgData name="Syphax Ait oubelli" userId="ecf726b1934da71b" providerId="LiveId" clId="{39C3F440-380F-4C67-BAB4-31F007D993CF}" dt="2021-09-04T06:41:35.731" v="1679"/>
          <ac:spMkLst>
            <pc:docMk/>
            <pc:sldMk cId="1531841675" sldId="360"/>
            <ac:spMk id="27" creationId="{842EF4C5-517F-420F-9AFA-0D8A5268B74D}"/>
          </ac:spMkLst>
        </pc:spChg>
        <pc:spChg chg="add mod">
          <ac:chgData name="Syphax Ait oubelli" userId="ecf726b1934da71b" providerId="LiveId" clId="{39C3F440-380F-4C67-BAB4-31F007D993CF}" dt="2021-09-04T06:45:27.829" v="1769" actId="207"/>
          <ac:spMkLst>
            <pc:docMk/>
            <pc:sldMk cId="1531841675" sldId="360"/>
            <ac:spMk id="28" creationId="{9EEB613E-F490-4D6D-9031-933F60A4D868}"/>
          </ac:spMkLst>
        </pc:spChg>
        <pc:spChg chg="mod">
          <ac:chgData name="Syphax Ait oubelli" userId="ecf726b1934da71b" providerId="LiveId" clId="{39C3F440-380F-4C67-BAB4-31F007D993CF}" dt="2021-09-04T06:43:42.258" v="1735" actId="207"/>
          <ac:spMkLst>
            <pc:docMk/>
            <pc:sldMk cId="1531841675" sldId="360"/>
            <ac:spMk id="42" creationId="{E50F7396-ED0B-4C51-8A9E-0CEFBCCFEED8}"/>
          </ac:spMkLst>
        </pc:spChg>
        <pc:spChg chg="mod">
          <ac:chgData name="Syphax Ait oubelli" userId="ecf726b1934da71b" providerId="LiveId" clId="{39C3F440-380F-4C67-BAB4-31F007D993CF}" dt="2021-09-04T06:44:36.320" v="1752" actId="207"/>
          <ac:spMkLst>
            <pc:docMk/>
            <pc:sldMk cId="1531841675" sldId="360"/>
            <ac:spMk id="45" creationId="{F153B39C-996B-40B4-AF72-04C03AFD8826}"/>
          </ac:spMkLst>
        </pc:spChg>
        <pc:spChg chg="mod">
          <ac:chgData name="Syphax Ait oubelli" userId="ecf726b1934da71b" providerId="LiveId" clId="{39C3F440-380F-4C67-BAB4-31F007D993CF}" dt="2021-09-04T06:35:24.240" v="1501" actId="207"/>
          <ac:spMkLst>
            <pc:docMk/>
            <pc:sldMk cId="1531841675" sldId="360"/>
            <ac:spMk id="48" creationId="{1823D210-9BD4-4CD3-A999-C0AEB8F4A7FD}"/>
          </ac:spMkLst>
        </pc:spChg>
      </pc:sldChg>
      <pc:sldChg chg="addSp modSp add del mod">
        <pc:chgData name="Syphax Ait oubelli" userId="ecf726b1934da71b" providerId="LiveId" clId="{39C3F440-380F-4C67-BAB4-31F007D993CF}" dt="2021-09-04T06:44:02.654" v="1740" actId="47"/>
        <pc:sldMkLst>
          <pc:docMk/>
          <pc:sldMk cId="3533241585" sldId="361"/>
        </pc:sldMkLst>
        <pc:spChg chg="mod">
          <ac:chgData name="Syphax Ait oubelli" userId="ecf726b1934da71b" providerId="LiveId" clId="{39C3F440-380F-4C67-BAB4-31F007D993CF}" dt="2021-09-04T06:37:06.649" v="1535" actId="207"/>
          <ac:spMkLst>
            <pc:docMk/>
            <pc:sldMk cId="3533241585" sldId="361"/>
            <ac:spMk id="2" creationId="{A7998A7D-6017-4A23-8829-280E9656CBAD}"/>
          </ac:spMkLst>
        </pc:spChg>
        <pc:spChg chg="add mod">
          <ac:chgData name="Syphax Ait oubelli" userId="ecf726b1934da71b" providerId="LiveId" clId="{39C3F440-380F-4C67-BAB4-31F007D993CF}" dt="2021-09-04T06:37:04.648" v="1534"/>
          <ac:spMkLst>
            <pc:docMk/>
            <pc:sldMk cId="3533241585" sldId="361"/>
            <ac:spMk id="26" creationId="{BB66E67A-1BB1-4C99-9553-11D146ECEDEC}"/>
          </ac:spMkLst>
        </pc:spChg>
        <pc:spChg chg="add mod">
          <ac:chgData name="Syphax Ait oubelli" userId="ecf726b1934da71b" providerId="LiveId" clId="{39C3F440-380F-4C67-BAB4-31F007D993CF}" dt="2021-09-04T06:42:25.409" v="1701" actId="20577"/>
          <ac:spMkLst>
            <pc:docMk/>
            <pc:sldMk cId="3533241585" sldId="361"/>
            <ac:spMk id="27" creationId="{2A03D7AA-5AF4-4E92-8DFC-EC902293074D}"/>
          </ac:spMkLst>
        </pc:spChg>
        <pc:spChg chg="mod">
          <ac:chgData name="Syphax Ait oubelli" userId="ecf726b1934da71b" providerId="LiveId" clId="{39C3F440-380F-4C67-BAB4-31F007D993CF}" dt="2021-09-04T06:43:38.742" v="1733" actId="207"/>
          <ac:spMkLst>
            <pc:docMk/>
            <pc:sldMk cId="3533241585" sldId="361"/>
            <ac:spMk id="45" creationId="{F153B39C-996B-40B4-AF72-04C03AFD8826}"/>
          </ac:spMkLst>
        </pc:spChg>
        <pc:spChg chg="mod">
          <ac:chgData name="Syphax Ait oubelli" userId="ecf726b1934da71b" providerId="LiveId" clId="{39C3F440-380F-4C67-BAB4-31F007D993CF}" dt="2021-09-04T06:35:21.301" v="1499" actId="207"/>
          <ac:spMkLst>
            <pc:docMk/>
            <pc:sldMk cId="3533241585" sldId="361"/>
            <ac:spMk id="51" creationId="{C55C9319-44B5-47E8-AE61-171900675A18}"/>
          </ac:spMkLst>
        </pc:spChg>
        <pc:grpChg chg="mod">
          <ac:chgData name="Syphax Ait oubelli" userId="ecf726b1934da71b" providerId="LiveId" clId="{39C3F440-380F-4C67-BAB4-31F007D993CF}" dt="2021-09-04T06:33:58.744" v="1465" actId="1076"/>
          <ac:grpSpMkLst>
            <pc:docMk/>
            <pc:sldMk cId="3533241585" sldId="361"/>
            <ac:grpSpMk id="59" creationId="{4C452689-9C7D-4706-B337-0DFA1908747A}"/>
          </ac:grpSpMkLst>
        </pc:grpChg>
      </pc:sldChg>
      <pc:sldChg chg="addSp modSp add mod">
        <pc:chgData name="Syphax Ait oubelli" userId="ecf726b1934da71b" providerId="LiveId" clId="{39C3F440-380F-4C67-BAB4-31F007D993CF}" dt="2021-09-04T06:45:31.386" v="1770" actId="207"/>
        <pc:sldMkLst>
          <pc:docMk/>
          <pc:sldMk cId="377282333" sldId="362"/>
        </pc:sldMkLst>
        <pc:spChg chg="mod">
          <ac:chgData name="Syphax Ait oubelli" userId="ecf726b1934da71b" providerId="LiveId" clId="{39C3F440-380F-4C67-BAB4-31F007D993CF}" dt="2021-09-04T06:37:02.850" v="1533" actId="207"/>
          <ac:spMkLst>
            <pc:docMk/>
            <pc:sldMk cId="377282333" sldId="362"/>
            <ac:spMk id="2" creationId="{A7998A7D-6017-4A23-8829-280E9656CBAD}"/>
          </ac:spMkLst>
        </pc:spChg>
        <pc:spChg chg="add mod">
          <ac:chgData name="Syphax Ait oubelli" userId="ecf726b1934da71b" providerId="LiveId" clId="{39C3F440-380F-4C67-BAB4-31F007D993CF}" dt="2021-09-04T06:37:00.993" v="1532" actId="1076"/>
          <ac:spMkLst>
            <pc:docMk/>
            <pc:sldMk cId="377282333" sldId="362"/>
            <ac:spMk id="26" creationId="{7A6F2C97-5727-49D8-8679-69CB48A99976}"/>
          </ac:spMkLst>
        </pc:spChg>
        <pc:spChg chg="add mod">
          <ac:chgData name="Syphax Ait oubelli" userId="ecf726b1934da71b" providerId="LiveId" clId="{39C3F440-380F-4C67-BAB4-31F007D993CF}" dt="2021-09-04T06:45:31.386" v="1770" actId="207"/>
          <ac:spMkLst>
            <pc:docMk/>
            <pc:sldMk cId="377282333" sldId="362"/>
            <ac:spMk id="27" creationId="{A09676C5-49BB-4B75-8ABF-679A22CDA155}"/>
          </ac:spMkLst>
        </pc:spChg>
        <pc:spChg chg="mod">
          <ac:chgData name="Syphax Ait oubelli" userId="ecf726b1934da71b" providerId="LiveId" clId="{39C3F440-380F-4C67-BAB4-31F007D993CF}" dt="2021-09-04T06:43:35.349" v="1731" actId="207"/>
          <ac:spMkLst>
            <pc:docMk/>
            <pc:sldMk cId="377282333" sldId="362"/>
            <ac:spMk id="45" creationId="{F153B39C-996B-40B4-AF72-04C03AFD8826}"/>
          </ac:spMkLst>
        </pc:spChg>
        <pc:spChg chg="mod">
          <ac:chgData name="Syphax Ait oubelli" userId="ecf726b1934da71b" providerId="LiveId" clId="{39C3F440-380F-4C67-BAB4-31F007D993CF}" dt="2021-09-04T06:44:39.487" v="1754" actId="207"/>
          <ac:spMkLst>
            <pc:docMk/>
            <pc:sldMk cId="377282333" sldId="362"/>
            <ac:spMk id="48" creationId="{1823D210-9BD4-4CD3-A999-C0AEB8F4A7FD}"/>
          </ac:spMkLst>
        </pc:spChg>
        <pc:spChg chg="mod">
          <ac:chgData name="Syphax Ait oubelli" userId="ecf726b1934da71b" providerId="LiveId" clId="{39C3F440-380F-4C67-BAB4-31F007D993CF}" dt="2021-09-04T06:35:19.033" v="1498" actId="207"/>
          <ac:spMkLst>
            <pc:docMk/>
            <pc:sldMk cId="377282333" sldId="362"/>
            <ac:spMk id="51" creationId="{C55C9319-44B5-47E8-AE61-171900675A18}"/>
          </ac:spMkLst>
        </pc:spChg>
      </pc:sldChg>
      <pc:sldChg chg="addSp modSp add del mod">
        <pc:chgData name="Syphax Ait oubelli" userId="ecf726b1934da71b" providerId="LiveId" clId="{39C3F440-380F-4C67-BAB4-31F007D993CF}" dt="2021-09-04T06:44:02.654" v="1740" actId="47"/>
        <pc:sldMkLst>
          <pc:docMk/>
          <pc:sldMk cId="993750552" sldId="363"/>
        </pc:sldMkLst>
        <pc:spChg chg="mod">
          <ac:chgData name="Syphax Ait oubelli" userId="ecf726b1934da71b" providerId="LiveId" clId="{39C3F440-380F-4C67-BAB4-31F007D993CF}" dt="2021-09-04T06:36:58.302" v="1530" actId="207"/>
          <ac:spMkLst>
            <pc:docMk/>
            <pc:sldMk cId="993750552" sldId="363"/>
            <ac:spMk id="2" creationId="{A7998A7D-6017-4A23-8829-280E9656CBAD}"/>
          </ac:spMkLst>
        </pc:spChg>
        <pc:spChg chg="add mod">
          <ac:chgData name="Syphax Ait oubelli" userId="ecf726b1934da71b" providerId="LiveId" clId="{39C3F440-380F-4C67-BAB4-31F007D993CF}" dt="2021-09-04T06:36:56.572" v="1529"/>
          <ac:spMkLst>
            <pc:docMk/>
            <pc:sldMk cId="993750552" sldId="363"/>
            <ac:spMk id="26" creationId="{5C9053A1-DF05-448D-A534-B268BA823780}"/>
          </ac:spMkLst>
        </pc:spChg>
        <pc:spChg chg="add mod">
          <ac:chgData name="Syphax Ait oubelli" userId="ecf726b1934da71b" providerId="LiveId" clId="{39C3F440-380F-4C67-BAB4-31F007D993CF}" dt="2021-09-04T06:42:47.237" v="1712" actId="20577"/>
          <ac:spMkLst>
            <pc:docMk/>
            <pc:sldMk cId="993750552" sldId="363"/>
            <ac:spMk id="27" creationId="{EBFEA7DE-2F73-415F-8FB4-02B4719E61D0}"/>
          </ac:spMkLst>
        </pc:spChg>
        <pc:spChg chg="mod">
          <ac:chgData name="Syphax Ait oubelli" userId="ecf726b1934da71b" providerId="LiveId" clId="{39C3F440-380F-4C67-BAB4-31F007D993CF}" dt="2021-09-04T06:43:31.971" v="1729" actId="207"/>
          <ac:spMkLst>
            <pc:docMk/>
            <pc:sldMk cId="993750552" sldId="363"/>
            <ac:spMk id="48" creationId="{1823D210-9BD4-4CD3-A999-C0AEB8F4A7FD}"/>
          </ac:spMkLst>
        </pc:spChg>
        <pc:spChg chg="mod">
          <ac:chgData name="Syphax Ait oubelli" userId="ecf726b1934da71b" providerId="LiveId" clId="{39C3F440-380F-4C67-BAB4-31F007D993CF}" dt="2021-09-04T06:35:15.568" v="1496" actId="207"/>
          <ac:spMkLst>
            <pc:docMk/>
            <pc:sldMk cId="993750552" sldId="363"/>
            <ac:spMk id="54" creationId="{69A2D07D-2BCC-4419-A482-EB3ECDB74EDB}"/>
          </ac:spMkLst>
        </pc:spChg>
        <pc:grpChg chg="mod">
          <ac:chgData name="Syphax Ait oubelli" userId="ecf726b1934da71b" providerId="LiveId" clId="{39C3F440-380F-4C67-BAB4-31F007D993CF}" dt="2021-09-04T06:34:13.014" v="1473" actId="1038"/>
          <ac:grpSpMkLst>
            <pc:docMk/>
            <pc:sldMk cId="993750552" sldId="363"/>
            <ac:grpSpMk id="59" creationId="{4C452689-9C7D-4706-B337-0DFA1908747A}"/>
          </ac:grpSpMkLst>
        </pc:grpChg>
      </pc:sldChg>
      <pc:sldChg chg="addSp delSp modSp add mod">
        <pc:chgData name="Syphax Ait oubelli" userId="ecf726b1934da71b" providerId="LiveId" clId="{39C3F440-380F-4C67-BAB4-31F007D993CF}" dt="2021-09-04T06:45:34.712" v="1771" actId="207"/>
        <pc:sldMkLst>
          <pc:docMk/>
          <pc:sldMk cId="3040924474" sldId="364"/>
        </pc:sldMkLst>
        <pc:spChg chg="mod">
          <ac:chgData name="Syphax Ait oubelli" userId="ecf726b1934da71b" providerId="LiveId" clId="{39C3F440-380F-4C67-BAB4-31F007D993CF}" dt="2021-09-04T06:36:55.608" v="1528" actId="207"/>
          <ac:spMkLst>
            <pc:docMk/>
            <pc:sldMk cId="3040924474" sldId="364"/>
            <ac:spMk id="2" creationId="{A7998A7D-6017-4A23-8829-280E9656CBAD}"/>
          </ac:spMkLst>
        </pc:spChg>
        <pc:spChg chg="add mod">
          <ac:chgData name="Syphax Ait oubelli" userId="ecf726b1934da71b" providerId="LiveId" clId="{39C3F440-380F-4C67-BAB4-31F007D993CF}" dt="2021-09-04T06:36:49.972" v="1525" actId="1076"/>
          <ac:spMkLst>
            <pc:docMk/>
            <pc:sldMk cId="3040924474" sldId="364"/>
            <ac:spMk id="26" creationId="{A22A6EC6-2C5C-4791-8348-09DD81DB2B93}"/>
          </ac:spMkLst>
        </pc:spChg>
        <pc:spChg chg="add del mod">
          <ac:chgData name="Syphax Ait oubelli" userId="ecf726b1934da71b" providerId="LiveId" clId="{39C3F440-380F-4C67-BAB4-31F007D993CF}" dt="2021-09-04T06:36:52.361" v="1527"/>
          <ac:spMkLst>
            <pc:docMk/>
            <pc:sldMk cId="3040924474" sldId="364"/>
            <ac:spMk id="27" creationId="{9FD40D8E-C812-4EA9-BF37-1CD6446B52C5}"/>
          </ac:spMkLst>
        </pc:spChg>
        <pc:spChg chg="add mod">
          <ac:chgData name="Syphax Ait oubelli" userId="ecf726b1934da71b" providerId="LiveId" clId="{39C3F440-380F-4C67-BAB4-31F007D993CF}" dt="2021-09-04T06:45:34.712" v="1771" actId="207"/>
          <ac:spMkLst>
            <pc:docMk/>
            <pc:sldMk cId="3040924474" sldId="364"/>
            <ac:spMk id="28" creationId="{910BC657-E4A6-478F-8A2D-F2D897F34F99}"/>
          </ac:spMkLst>
        </pc:spChg>
        <pc:spChg chg="mod">
          <ac:chgData name="Syphax Ait oubelli" userId="ecf726b1934da71b" providerId="LiveId" clId="{39C3F440-380F-4C67-BAB4-31F007D993CF}" dt="2021-09-04T06:43:28.546" v="1727" actId="207"/>
          <ac:spMkLst>
            <pc:docMk/>
            <pc:sldMk cId="3040924474" sldId="364"/>
            <ac:spMk id="48" creationId="{1823D210-9BD4-4CD3-A999-C0AEB8F4A7FD}"/>
          </ac:spMkLst>
        </pc:spChg>
        <pc:spChg chg="mod">
          <ac:chgData name="Syphax Ait oubelli" userId="ecf726b1934da71b" providerId="LiveId" clId="{39C3F440-380F-4C67-BAB4-31F007D993CF}" dt="2021-09-04T06:44:44.173" v="1756" actId="207"/>
          <ac:spMkLst>
            <pc:docMk/>
            <pc:sldMk cId="3040924474" sldId="364"/>
            <ac:spMk id="51" creationId="{C55C9319-44B5-47E8-AE61-171900675A18}"/>
          </ac:spMkLst>
        </pc:spChg>
        <pc:spChg chg="mod">
          <ac:chgData name="Syphax Ait oubelli" userId="ecf726b1934da71b" providerId="LiveId" clId="{39C3F440-380F-4C67-BAB4-31F007D993CF}" dt="2021-09-04T06:35:13.197" v="1495" actId="207"/>
          <ac:spMkLst>
            <pc:docMk/>
            <pc:sldMk cId="3040924474" sldId="364"/>
            <ac:spMk id="54" creationId="{69A2D07D-2BCC-4419-A482-EB3ECDB74EDB}"/>
          </ac:spMkLst>
        </pc:spChg>
      </pc:sldChg>
      <pc:sldChg chg="addSp modSp add del mod">
        <pc:chgData name="Syphax Ait oubelli" userId="ecf726b1934da71b" providerId="LiveId" clId="{39C3F440-380F-4C67-BAB4-31F007D993CF}" dt="2021-09-04T06:44:02.654" v="1740" actId="47"/>
        <pc:sldMkLst>
          <pc:docMk/>
          <pc:sldMk cId="992186598" sldId="365"/>
        </pc:sldMkLst>
        <pc:spChg chg="mod">
          <ac:chgData name="Syphax Ait oubelli" userId="ecf726b1934da71b" providerId="LiveId" clId="{39C3F440-380F-4C67-BAB4-31F007D993CF}" dt="2021-09-04T06:36:44.205" v="1523" actId="207"/>
          <ac:spMkLst>
            <pc:docMk/>
            <pc:sldMk cId="992186598" sldId="365"/>
            <ac:spMk id="2" creationId="{A7998A7D-6017-4A23-8829-280E9656CBAD}"/>
          </ac:spMkLst>
        </pc:spChg>
        <pc:spChg chg="add mod">
          <ac:chgData name="Syphax Ait oubelli" userId="ecf726b1934da71b" providerId="LiveId" clId="{39C3F440-380F-4C67-BAB4-31F007D993CF}" dt="2021-09-04T06:36:40.356" v="1522"/>
          <ac:spMkLst>
            <pc:docMk/>
            <pc:sldMk cId="992186598" sldId="365"/>
            <ac:spMk id="26" creationId="{F65462B7-0B29-4231-BC54-0C9FD95AD444}"/>
          </ac:spMkLst>
        </pc:spChg>
        <pc:spChg chg="add mod">
          <ac:chgData name="Syphax Ait oubelli" userId="ecf726b1934da71b" providerId="LiveId" clId="{39C3F440-380F-4C67-BAB4-31F007D993CF}" dt="2021-09-04T06:43:13.479" v="1722" actId="20577"/>
          <ac:spMkLst>
            <pc:docMk/>
            <pc:sldMk cId="992186598" sldId="365"/>
            <ac:spMk id="27" creationId="{F0B5CCF4-440A-4C4A-A427-50DB69C401CB}"/>
          </ac:spMkLst>
        </pc:spChg>
        <pc:spChg chg="mod">
          <ac:chgData name="Syphax Ait oubelli" userId="ecf726b1934da71b" providerId="LiveId" clId="{39C3F440-380F-4C67-BAB4-31F007D993CF}" dt="2021-09-04T06:43:24.475" v="1725" actId="207"/>
          <ac:spMkLst>
            <pc:docMk/>
            <pc:sldMk cId="992186598" sldId="365"/>
            <ac:spMk id="51" creationId="{C55C9319-44B5-47E8-AE61-171900675A18}"/>
          </ac:spMkLst>
        </pc:spChg>
        <pc:spChg chg="mod">
          <ac:chgData name="Syphax Ait oubelli" userId="ecf726b1934da71b" providerId="LiveId" clId="{39C3F440-380F-4C67-BAB4-31F007D993CF}" dt="2021-09-04T06:35:09.723" v="1493" actId="207"/>
          <ac:spMkLst>
            <pc:docMk/>
            <pc:sldMk cId="992186598" sldId="365"/>
            <ac:spMk id="57" creationId="{7A9F5B8C-8418-4401-AC03-06B82252F027}"/>
          </ac:spMkLst>
        </pc:spChg>
        <pc:grpChg chg="mod">
          <ac:chgData name="Syphax Ait oubelli" userId="ecf726b1934da71b" providerId="LiveId" clId="{39C3F440-380F-4C67-BAB4-31F007D993CF}" dt="2021-09-04T06:34:35.719" v="1482" actId="1038"/>
          <ac:grpSpMkLst>
            <pc:docMk/>
            <pc:sldMk cId="992186598" sldId="365"/>
            <ac:grpSpMk id="59" creationId="{4C452689-9C7D-4706-B337-0DFA1908747A}"/>
          </ac:grpSpMkLst>
        </pc:grpChg>
      </pc:sldChg>
      <pc:sldChg chg="addSp modSp add mod">
        <pc:chgData name="Syphax Ait oubelli" userId="ecf726b1934da71b" providerId="LiveId" clId="{39C3F440-380F-4C67-BAB4-31F007D993CF}" dt="2021-09-04T06:45:38.344" v="1772" actId="207"/>
        <pc:sldMkLst>
          <pc:docMk/>
          <pc:sldMk cId="1515482038" sldId="366"/>
        </pc:sldMkLst>
        <pc:spChg chg="mod">
          <ac:chgData name="Syphax Ait oubelli" userId="ecf726b1934da71b" providerId="LiveId" clId="{39C3F440-380F-4C67-BAB4-31F007D993CF}" dt="2021-09-04T06:36:32.508" v="1519" actId="207"/>
          <ac:spMkLst>
            <pc:docMk/>
            <pc:sldMk cId="1515482038" sldId="366"/>
            <ac:spMk id="2" creationId="{A7998A7D-6017-4A23-8829-280E9656CBAD}"/>
          </ac:spMkLst>
        </pc:spChg>
        <pc:spChg chg="add mod">
          <ac:chgData name="Syphax Ait oubelli" userId="ecf726b1934da71b" providerId="LiveId" clId="{39C3F440-380F-4C67-BAB4-31F007D993CF}" dt="2021-09-04T06:36:00.561" v="1518" actId="1037"/>
          <ac:spMkLst>
            <pc:docMk/>
            <pc:sldMk cId="1515482038" sldId="366"/>
            <ac:spMk id="3" creationId="{CF460055-B182-441A-AB7A-D1FE50BCA807}"/>
          </ac:spMkLst>
        </pc:spChg>
        <pc:spChg chg="add mod">
          <ac:chgData name="Syphax Ait oubelli" userId="ecf726b1934da71b" providerId="LiveId" clId="{39C3F440-380F-4C67-BAB4-31F007D993CF}" dt="2021-09-04T06:45:38.344" v="1772" actId="207"/>
          <ac:spMkLst>
            <pc:docMk/>
            <pc:sldMk cId="1515482038" sldId="366"/>
            <ac:spMk id="27" creationId="{39DF8F81-EE02-4878-89A2-F2439F2C08B3}"/>
          </ac:spMkLst>
        </pc:spChg>
        <pc:spChg chg="mod">
          <ac:chgData name="Syphax Ait oubelli" userId="ecf726b1934da71b" providerId="LiveId" clId="{39C3F440-380F-4C67-BAB4-31F007D993CF}" dt="2021-09-04T06:36:37.760" v="1521" actId="207"/>
          <ac:spMkLst>
            <pc:docMk/>
            <pc:sldMk cId="1515482038" sldId="366"/>
            <ac:spMk id="51" creationId="{C55C9319-44B5-47E8-AE61-171900675A18}"/>
          </ac:spMkLst>
        </pc:spChg>
        <pc:spChg chg="mod">
          <ac:chgData name="Syphax Ait oubelli" userId="ecf726b1934da71b" providerId="LiveId" clId="{39C3F440-380F-4C67-BAB4-31F007D993CF}" dt="2021-09-04T06:44:47.586" v="1758" actId="207"/>
          <ac:spMkLst>
            <pc:docMk/>
            <pc:sldMk cId="1515482038" sldId="366"/>
            <ac:spMk id="54" creationId="{69A2D07D-2BCC-4419-A482-EB3ECDB74EDB}"/>
          </ac:spMkLst>
        </pc:spChg>
        <pc:spChg chg="mod">
          <ac:chgData name="Syphax Ait oubelli" userId="ecf726b1934da71b" providerId="LiveId" clId="{39C3F440-380F-4C67-BAB4-31F007D993CF}" dt="2021-09-04T06:35:07.030" v="1492" actId="207"/>
          <ac:spMkLst>
            <pc:docMk/>
            <pc:sldMk cId="1515482038" sldId="366"/>
            <ac:spMk id="57" creationId="{7A9F5B8C-8418-4401-AC03-06B82252F027}"/>
          </ac:spMkLst>
        </pc:spChg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4082866921" sldId="366"/>
        </pc:sldMkLst>
      </pc:sldChg>
      <pc:sldChg chg="delSp modSp add mod">
        <pc:chgData name="Syphax Ait oubelli" userId="ecf726b1934da71b" providerId="LiveId" clId="{39C3F440-380F-4C67-BAB4-31F007D993CF}" dt="2021-09-04T06:34:51.725" v="1489" actId="207"/>
        <pc:sldMkLst>
          <pc:docMk/>
          <pc:sldMk cId="662587493" sldId="367"/>
        </pc:sldMkLst>
        <pc:spChg chg="mod">
          <ac:chgData name="Syphax Ait oubelli" userId="ecf726b1934da71b" providerId="LiveId" clId="{39C3F440-380F-4C67-BAB4-31F007D993CF}" dt="2021-09-04T06:34:51.725" v="1489" actId="207"/>
          <ac:spMkLst>
            <pc:docMk/>
            <pc:sldMk cId="662587493" sldId="367"/>
            <ac:spMk id="57" creationId="{7A9F5B8C-8418-4401-AC03-06B82252F027}"/>
          </ac:spMkLst>
        </pc:spChg>
        <pc:grpChg chg="del">
          <ac:chgData name="Syphax Ait oubelli" userId="ecf726b1934da71b" providerId="LiveId" clId="{39C3F440-380F-4C67-BAB4-31F007D993CF}" dt="2021-09-04T06:34:45.846" v="1487" actId="478"/>
          <ac:grpSpMkLst>
            <pc:docMk/>
            <pc:sldMk cId="662587493" sldId="367"/>
            <ac:grpSpMk id="59" creationId="{4C452689-9C7D-4706-B337-0DFA1908747A}"/>
          </ac:grpSpMkLst>
        </pc:grpChg>
      </pc:sldChg>
      <pc:sldChg chg="addSp delSp modSp add mod">
        <pc:chgData name="Syphax Ait oubelli" userId="ecf726b1934da71b" providerId="LiveId" clId="{39C3F440-380F-4C67-BAB4-31F007D993CF}" dt="2021-09-04T06:53:10.722" v="1794" actId="207"/>
        <pc:sldMkLst>
          <pc:docMk/>
          <pc:sldMk cId="190038105" sldId="368"/>
        </pc:sldMkLst>
        <pc:spChg chg="del">
          <ac:chgData name="Syphax Ait oubelli" userId="ecf726b1934da71b" providerId="LiveId" clId="{39C3F440-380F-4C67-BAB4-31F007D993CF}" dt="2021-09-04T06:52:29.344" v="1774" actId="478"/>
          <ac:spMkLst>
            <pc:docMk/>
            <pc:sldMk cId="190038105" sldId="368"/>
            <ac:spMk id="2" creationId="{A7998A7D-6017-4A23-8829-280E9656CBAD}"/>
          </ac:spMkLst>
        </pc:spChg>
        <pc:spChg chg="add mod">
          <ac:chgData name="Syphax Ait oubelli" userId="ecf726b1934da71b" providerId="LiveId" clId="{39C3F440-380F-4C67-BAB4-31F007D993CF}" dt="2021-09-04T06:53:10.722" v="1794" actId="207"/>
          <ac:spMkLst>
            <pc:docMk/>
            <pc:sldMk cId="190038105" sldId="368"/>
            <ac:spMk id="3" creationId="{1E7F346A-C500-4856-9A4A-A4E88B747143}"/>
          </ac:spMkLst>
        </pc:spChg>
        <pc:spChg chg="del">
          <ac:chgData name="Syphax Ait oubelli" userId="ecf726b1934da71b" providerId="LiveId" clId="{39C3F440-380F-4C67-BAB4-31F007D993CF}" dt="2021-09-04T06:52:29.344" v="1774" actId="478"/>
          <ac:spMkLst>
            <pc:docMk/>
            <pc:sldMk cId="190038105" sldId="368"/>
            <ac:spMk id="14" creationId="{0D0B03D5-E40E-4E6A-BE5E-157652111C5C}"/>
          </ac:spMkLst>
        </pc:spChg>
        <pc:spChg chg="del">
          <ac:chgData name="Syphax Ait oubelli" userId="ecf726b1934da71b" providerId="LiveId" clId="{39C3F440-380F-4C67-BAB4-31F007D993CF}" dt="2021-09-04T06:52:29.344" v="1774" actId="478"/>
          <ac:spMkLst>
            <pc:docMk/>
            <pc:sldMk cId="190038105" sldId="368"/>
            <ac:spMk id="15" creationId="{98DF0510-C257-4BD8-9F8D-6A07FA99FE47}"/>
          </ac:spMkLst>
        </pc:spChg>
        <pc:spChg chg="del">
          <ac:chgData name="Syphax Ait oubelli" userId="ecf726b1934da71b" providerId="LiveId" clId="{39C3F440-380F-4C67-BAB4-31F007D993CF}" dt="2021-09-04T06:52:29.344" v="1774" actId="478"/>
          <ac:spMkLst>
            <pc:docMk/>
            <pc:sldMk cId="190038105" sldId="368"/>
            <ac:spMk id="16" creationId="{756B8726-68DC-4012-A3B5-76E8EA8C5948}"/>
          </ac:spMkLst>
        </pc:spChg>
        <pc:spChg chg="del">
          <ac:chgData name="Syphax Ait oubelli" userId="ecf726b1934da71b" providerId="LiveId" clId="{39C3F440-380F-4C67-BAB4-31F007D993CF}" dt="2021-09-04T06:52:29.344" v="1774" actId="478"/>
          <ac:spMkLst>
            <pc:docMk/>
            <pc:sldMk cId="190038105" sldId="368"/>
            <ac:spMk id="17" creationId="{A8E150F9-4762-4A28-A480-6C0F6BA56736}"/>
          </ac:spMkLst>
        </pc:spChg>
        <pc:spChg chg="del">
          <ac:chgData name="Syphax Ait oubelli" userId="ecf726b1934da71b" providerId="LiveId" clId="{39C3F440-380F-4C67-BAB4-31F007D993CF}" dt="2021-09-04T06:52:29.344" v="1774" actId="478"/>
          <ac:spMkLst>
            <pc:docMk/>
            <pc:sldMk cId="190038105" sldId="368"/>
            <ac:spMk id="18" creationId="{9EF440C6-CA65-419E-A5B5-FBEB6CB5E760}"/>
          </ac:spMkLst>
        </pc:spChg>
        <pc:spChg chg="del">
          <ac:chgData name="Syphax Ait oubelli" userId="ecf726b1934da71b" providerId="LiveId" clId="{39C3F440-380F-4C67-BAB4-31F007D993CF}" dt="2021-09-04T06:52:29.344" v="1774" actId="478"/>
          <ac:spMkLst>
            <pc:docMk/>
            <pc:sldMk cId="190038105" sldId="368"/>
            <ac:spMk id="19" creationId="{0A251B51-34C9-4294-9C5E-EEB9B0DB164E}"/>
          </ac:spMkLst>
        </pc:spChg>
        <pc:spChg chg="del">
          <ac:chgData name="Syphax Ait oubelli" userId="ecf726b1934da71b" providerId="LiveId" clId="{39C3F440-380F-4C67-BAB4-31F007D993CF}" dt="2021-09-04T06:52:29.344" v="1774" actId="478"/>
          <ac:spMkLst>
            <pc:docMk/>
            <pc:sldMk cId="190038105" sldId="368"/>
            <ac:spMk id="20" creationId="{7CA10AD0-8315-4227-BA9B-51A2FDD4B548}"/>
          </ac:spMkLst>
        </pc:spChg>
        <pc:spChg chg="del">
          <ac:chgData name="Syphax Ait oubelli" userId="ecf726b1934da71b" providerId="LiveId" clId="{39C3F440-380F-4C67-BAB4-31F007D993CF}" dt="2021-09-04T06:52:29.344" v="1774" actId="478"/>
          <ac:spMkLst>
            <pc:docMk/>
            <pc:sldMk cId="190038105" sldId="368"/>
            <ac:spMk id="21" creationId="{C1D433C2-B284-4EE9-9D34-39D0572F34E1}"/>
          </ac:spMkLst>
        </pc:spChg>
        <pc:spChg chg="del">
          <ac:chgData name="Syphax Ait oubelli" userId="ecf726b1934da71b" providerId="LiveId" clId="{39C3F440-380F-4C67-BAB4-31F007D993CF}" dt="2021-09-04T06:52:29.344" v="1774" actId="478"/>
          <ac:spMkLst>
            <pc:docMk/>
            <pc:sldMk cId="190038105" sldId="368"/>
            <ac:spMk id="22" creationId="{74AE5B24-A215-4B6C-9D06-E71E036A9710}"/>
          </ac:spMkLst>
        </pc:spChg>
        <pc:spChg chg="del">
          <ac:chgData name="Syphax Ait oubelli" userId="ecf726b1934da71b" providerId="LiveId" clId="{39C3F440-380F-4C67-BAB4-31F007D993CF}" dt="2021-09-04T06:52:29.344" v="1774" actId="478"/>
          <ac:spMkLst>
            <pc:docMk/>
            <pc:sldMk cId="190038105" sldId="368"/>
            <ac:spMk id="33" creationId="{8BD58D78-4B11-44B3-9404-E102D72B1AAC}"/>
          </ac:spMkLst>
        </pc:spChg>
        <pc:spChg chg="del">
          <ac:chgData name="Syphax Ait oubelli" userId="ecf726b1934da71b" providerId="LiveId" clId="{39C3F440-380F-4C67-BAB4-31F007D993CF}" dt="2021-09-04T06:52:29.344" v="1774" actId="478"/>
          <ac:spMkLst>
            <pc:docMk/>
            <pc:sldMk cId="190038105" sldId="368"/>
            <ac:spMk id="36" creationId="{027AAA92-00CF-4962-90DA-7C98CB8A646B}"/>
          </ac:spMkLst>
        </pc:spChg>
        <pc:spChg chg="del">
          <ac:chgData name="Syphax Ait oubelli" userId="ecf726b1934da71b" providerId="LiveId" clId="{39C3F440-380F-4C67-BAB4-31F007D993CF}" dt="2021-09-04T06:52:29.344" v="1774" actId="478"/>
          <ac:spMkLst>
            <pc:docMk/>
            <pc:sldMk cId="190038105" sldId="368"/>
            <ac:spMk id="39" creationId="{D95212FE-547E-4D14-8029-65CAC48A59F1}"/>
          </ac:spMkLst>
        </pc:spChg>
        <pc:spChg chg="del">
          <ac:chgData name="Syphax Ait oubelli" userId="ecf726b1934da71b" providerId="LiveId" clId="{39C3F440-380F-4C67-BAB4-31F007D993CF}" dt="2021-09-04T06:52:29.344" v="1774" actId="478"/>
          <ac:spMkLst>
            <pc:docMk/>
            <pc:sldMk cId="190038105" sldId="368"/>
            <ac:spMk id="42" creationId="{E50F7396-ED0B-4C51-8A9E-0CEFBCCFEED8}"/>
          </ac:spMkLst>
        </pc:spChg>
        <pc:spChg chg="del">
          <ac:chgData name="Syphax Ait oubelli" userId="ecf726b1934da71b" providerId="LiveId" clId="{39C3F440-380F-4C67-BAB4-31F007D993CF}" dt="2021-09-04T06:52:29.344" v="1774" actId="478"/>
          <ac:spMkLst>
            <pc:docMk/>
            <pc:sldMk cId="190038105" sldId="368"/>
            <ac:spMk id="45" creationId="{F153B39C-996B-40B4-AF72-04C03AFD8826}"/>
          </ac:spMkLst>
        </pc:spChg>
        <pc:spChg chg="del">
          <ac:chgData name="Syphax Ait oubelli" userId="ecf726b1934da71b" providerId="LiveId" clId="{39C3F440-380F-4C67-BAB4-31F007D993CF}" dt="2021-09-04T06:52:29.344" v="1774" actId="478"/>
          <ac:spMkLst>
            <pc:docMk/>
            <pc:sldMk cId="190038105" sldId="368"/>
            <ac:spMk id="48" creationId="{1823D210-9BD4-4CD3-A999-C0AEB8F4A7FD}"/>
          </ac:spMkLst>
        </pc:spChg>
        <pc:spChg chg="del">
          <ac:chgData name="Syphax Ait oubelli" userId="ecf726b1934da71b" providerId="LiveId" clId="{39C3F440-380F-4C67-BAB4-31F007D993CF}" dt="2021-09-04T06:52:29.344" v="1774" actId="478"/>
          <ac:spMkLst>
            <pc:docMk/>
            <pc:sldMk cId="190038105" sldId="368"/>
            <ac:spMk id="51" creationId="{C55C9319-44B5-47E8-AE61-171900675A18}"/>
          </ac:spMkLst>
        </pc:spChg>
        <pc:spChg chg="del">
          <ac:chgData name="Syphax Ait oubelli" userId="ecf726b1934da71b" providerId="LiveId" clId="{39C3F440-380F-4C67-BAB4-31F007D993CF}" dt="2021-09-04T06:52:29.344" v="1774" actId="478"/>
          <ac:spMkLst>
            <pc:docMk/>
            <pc:sldMk cId="190038105" sldId="368"/>
            <ac:spMk id="54" creationId="{69A2D07D-2BCC-4419-A482-EB3ECDB74EDB}"/>
          </ac:spMkLst>
        </pc:spChg>
        <pc:spChg chg="del">
          <ac:chgData name="Syphax Ait oubelli" userId="ecf726b1934da71b" providerId="LiveId" clId="{39C3F440-380F-4C67-BAB4-31F007D993CF}" dt="2021-09-04T06:52:29.344" v="1774" actId="478"/>
          <ac:spMkLst>
            <pc:docMk/>
            <pc:sldMk cId="190038105" sldId="368"/>
            <ac:spMk id="57" creationId="{7A9F5B8C-8418-4401-AC03-06B82252F027}"/>
          </ac:spMkLst>
        </pc:spChg>
      </pc:sldChg>
      <pc:sldChg chg="modSp add mod">
        <pc:chgData name="Syphax Ait oubelli" userId="ecf726b1934da71b" providerId="LiveId" clId="{39C3F440-380F-4C67-BAB4-31F007D993CF}" dt="2021-09-04T06:53:13.611" v="1795" actId="207"/>
        <pc:sldMkLst>
          <pc:docMk/>
          <pc:sldMk cId="3463129231" sldId="369"/>
        </pc:sldMkLst>
        <pc:spChg chg="mod">
          <ac:chgData name="Syphax Ait oubelli" userId="ecf726b1934da71b" providerId="LiveId" clId="{39C3F440-380F-4C67-BAB4-31F007D993CF}" dt="2021-09-04T06:53:13.611" v="1795" actId="207"/>
          <ac:spMkLst>
            <pc:docMk/>
            <pc:sldMk cId="3463129231" sldId="369"/>
            <ac:spMk id="3" creationId="{1E7F346A-C500-4856-9A4A-A4E88B747143}"/>
          </ac:spMkLst>
        </pc:spChg>
      </pc:sldChg>
      <pc:sldChg chg="modSp add mod">
        <pc:chgData name="Syphax Ait oubelli" userId="ecf726b1934da71b" providerId="LiveId" clId="{39C3F440-380F-4C67-BAB4-31F007D993CF}" dt="2021-09-04T06:53:17.149" v="1796" actId="207"/>
        <pc:sldMkLst>
          <pc:docMk/>
          <pc:sldMk cId="4250519515" sldId="370"/>
        </pc:sldMkLst>
        <pc:spChg chg="mod">
          <ac:chgData name="Syphax Ait oubelli" userId="ecf726b1934da71b" providerId="LiveId" clId="{39C3F440-380F-4C67-BAB4-31F007D993CF}" dt="2021-09-04T06:53:17.149" v="1796" actId="207"/>
          <ac:spMkLst>
            <pc:docMk/>
            <pc:sldMk cId="4250519515" sldId="370"/>
            <ac:spMk id="3" creationId="{1E7F346A-C500-4856-9A4A-A4E88B747143}"/>
          </ac:spMkLst>
        </pc:spChg>
      </pc:sldChg>
      <pc:sldChg chg="add">
        <pc:chgData name="Syphax Ait oubelli" userId="ecf726b1934da71b" providerId="LiveId" clId="{39C3F440-380F-4C67-BAB4-31F007D993CF}" dt="2021-09-04T06:53:05.947" v="1793" actId="2890"/>
        <pc:sldMkLst>
          <pc:docMk/>
          <pc:sldMk cId="823556173" sldId="371"/>
        </pc:sldMkLst>
      </pc:sldChg>
      <pc:sldChg chg="addSp delSp modSp add mod">
        <pc:chgData name="Syphax Ait oubelli" userId="ecf726b1934da71b" providerId="LiveId" clId="{39C3F440-380F-4C67-BAB4-31F007D993CF}" dt="2021-09-04T06:54:06.140" v="1826" actId="207"/>
        <pc:sldMkLst>
          <pc:docMk/>
          <pc:sldMk cId="2674189952" sldId="372"/>
        </pc:sldMkLst>
        <pc:spChg chg="add mod">
          <ac:chgData name="Syphax Ait oubelli" userId="ecf726b1934da71b" providerId="LiveId" clId="{39C3F440-380F-4C67-BAB4-31F007D993CF}" dt="2021-09-04T06:54:06.140" v="1826" actId="207"/>
          <ac:spMkLst>
            <pc:docMk/>
            <pc:sldMk cId="2674189952" sldId="372"/>
            <ac:spMk id="2" creationId="{3BBB535D-BD8D-44A0-9CA3-8ADEFE6CE505}"/>
          </ac:spMkLst>
        </pc:spChg>
        <pc:spChg chg="del">
          <ac:chgData name="Syphax Ait oubelli" userId="ecf726b1934da71b" providerId="LiveId" clId="{39C3F440-380F-4C67-BAB4-31F007D993CF}" dt="2021-09-04T06:53:45.706" v="1798" actId="478"/>
          <ac:spMkLst>
            <pc:docMk/>
            <pc:sldMk cId="2674189952" sldId="372"/>
            <ac:spMk id="3" creationId="{1E7F346A-C500-4856-9A4A-A4E88B747143}"/>
          </ac:spMkLst>
        </pc:spChg>
      </pc:sldChg>
      <pc:sldChg chg="modSp add">
        <pc:chgData name="Syphax Ait oubelli" userId="ecf726b1934da71b" providerId="LiveId" clId="{39C3F440-380F-4C67-BAB4-31F007D993CF}" dt="2021-09-04T06:54:24.167" v="1830" actId="20577"/>
        <pc:sldMkLst>
          <pc:docMk/>
          <pc:sldMk cId="193559171" sldId="373"/>
        </pc:sldMkLst>
        <pc:spChg chg="mod">
          <ac:chgData name="Syphax Ait oubelli" userId="ecf726b1934da71b" providerId="LiveId" clId="{39C3F440-380F-4C67-BAB4-31F007D993CF}" dt="2021-09-04T06:54:24.167" v="1830" actId="20577"/>
          <ac:spMkLst>
            <pc:docMk/>
            <pc:sldMk cId="193559171" sldId="373"/>
            <ac:spMk id="2" creationId="{3BBB535D-BD8D-44A0-9CA3-8ADEFE6CE505}"/>
          </ac:spMkLst>
        </pc:spChg>
      </pc:sldChg>
      <pc:sldChg chg="addSp delSp modSp add mod">
        <pc:chgData name="Syphax Ait oubelli" userId="ecf726b1934da71b" providerId="LiveId" clId="{39C3F440-380F-4C67-BAB4-31F007D993CF}" dt="2021-09-04T07:01:39.316" v="1845" actId="12788"/>
        <pc:sldMkLst>
          <pc:docMk/>
          <pc:sldMk cId="4021862682" sldId="374"/>
        </pc:sldMkLst>
        <pc:spChg chg="del">
          <ac:chgData name="Syphax Ait oubelli" userId="ecf726b1934da71b" providerId="LiveId" clId="{39C3F440-380F-4C67-BAB4-31F007D993CF}" dt="2021-09-04T07:01:19.937" v="1832" actId="478"/>
          <ac:spMkLst>
            <pc:docMk/>
            <pc:sldMk cId="4021862682" sldId="374"/>
            <ac:spMk id="2" creationId="{3BBB535D-BD8D-44A0-9CA3-8ADEFE6CE505}"/>
          </ac:spMkLst>
        </pc:spChg>
        <pc:spChg chg="add del">
          <ac:chgData name="Syphax Ait oubelli" userId="ecf726b1934da71b" providerId="LiveId" clId="{39C3F440-380F-4C67-BAB4-31F007D993CF}" dt="2021-09-04T07:01:21.309" v="1834" actId="22"/>
          <ac:spMkLst>
            <pc:docMk/>
            <pc:sldMk cId="4021862682" sldId="374"/>
            <ac:spMk id="4" creationId="{5C617293-6148-47BC-A6D6-C196EBE9DD2E}"/>
          </ac:spMkLst>
        </pc:spChg>
        <pc:spChg chg="add mod">
          <ac:chgData name="Syphax Ait oubelli" userId="ecf726b1934da71b" providerId="LiveId" clId="{39C3F440-380F-4C67-BAB4-31F007D993CF}" dt="2021-09-04T07:01:39.316" v="1845" actId="12788"/>
          <ac:spMkLst>
            <pc:docMk/>
            <pc:sldMk cId="4021862682" sldId="374"/>
            <ac:spMk id="5" creationId="{07378502-8EEE-4EB5-A78A-760981E7BA8A}"/>
          </ac:spMkLst>
        </pc:spChg>
      </pc:sldChg>
      <pc:sldChg chg="addSp modSp add mod">
        <pc:chgData name="Syphax Ait oubelli" userId="ecf726b1934da71b" providerId="LiveId" clId="{39C3F440-380F-4C67-BAB4-31F007D993CF}" dt="2021-09-04T07:02:12.565" v="1855" actId="1076"/>
        <pc:sldMkLst>
          <pc:docMk/>
          <pc:sldMk cId="4025930557" sldId="375"/>
        </pc:sldMkLst>
        <pc:spChg chg="add mod">
          <ac:chgData name="Syphax Ait oubelli" userId="ecf726b1934da71b" providerId="LiveId" clId="{39C3F440-380F-4C67-BAB4-31F007D993CF}" dt="2021-09-04T07:02:09.859" v="1854" actId="20577"/>
          <ac:spMkLst>
            <pc:docMk/>
            <pc:sldMk cId="4025930557" sldId="375"/>
            <ac:spMk id="3" creationId="{AC23DDD1-4861-42D4-8FE2-865C31818809}"/>
          </ac:spMkLst>
        </pc:spChg>
        <pc:spChg chg="mod">
          <ac:chgData name="Syphax Ait oubelli" userId="ecf726b1934da71b" providerId="LiveId" clId="{39C3F440-380F-4C67-BAB4-31F007D993CF}" dt="2021-09-04T07:02:12.565" v="1855" actId="1076"/>
          <ac:spMkLst>
            <pc:docMk/>
            <pc:sldMk cId="4025930557" sldId="375"/>
            <ac:spMk id="5" creationId="{07378502-8EEE-4EB5-A78A-760981E7BA8A}"/>
          </ac:spMkLst>
        </pc:spChg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726586084" sldId="380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1522942258" sldId="383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297730008" sldId="384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2388928757" sldId="385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3431338309" sldId="386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2411323531" sldId="387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2325520310" sldId="388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62314854" sldId="389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2923311039" sldId="390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4217023331" sldId="391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3140649189" sldId="392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3587392423" sldId="393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4106395168" sldId="394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3372242601" sldId="395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1345734000" sldId="396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3860005684" sldId="397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1877114372" sldId="398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14171277" sldId="399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2243515961" sldId="400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4218865314" sldId="401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3355481945" sldId="402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2240333046" sldId="403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2118629501" sldId="404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1334070578" sldId="405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3445550528" sldId="406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1304201268" sldId="407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1511047704" sldId="408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2457410665" sldId="409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693562201" sldId="410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3467037376" sldId="411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1409573526" sldId="413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3751920742" sldId="414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1480173466" sldId="415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2889959393" sldId="416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149938648" sldId="417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600174199" sldId="418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2874398083" sldId="419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194129227" sldId="420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2682395658" sldId="421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3755712460" sldId="422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2393858946" sldId="423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2409310973" sldId="424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882580850" sldId="425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1669725834" sldId="426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3582955372" sldId="427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683972794" sldId="428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1720513002" sldId="429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370873950" sldId="430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2393221034" sldId="431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3310818522" sldId="432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755072810" sldId="433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1767237477" sldId="434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2867637553" sldId="435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51586877" sldId="436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2500839100" sldId="437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2484638930" sldId="438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3575949580" sldId="439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1070080625" sldId="440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3062616009" sldId="441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862331919" sldId="44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77C9E3-8F86-49DA-9EFE-AB0EF05CC3E1}" type="datetimeFigureOut">
              <a:rPr lang="fr-FR" smtClean="0"/>
              <a:t>13/10/2021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B88E2D-BB1B-4078-A74A-6ADF5791AAE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56796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A98FF-2C0F-4665-A418-1E8DD9C888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1B73AA-5365-44D1-B082-F6FE2D8819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4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D1EE8-776A-4634-ACC7-756BB79B5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8C86B-CCAA-46F3-B481-97862E900D90}" type="datetimeFigureOut">
              <a:rPr lang="en-GB" smtClean="0"/>
              <a:t>13/10/2021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4638FA-305B-4F14-BE41-2FAC3EDC8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90BBD7-2717-44CC-9055-3C8F92814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A0EB0-0E2A-4D2C-954A-D985C80318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868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82B75-CB74-4FE6-AB46-BCA0845BA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F59B77-913C-4548-94BF-70352D71DE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2EB109-D6D0-4068-9639-BBAF2F75E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8C86B-CCAA-46F3-B481-97862E900D90}" type="datetimeFigureOut">
              <a:rPr lang="en-GB" smtClean="0"/>
              <a:t>13/10/2021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1A9F02-BA1F-44AD-A4F2-E6D9BD6A2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808403-CB1E-480C-B1A4-839F9689A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A0EB0-0E2A-4D2C-954A-D985C80318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8155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6CBD60-C36D-422C-88F1-D5C91C407E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AA8CDA-E42B-4F72-B6DE-6946289D6E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25FE51-4DAD-49A7-A536-E9CAFFB46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8C86B-CCAA-46F3-B481-97862E900D90}" type="datetimeFigureOut">
              <a:rPr lang="en-GB" smtClean="0"/>
              <a:t>13/10/2021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D8426-9BE7-496E-939A-EF6431A5D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E7EB58-5E5F-4655-951A-0123DE1F0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A0EB0-0E2A-4D2C-954A-D985C80318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4226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F4F94-36AD-4D2E-8266-DB74F8169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35A695-C047-455C-9546-F6ACD7309E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4EE1B1-71C4-4985-A988-EC7104DEB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8C86B-CCAA-46F3-B481-97862E900D90}" type="datetimeFigureOut">
              <a:rPr lang="en-GB" smtClean="0"/>
              <a:t>13/10/2021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6DAA4C-9699-456C-BAD6-C64FC8D9A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836981-3093-4583-97BA-B499A1CFF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A0EB0-0E2A-4D2C-954A-D985C80318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622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C25F9-FDBF-43BB-995D-B926BABCA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B5AE7C-D219-44FA-953B-A5563F0F4B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85AD9D-4469-4862-A100-D83C1349F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8C86B-CCAA-46F3-B481-97862E900D90}" type="datetimeFigureOut">
              <a:rPr lang="en-GB" smtClean="0"/>
              <a:t>13/10/2021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4A7128-1D41-47C6-BF4F-5FA3763D8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C4B4DE-45A9-4970-8DD7-C28158235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A0EB0-0E2A-4D2C-954A-D985C80318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4461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26194-AE02-474A-B107-FF2C22E11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3B12A2-6599-4F2D-8155-C486C895F4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D45B7F-19D2-48F9-A384-16771348CF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E5E744-2838-48BE-B538-504191197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8C86B-CCAA-46F3-B481-97862E900D90}" type="datetimeFigureOut">
              <a:rPr lang="en-GB" smtClean="0"/>
              <a:t>13/10/2021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3D2F0B-4AAB-45B3-84F9-EA32887A3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14396B-1BDE-4A7D-A2DC-C30EFFAA5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A0EB0-0E2A-4D2C-954A-D985C80318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2015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C559A-5F51-4B93-A0C2-0833F3198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CE37A3-85F0-4C3B-946B-FAFC13185F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2805AF-234F-428D-97A4-41DE9F0ADF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BC2C63-6F53-44E2-8C98-698C6C0D2B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EA9B9E-67C1-42E4-8AFB-90D0B066EB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094C9C-D2C1-4778-94A4-AD01AFF68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8C86B-CCAA-46F3-B481-97862E900D90}" type="datetimeFigureOut">
              <a:rPr lang="en-GB" smtClean="0"/>
              <a:t>13/10/2021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F2C8A9-A845-4725-A46F-ABB9562C1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7678EF-3CB9-46AD-977D-FABFCCD23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A0EB0-0E2A-4D2C-954A-D985C80318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8191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21A36-E2B3-4779-B3E6-D9B1D6CF1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8A86F8-1149-4140-99AC-B2F08152D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8C86B-CCAA-46F3-B481-97862E900D90}" type="datetimeFigureOut">
              <a:rPr lang="en-GB" smtClean="0"/>
              <a:t>13/10/2021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F8B41A-3C3C-4DE3-89AC-28C33CF1C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520B91-B0D7-41B4-9D68-449C5EFEF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A0EB0-0E2A-4D2C-954A-D985C80318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1469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EB5BEA-122E-43C5-88D9-89C74A13A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8C86B-CCAA-46F3-B481-97862E900D90}" type="datetimeFigureOut">
              <a:rPr lang="en-GB" smtClean="0"/>
              <a:t>13/10/2021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46C9DB-9817-441A-AE4B-ED6DB323C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2AA697-B3FE-462C-8845-7A63F28CE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A0EB0-0E2A-4D2C-954A-D985C80318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1888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7DBF5-AA26-4EF6-BE8A-DEF7DB1B8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A8E314-BD35-472B-B638-7992512120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1F58C9-F6E8-4718-A6C1-C403F07391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A4A644-EBB7-465B-9432-47F6D776C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8C86B-CCAA-46F3-B481-97862E900D90}" type="datetimeFigureOut">
              <a:rPr lang="en-GB" smtClean="0"/>
              <a:t>13/10/2021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E5C91D-2CA9-4FFB-B657-3F059B9D9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48CB8F-B616-42DF-B599-8F247F22A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A0EB0-0E2A-4D2C-954A-D985C80318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5285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AA260-D427-4B34-96ED-FA6DAD35F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689CD5-3244-4CEE-9682-546A639500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F4E0E5-3F66-427E-9649-6A0DBDD493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F690E9-16EC-4515-A16C-C452CD70D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8C86B-CCAA-46F3-B481-97862E900D90}" type="datetimeFigureOut">
              <a:rPr lang="en-GB" smtClean="0"/>
              <a:t>13/10/2021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8727C2-7A18-47E5-BD4D-7F3DD0F1D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42DAD5-C3D9-4238-93EC-C5ACD8321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A0EB0-0E2A-4D2C-954A-D985C80318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4982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DFA52F-BFC5-483C-9B8E-3EA886D00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39B016-1C6A-477A-9124-25504F10F7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0522D6-6933-4880-9ED1-EBFA018A75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68C86B-CCAA-46F3-B481-97862E900D90}" type="datetimeFigureOut">
              <a:rPr lang="en-GB" smtClean="0"/>
              <a:t>13/10/2021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E952D9-6FAF-4417-8DF5-88C7FD0264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A8B3D8-4CF2-4C6F-92C9-4B6C533CC2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A0EB0-0E2A-4D2C-954A-D985C80318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4659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0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6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2BCEEB85-635C-47EC-90B9-F2D1646CCB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7030" y="164915"/>
            <a:ext cx="1192467" cy="648661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DD410A26-3124-476C-A2CF-8CC8C59AF926}"/>
                  </a:ext>
                </a:extLst>
              </p:cNvPr>
              <p:cNvSpPr txBox="1"/>
              <p:nvPr/>
            </p:nvSpPr>
            <p:spPr>
              <a:xfrm>
                <a:off x="762720" y="6858000"/>
                <a:ext cx="10666560" cy="28007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8800" dirty="0">
                    <a:solidFill>
                      <a:srgbClr val="5EB4B4"/>
                    </a:solidFill>
                  </a:rPr>
                  <a:t>Time complexity: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8800" i="1" dirty="0" smtClean="0">
                          <a:solidFill>
                            <a:srgbClr val="F97B57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GB" sz="8800" i="1" dirty="0" smtClean="0">
                          <a:solidFill>
                            <a:srgbClr val="F97B57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8800" i="1" dirty="0" smtClean="0">
                          <a:solidFill>
                            <a:srgbClr val="F97B57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GB" sz="8800" i="1" dirty="0">
                          <a:solidFill>
                            <a:srgbClr val="F97B57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8800" dirty="0">
                  <a:solidFill>
                    <a:srgbClr val="F97B57"/>
                  </a:solidFill>
                </a:endParaRPr>
              </a:p>
            </p:txBody>
          </p:sp>
        </mc:Choice>
        <mc:Fallback xmlns="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DD410A26-3124-476C-A2CF-8CC8C59AF9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720" y="6858000"/>
                <a:ext cx="10666560" cy="2800767"/>
              </a:xfrm>
              <a:prstGeom prst="rect">
                <a:avLst/>
              </a:prstGeom>
              <a:blipFill>
                <a:blip r:embed="rId3"/>
                <a:stretch>
                  <a:fillRect l="-2400" t="-10458" r="-24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5C65A020-15E5-4FC7-8C41-BB39133EBCC9}"/>
                  </a:ext>
                </a:extLst>
              </p:cNvPr>
              <p:cNvSpPr txBox="1"/>
              <p:nvPr/>
            </p:nvSpPr>
            <p:spPr>
              <a:xfrm>
                <a:off x="762720" y="-3024593"/>
                <a:ext cx="10666560" cy="28007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8800" dirty="0">
                    <a:solidFill>
                      <a:srgbClr val="5EB4B4"/>
                    </a:solidFill>
                  </a:rPr>
                  <a:t>Space complexity: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8800" i="1" dirty="0" smtClean="0">
                          <a:solidFill>
                            <a:srgbClr val="F97B57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GB" sz="8800" i="1" dirty="0" smtClean="0">
                          <a:solidFill>
                            <a:srgbClr val="F97B57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8800" i="1" dirty="0" smtClean="0">
                          <a:solidFill>
                            <a:srgbClr val="F97B57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GB" sz="8800" i="1" dirty="0">
                          <a:solidFill>
                            <a:srgbClr val="F97B57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8800" dirty="0">
                  <a:solidFill>
                    <a:srgbClr val="F97B57"/>
                  </a:solidFill>
                </a:endParaRPr>
              </a:p>
            </p:txBody>
          </p:sp>
        </mc:Choice>
        <mc:Fallback xmlns=""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5C65A020-15E5-4FC7-8C41-BB39133EBC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720" y="-3024593"/>
                <a:ext cx="10666560" cy="2800767"/>
              </a:xfrm>
              <a:prstGeom prst="rect">
                <a:avLst/>
              </a:prstGeom>
              <a:blipFill>
                <a:blip r:embed="rId4"/>
                <a:stretch>
                  <a:fillRect l="-5257" t="-10458" r="-525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au 5">
            <a:extLst>
              <a:ext uri="{FF2B5EF4-FFF2-40B4-BE49-F238E27FC236}">
                <a16:creationId xmlns:a16="http://schemas.microsoft.com/office/drawing/2014/main" id="{CE4E0B45-7BAB-437D-A2E7-A106C2733658}"/>
              </a:ext>
            </a:extLst>
          </p:cNvPr>
          <p:cNvGraphicFramePr>
            <a:graphicFrameLocks noGrp="1"/>
          </p:cNvGraphicFramePr>
          <p:nvPr/>
        </p:nvGraphicFramePr>
        <p:xfrm>
          <a:off x="-5334703" y="-941074"/>
          <a:ext cx="8592456" cy="71724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74057">
                  <a:extLst>
                    <a:ext uri="{9D8B030D-6E8A-4147-A177-3AD203B41FA5}">
                      <a16:colId xmlns:a16="http://schemas.microsoft.com/office/drawing/2014/main" val="4157963828"/>
                    </a:ext>
                  </a:extLst>
                </a:gridCol>
                <a:gridCol w="1074057">
                  <a:extLst>
                    <a:ext uri="{9D8B030D-6E8A-4147-A177-3AD203B41FA5}">
                      <a16:colId xmlns:a16="http://schemas.microsoft.com/office/drawing/2014/main" val="2357382579"/>
                    </a:ext>
                  </a:extLst>
                </a:gridCol>
                <a:gridCol w="1074057">
                  <a:extLst>
                    <a:ext uri="{9D8B030D-6E8A-4147-A177-3AD203B41FA5}">
                      <a16:colId xmlns:a16="http://schemas.microsoft.com/office/drawing/2014/main" val="2417073829"/>
                    </a:ext>
                  </a:extLst>
                </a:gridCol>
                <a:gridCol w="1074057">
                  <a:extLst>
                    <a:ext uri="{9D8B030D-6E8A-4147-A177-3AD203B41FA5}">
                      <a16:colId xmlns:a16="http://schemas.microsoft.com/office/drawing/2014/main" val="4028044923"/>
                    </a:ext>
                  </a:extLst>
                </a:gridCol>
                <a:gridCol w="1074057">
                  <a:extLst>
                    <a:ext uri="{9D8B030D-6E8A-4147-A177-3AD203B41FA5}">
                      <a16:colId xmlns:a16="http://schemas.microsoft.com/office/drawing/2014/main" val="3227233186"/>
                    </a:ext>
                  </a:extLst>
                </a:gridCol>
                <a:gridCol w="1074057">
                  <a:extLst>
                    <a:ext uri="{9D8B030D-6E8A-4147-A177-3AD203B41FA5}">
                      <a16:colId xmlns:a16="http://schemas.microsoft.com/office/drawing/2014/main" val="2916596514"/>
                    </a:ext>
                  </a:extLst>
                </a:gridCol>
                <a:gridCol w="1074057">
                  <a:extLst>
                    <a:ext uri="{9D8B030D-6E8A-4147-A177-3AD203B41FA5}">
                      <a16:colId xmlns:a16="http://schemas.microsoft.com/office/drawing/2014/main" val="1779388751"/>
                    </a:ext>
                  </a:extLst>
                </a:gridCol>
                <a:gridCol w="1074057">
                  <a:extLst>
                    <a:ext uri="{9D8B030D-6E8A-4147-A177-3AD203B41FA5}">
                      <a16:colId xmlns:a16="http://schemas.microsoft.com/office/drawing/2014/main" val="3281799140"/>
                    </a:ext>
                  </a:extLst>
                </a:gridCol>
              </a:tblGrid>
              <a:tr h="717248">
                <a:tc>
                  <a:txBody>
                    <a:bodyPr/>
                    <a:lstStyle/>
                    <a:p>
                      <a:pPr algn="ctr"/>
                      <a:r>
                        <a:rPr lang="en-GB" sz="4000" dirty="0">
                          <a:solidFill>
                            <a:srgbClr val="F9AE57"/>
                          </a:solidFill>
                        </a:rPr>
                        <a:t>4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000" dirty="0">
                          <a:solidFill>
                            <a:srgbClr val="F9AE57"/>
                          </a:solidFill>
                        </a:rPr>
                        <a:t>5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000" dirty="0">
                          <a:solidFill>
                            <a:srgbClr val="F9AE57"/>
                          </a:solidFill>
                        </a:rPr>
                        <a:t>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000" dirty="0">
                          <a:solidFill>
                            <a:srgbClr val="F9AE57"/>
                          </a:solidFill>
                        </a:rPr>
                        <a:t>7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000" dirty="0">
                          <a:solidFill>
                            <a:srgbClr val="F9AE57"/>
                          </a:solidFill>
                        </a:rPr>
                        <a:t>2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000" dirty="0">
                          <a:solidFill>
                            <a:srgbClr val="F9AE57"/>
                          </a:solidFill>
                        </a:rPr>
                        <a:t>6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000" dirty="0">
                          <a:solidFill>
                            <a:srgbClr val="F9AE57"/>
                          </a:solidFill>
                        </a:rPr>
                        <a:t>3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000" dirty="0">
                          <a:solidFill>
                            <a:srgbClr val="F9AE57"/>
                          </a:solidFill>
                        </a:rPr>
                        <a:t>8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0011601"/>
                  </a:ext>
                </a:extLst>
              </a:tr>
            </a:tbl>
          </a:graphicData>
        </a:graphic>
      </p:graphicFrame>
      <p:graphicFrame>
        <p:nvGraphicFramePr>
          <p:cNvPr id="16" name="Tableau 16">
            <a:extLst>
              <a:ext uri="{FF2B5EF4-FFF2-40B4-BE49-F238E27FC236}">
                <a16:creationId xmlns:a16="http://schemas.microsoft.com/office/drawing/2014/main" id="{EC1D1A9B-0C5C-425B-B26A-D424A79B2C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3048197"/>
              </p:ext>
            </p:extLst>
          </p:nvPr>
        </p:nvGraphicFramePr>
        <p:xfrm>
          <a:off x="11239500" y="7932207"/>
          <a:ext cx="8388352" cy="3048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97088">
                  <a:extLst>
                    <a:ext uri="{9D8B030D-6E8A-4147-A177-3AD203B41FA5}">
                      <a16:colId xmlns:a16="http://schemas.microsoft.com/office/drawing/2014/main" val="1340447712"/>
                    </a:ext>
                  </a:extLst>
                </a:gridCol>
                <a:gridCol w="2097088">
                  <a:extLst>
                    <a:ext uri="{9D8B030D-6E8A-4147-A177-3AD203B41FA5}">
                      <a16:colId xmlns:a16="http://schemas.microsoft.com/office/drawing/2014/main" val="601338366"/>
                    </a:ext>
                  </a:extLst>
                </a:gridCol>
                <a:gridCol w="2097088">
                  <a:extLst>
                    <a:ext uri="{9D8B030D-6E8A-4147-A177-3AD203B41FA5}">
                      <a16:colId xmlns:a16="http://schemas.microsoft.com/office/drawing/2014/main" val="526292124"/>
                    </a:ext>
                  </a:extLst>
                </a:gridCol>
                <a:gridCol w="2097088">
                  <a:extLst>
                    <a:ext uri="{9D8B030D-6E8A-4147-A177-3AD203B41FA5}">
                      <a16:colId xmlns:a16="http://schemas.microsoft.com/office/drawing/2014/main" val="1559709586"/>
                    </a:ext>
                  </a:extLst>
                </a:gridCol>
              </a:tblGrid>
              <a:tr h="748771">
                <a:tc>
                  <a:txBody>
                    <a:bodyPr/>
                    <a:lstStyle/>
                    <a:p>
                      <a:pPr algn="ctr" rtl="0"/>
                      <a:endParaRPr lang="en-GB" sz="4400">
                        <a:solidFill>
                          <a:srgbClr val="F9AE57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GB" sz="4400">
                        <a:solidFill>
                          <a:srgbClr val="F9AE57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GB" sz="4400">
                        <a:solidFill>
                          <a:srgbClr val="F9AE57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4400" dirty="0">
                          <a:solidFill>
                            <a:srgbClr val="F9AE57"/>
                          </a:solidFill>
                        </a:rPr>
                        <a:t>a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9753838"/>
                  </a:ext>
                </a:extLst>
              </a:tr>
              <a:tr h="748771">
                <a:tc>
                  <a:txBody>
                    <a:bodyPr/>
                    <a:lstStyle/>
                    <a:p>
                      <a:pPr algn="ctr" rtl="0"/>
                      <a:endParaRPr lang="en-GB" sz="4400">
                        <a:solidFill>
                          <a:srgbClr val="F9AE57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GB" sz="4400">
                        <a:solidFill>
                          <a:srgbClr val="F9AE57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GB" sz="4400">
                        <a:solidFill>
                          <a:srgbClr val="F9AE57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GB" sz="4400">
                        <a:solidFill>
                          <a:srgbClr val="F9AE57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2389634"/>
                  </a:ext>
                </a:extLst>
              </a:tr>
              <a:tr h="748771">
                <a:tc>
                  <a:txBody>
                    <a:bodyPr/>
                    <a:lstStyle/>
                    <a:p>
                      <a:pPr algn="ctr" rtl="0"/>
                      <a:endParaRPr lang="en-GB" sz="4400">
                        <a:solidFill>
                          <a:srgbClr val="F9AE57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GB" sz="4400">
                        <a:solidFill>
                          <a:srgbClr val="F9AE57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GB" sz="4400">
                        <a:solidFill>
                          <a:srgbClr val="F9AE57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GB" sz="4400">
                        <a:solidFill>
                          <a:srgbClr val="F9AE57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0198687"/>
                  </a:ext>
                </a:extLst>
              </a:tr>
              <a:tr h="748771">
                <a:tc>
                  <a:txBody>
                    <a:bodyPr/>
                    <a:lstStyle/>
                    <a:p>
                      <a:pPr algn="ctr" rtl="0"/>
                      <a:endParaRPr lang="en-GB" sz="4400">
                        <a:solidFill>
                          <a:srgbClr val="F9AE57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GB" sz="4400">
                        <a:solidFill>
                          <a:srgbClr val="F9AE57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GB" sz="4400">
                        <a:solidFill>
                          <a:srgbClr val="F9AE57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GB" sz="4400" dirty="0">
                        <a:solidFill>
                          <a:srgbClr val="F9AE57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005485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5FD3DF2D-F2FD-4D25-9518-512E506D595E}"/>
                  </a:ext>
                </a:extLst>
              </p:cNvPr>
              <p:cNvSpPr txBox="1"/>
              <p:nvPr/>
            </p:nvSpPr>
            <p:spPr>
              <a:xfrm>
                <a:off x="-5428530" y="185694"/>
                <a:ext cx="5428530" cy="1323439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/>
              <a:p>
                <a:pPr algn="ctr"/>
                <a:r>
                  <a:rPr lang="en-GB" sz="4000" dirty="0">
                    <a:solidFill>
                      <a:srgbClr val="A5FDB9"/>
                    </a:solidFill>
                  </a:rPr>
                  <a:t>Space complexity: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000" i="1" dirty="0" smtClean="0">
                          <a:solidFill>
                            <a:srgbClr val="A5FDB9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GB" sz="4000" i="1" dirty="0" smtClean="0">
                          <a:solidFill>
                            <a:srgbClr val="A5FDB9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4000" i="1" dirty="0" smtClean="0">
                          <a:solidFill>
                            <a:srgbClr val="A5FDB9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GB" sz="4000" i="1" dirty="0">
                          <a:solidFill>
                            <a:srgbClr val="A5FDB9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4000" dirty="0">
                  <a:solidFill>
                    <a:srgbClr val="A5FDB9"/>
                  </a:solidFill>
                </a:endParaRPr>
              </a:p>
            </p:txBody>
          </p:sp>
        </mc:Choice>
        <mc:Fallback xmlns="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5FD3DF2D-F2FD-4D25-9518-512E506D59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428530" y="185694"/>
                <a:ext cx="5428530" cy="1323439"/>
              </a:xfrm>
              <a:prstGeom prst="rect">
                <a:avLst/>
              </a:prstGeom>
              <a:blipFill>
                <a:blip r:embed="rId5"/>
                <a:stretch>
                  <a:fillRect t="-779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Accolade ouvrante 18">
            <a:extLst>
              <a:ext uri="{FF2B5EF4-FFF2-40B4-BE49-F238E27FC236}">
                <a16:creationId xmlns:a16="http://schemas.microsoft.com/office/drawing/2014/main" id="{F84B158F-C041-48A5-AD7A-3D08EE967C20}"/>
              </a:ext>
            </a:extLst>
          </p:cNvPr>
          <p:cNvSpPr/>
          <p:nvPr/>
        </p:nvSpPr>
        <p:spPr>
          <a:xfrm>
            <a:off x="-2362200" y="2133599"/>
            <a:ext cx="428625" cy="4352925"/>
          </a:xfrm>
          <a:prstGeom prst="leftBrace">
            <a:avLst>
              <a:gd name="adj1" fmla="val 69530"/>
              <a:gd name="adj2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E5ABD3BB-C245-48ED-9595-A7510E063336}"/>
                  </a:ext>
                </a:extLst>
              </p:cNvPr>
              <p:cNvSpPr txBox="1"/>
              <p:nvPr/>
            </p:nvSpPr>
            <p:spPr>
              <a:xfrm>
                <a:off x="-3638550" y="3019425"/>
                <a:ext cx="100965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4800" b="0" i="1" smtClean="0">
                          <a:solidFill>
                            <a:srgbClr val="EC5E66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GB" sz="4800" dirty="0">
                  <a:solidFill>
                    <a:srgbClr val="EC5E66"/>
                  </a:solidFill>
                </a:endParaRPr>
              </a:p>
            </p:txBody>
          </p:sp>
        </mc:Choice>
        <mc:Fallback xmlns="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E5ABD3BB-C245-48ED-9595-A7510E0633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638550" y="3019425"/>
                <a:ext cx="1009650" cy="83099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angle 20">
            <a:extLst>
              <a:ext uri="{FF2B5EF4-FFF2-40B4-BE49-F238E27FC236}">
                <a16:creationId xmlns:a16="http://schemas.microsoft.com/office/drawing/2014/main" id="{9A708F87-B1E9-4064-BD94-42CC83838BCD}"/>
              </a:ext>
            </a:extLst>
          </p:cNvPr>
          <p:cNvSpPr/>
          <p:nvPr/>
        </p:nvSpPr>
        <p:spPr>
          <a:xfrm>
            <a:off x="-4729163" y="7809756"/>
            <a:ext cx="2181225" cy="866775"/>
          </a:xfrm>
          <a:prstGeom prst="rect">
            <a:avLst/>
          </a:prstGeom>
          <a:noFill/>
          <a:ln w="19050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6406B43-D557-4EB8-8A75-0D7BF60B720D}"/>
              </a:ext>
            </a:extLst>
          </p:cNvPr>
          <p:cNvSpPr/>
          <p:nvPr/>
        </p:nvSpPr>
        <p:spPr>
          <a:xfrm>
            <a:off x="-4729163" y="8828931"/>
            <a:ext cx="2181225" cy="866775"/>
          </a:xfrm>
          <a:prstGeom prst="rect">
            <a:avLst/>
          </a:prstGeom>
          <a:solidFill>
            <a:srgbClr val="EC5E66"/>
          </a:solidFill>
          <a:ln w="19050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343D46"/>
                </a:solidFill>
              </a:rPr>
              <a:t>text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7070CA5-9FC6-4942-A117-9592043632CC}"/>
              </a:ext>
            </a:extLst>
          </p:cNvPr>
          <p:cNvSpPr/>
          <p:nvPr/>
        </p:nvSpPr>
        <p:spPr>
          <a:xfrm>
            <a:off x="-4729163" y="9848106"/>
            <a:ext cx="2181225" cy="866775"/>
          </a:xfrm>
          <a:prstGeom prst="rect">
            <a:avLst/>
          </a:prstGeom>
          <a:noFill/>
          <a:ln w="19050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no margin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3ABA4C9-B690-4363-AFC5-F013A2583AC2}"/>
              </a:ext>
            </a:extLst>
          </p:cNvPr>
          <p:cNvSpPr/>
          <p:nvPr/>
        </p:nvSpPr>
        <p:spPr>
          <a:xfrm>
            <a:off x="-4729163" y="10867281"/>
            <a:ext cx="2181225" cy="866775"/>
          </a:xfrm>
          <a:prstGeom prst="rect">
            <a:avLst/>
          </a:prstGeom>
          <a:solidFill>
            <a:srgbClr val="EC5E66"/>
          </a:solidFill>
          <a:ln w="19050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b="1" dirty="0">
                <a:solidFill>
                  <a:srgbClr val="343D46"/>
                </a:solidFill>
              </a:rPr>
              <a:t>no margin</a:t>
            </a:r>
          </a:p>
        </p:txBody>
      </p:sp>
      <p:sp>
        <p:nvSpPr>
          <p:cNvPr id="26" name="Rectangle : coins arrondis 25">
            <a:extLst>
              <a:ext uri="{FF2B5EF4-FFF2-40B4-BE49-F238E27FC236}">
                <a16:creationId xmlns:a16="http://schemas.microsoft.com/office/drawing/2014/main" id="{7A0AD2AB-26C4-4982-954C-73071158339E}"/>
              </a:ext>
            </a:extLst>
          </p:cNvPr>
          <p:cNvSpPr/>
          <p:nvPr/>
        </p:nvSpPr>
        <p:spPr>
          <a:xfrm>
            <a:off x="-2362200" y="7809756"/>
            <a:ext cx="2181225" cy="866775"/>
          </a:xfrm>
          <a:prstGeom prst="roundRect">
            <a:avLst/>
          </a:prstGeom>
          <a:noFill/>
          <a:ln w="19050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27" name="Rectangle : coins arrondis 26">
            <a:extLst>
              <a:ext uri="{FF2B5EF4-FFF2-40B4-BE49-F238E27FC236}">
                <a16:creationId xmlns:a16="http://schemas.microsoft.com/office/drawing/2014/main" id="{932117F2-5639-4E9D-AB9A-6AF9486466B7}"/>
              </a:ext>
            </a:extLst>
          </p:cNvPr>
          <p:cNvSpPr/>
          <p:nvPr/>
        </p:nvSpPr>
        <p:spPr>
          <a:xfrm>
            <a:off x="-2362200" y="8828931"/>
            <a:ext cx="2181225" cy="866775"/>
          </a:xfrm>
          <a:prstGeom prst="roundRect">
            <a:avLst/>
          </a:prstGeom>
          <a:solidFill>
            <a:srgbClr val="EC5E66"/>
          </a:solidFill>
          <a:ln w="19050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343D46"/>
                </a:solidFill>
              </a:rPr>
              <a:t>text</a:t>
            </a:r>
          </a:p>
        </p:txBody>
      </p:sp>
      <p:sp>
        <p:nvSpPr>
          <p:cNvPr id="28" name="Rectangle : coins arrondis 27">
            <a:extLst>
              <a:ext uri="{FF2B5EF4-FFF2-40B4-BE49-F238E27FC236}">
                <a16:creationId xmlns:a16="http://schemas.microsoft.com/office/drawing/2014/main" id="{897EC8AC-84D3-494E-B2C2-A7EAD60BA2AA}"/>
              </a:ext>
            </a:extLst>
          </p:cNvPr>
          <p:cNvSpPr/>
          <p:nvPr/>
        </p:nvSpPr>
        <p:spPr>
          <a:xfrm>
            <a:off x="-2362200" y="9848106"/>
            <a:ext cx="2181225" cy="866775"/>
          </a:xfrm>
          <a:prstGeom prst="roundRect">
            <a:avLst/>
          </a:prstGeom>
          <a:noFill/>
          <a:ln w="19050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no margin</a:t>
            </a:r>
          </a:p>
        </p:txBody>
      </p:sp>
      <p:sp>
        <p:nvSpPr>
          <p:cNvPr id="29" name="Rectangle : coins arrondis 28">
            <a:extLst>
              <a:ext uri="{FF2B5EF4-FFF2-40B4-BE49-F238E27FC236}">
                <a16:creationId xmlns:a16="http://schemas.microsoft.com/office/drawing/2014/main" id="{AE30371D-9A2A-4647-A563-5F9B11E587DC}"/>
              </a:ext>
            </a:extLst>
          </p:cNvPr>
          <p:cNvSpPr/>
          <p:nvPr/>
        </p:nvSpPr>
        <p:spPr>
          <a:xfrm>
            <a:off x="-2362200" y="10867281"/>
            <a:ext cx="2181225" cy="866775"/>
          </a:xfrm>
          <a:prstGeom prst="roundRect">
            <a:avLst/>
          </a:prstGeom>
          <a:solidFill>
            <a:srgbClr val="EC5E66"/>
          </a:solidFill>
          <a:ln w="19050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b="1" dirty="0">
                <a:solidFill>
                  <a:srgbClr val="343D46"/>
                </a:solidFill>
              </a:rPr>
              <a:t>no margin</a:t>
            </a:r>
          </a:p>
        </p:txBody>
      </p:sp>
      <p:sp>
        <p:nvSpPr>
          <p:cNvPr id="30" name="Parenthèse ouvrante 29">
            <a:extLst>
              <a:ext uri="{FF2B5EF4-FFF2-40B4-BE49-F238E27FC236}">
                <a16:creationId xmlns:a16="http://schemas.microsoft.com/office/drawing/2014/main" id="{661D6AF4-D20B-4BA4-9FF9-1D585A3AAC09}"/>
              </a:ext>
            </a:extLst>
          </p:cNvPr>
          <p:cNvSpPr/>
          <p:nvPr/>
        </p:nvSpPr>
        <p:spPr>
          <a:xfrm>
            <a:off x="-1666875" y="2133599"/>
            <a:ext cx="428625" cy="4352925"/>
          </a:xfrm>
          <a:prstGeom prst="leftBracket">
            <a:avLst>
              <a:gd name="adj" fmla="val 52777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Accolades 30">
            <a:extLst>
              <a:ext uri="{FF2B5EF4-FFF2-40B4-BE49-F238E27FC236}">
                <a16:creationId xmlns:a16="http://schemas.microsoft.com/office/drawing/2014/main" id="{5F278C51-BE44-4BAA-A680-C00A2FD807D9}"/>
              </a:ext>
            </a:extLst>
          </p:cNvPr>
          <p:cNvSpPr/>
          <p:nvPr/>
        </p:nvSpPr>
        <p:spPr>
          <a:xfrm>
            <a:off x="-5019676" y="4515682"/>
            <a:ext cx="2181225" cy="866775"/>
          </a:xfrm>
          <a:prstGeom prst="bracePair">
            <a:avLst>
              <a:gd name="adj" fmla="val 8798"/>
            </a:avLst>
          </a:prstGeom>
          <a:solidFill>
            <a:srgbClr val="EC5E66">
              <a:alpha val="23000"/>
            </a:srgbClr>
          </a:solidFill>
          <a:ln w="28575">
            <a:solidFill>
              <a:srgbClr val="EC5E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rganigramme : Disque magnétique 31">
            <a:extLst>
              <a:ext uri="{FF2B5EF4-FFF2-40B4-BE49-F238E27FC236}">
                <a16:creationId xmlns:a16="http://schemas.microsoft.com/office/drawing/2014/main" id="{3A41651C-81DE-4302-92FA-95D650EA4017}"/>
              </a:ext>
            </a:extLst>
          </p:cNvPr>
          <p:cNvSpPr/>
          <p:nvPr/>
        </p:nvSpPr>
        <p:spPr>
          <a:xfrm>
            <a:off x="-4933950" y="1809750"/>
            <a:ext cx="1952625" cy="1057275"/>
          </a:xfrm>
          <a:prstGeom prst="flowChartMagneticDisk">
            <a:avLst/>
          </a:prstGeom>
          <a:solidFill>
            <a:srgbClr val="F97B57"/>
          </a:solidFill>
          <a:ln w="2857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08000" rIns="0" rtlCol="0" anchor="ctr"/>
          <a:lstStyle/>
          <a:p>
            <a:pPr algn="ctr"/>
            <a:r>
              <a:rPr lang="en-GB" dirty="0"/>
              <a:t>rec(n)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5B334564-1F4A-484B-9CE5-4C4851C34D47}"/>
                  </a:ext>
                </a:extLst>
              </p:cNvPr>
              <p:cNvSpPr txBox="1"/>
              <p:nvPr/>
            </p:nvSpPr>
            <p:spPr>
              <a:xfrm>
                <a:off x="-4705351" y="3460461"/>
                <a:ext cx="100965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4400" b="0" i="1" smtClean="0">
                          <a:solidFill>
                            <a:srgbClr val="C695C6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GB" sz="4400" dirty="0">
                  <a:solidFill>
                    <a:srgbClr val="C695C6"/>
                  </a:solidFill>
                </a:endParaRPr>
              </a:p>
            </p:txBody>
          </p:sp>
        </mc:Choice>
        <mc:Fallback xmlns="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5B334564-1F4A-484B-9CE5-4C4851C34D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705351" y="3460461"/>
                <a:ext cx="1009650" cy="76944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Ellipse 33">
            <a:extLst>
              <a:ext uri="{FF2B5EF4-FFF2-40B4-BE49-F238E27FC236}">
                <a16:creationId xmlns:a16="http://schemas.microsoft.com/office/drawing/2014/main" id="{15CB8422-583A-426E-88B9-862A1F638548}"/>
              </a:ext>
            </a:extLst>
          </p:cNvPr>
          <p:cNvSpPr/>
          <p:nvPr/>
        </p:nvSpPr>
        <p:spPr>
          <a:xfrm>
            <a:off x="14182005" y="1622859"/>
            <a:ext cx="1080000" cy="1080000"/>
          </a:xfrm>
          <a:prstGeom prst="ellipse">
            <a:avLst/>
          </a:prstGeom>
          <a:solidFill>
            <a:srgbClr val="F97B57"/>
          </a:solidFill>
          <a:ln w="2857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4800" b="1" dirty="0"/>
              <a:t>5</a:t>
            </a: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8F9388FD-1CA4-435D-8530-3C222941E484}"/>
              </a:ext>
            </a:extLst>
          </p:cNvPr>
          <p:cNvSpPr/>
          <p:nvPr/>
        </p:nvSpPr>
        <p:spPr>
          <a:xfrm>
            <a:off x="14182005" y="99055"/>
            <a:ext cx="1080000" cy="1080000"/>
          </a:xfrm>
          <a:prstGeom prst="ellipse">
            <a:avLst/>
          </a:prstGeom>
          <a:noFill/>
          <a:ln w="38100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4800" dirty="0">
                <a:solidFill>
                  <a:srgbClr val="F9AE57"/>
                </a:solidFill>
              </a:rPr>
              <a:t>5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4A5CAA50-CF4A-48B7-9D76-6EA365F4C0B8}"/>
              </a:ext>
            </a:extLst>
          </p:cNvPr>
          <p:cNvSpPr txBox="1"/>
          <p:nvPr/>
        </p:nvSpPr>
        <p:spPr>
          <a:xfrm>
            <a:off x="1114023" y="-3796604"/>
            <a:ext cx="99639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5400" dirty="0"/>
              <a:t>[</a:t>
            </a:r>
            <a:r>
              <a:rPr lang="en-GB" sz="5400" dirty="0">
                <a:solidFill>
                  <a:srgbClr val="F9AE57"/>
                </a:solidFill>
              </a:rPr>
              <a:t>4</a:t>
            </a:r>
            <a:r>
              <a:rPr lang="en-GB" sz="5400" dirty="0"/>
              <a:t>, </a:t>
            </a:r>
            <a:r>
              <a:rPr lang="en-GB" sz="5400" dirty="0">
                <a:solidFill>
                  <a:srgbClr val="F9AE57"/>
                </a:solidFill>
              </a:rPr>
              <a:t>5</a:t>
            </a:r>
            <a:r>
              <a:rPr lang="en-GB" sz="5400" dirty="0"/>
              <a:t>, </a:t>
            </a:r>
            <a:r>
              <a:rPr lang="en-GB" sz="5400" dirty="0">
                <a:solidFill>
                  <a:srgbClr val="F9AE57"/>
                </a:solidFill>
              </a:rPr>
              <a:t>1</a:t>
            </a:r>
            <a:r>
              <a:rPr lang="en-GB" sz="5400" dirty="0"/>
              <a:t>, </a:t>
            </a:r>
            <a:r>
              <a:rPr lang="en-GB" sz="5400" dirty="0">
                <a:solidFill>
                  <a:srgbClr val="F9AE57"/>
                </a:solidFill>
              </a:rPr>
              <a:t>7</a:t>
            </a:r>
            <a:r>
              <a:rPr lang="en-GB" sz="5400" dirty="0"/>
              <a:t>, </a:t>
            </a:r>
            <a:r>
              <a:rPr lang="en-GB" sz="5400" dirty="0">
                <a:solidFill>
                  <a:srgbClr val="F9AE57"/>
                </a:solidFill>
              </a:rPr>
              <a:t>2</a:t>
            </a:r>
            <a:r>
              <a:rPr lang="en-GB" sz="5400" dirty="0"/>
              <a:t>, </a:t>
            </a:r>
            <a:r>
              <a:rPr lang="en-GB" sz="5400" dirty="0">
                <a:solidFill>
                  <a:srgbClr val="F9AE57"/>
                </a:solidFill>
              </a:rPr>
              <a:t>6</a:t>
            </a:r>
            <a:r>
              <a:rPr lang="en-GB" sz="5400" dirty="0"/>
              <a:t>, </a:t>
            </a:r>
            <a:r>
              <a:rPr lang="en-GB" sz="5400" dirty="0">
                <a:solidFill>
                  <a:srgbClr val="F9AE57"/>
                </a:solidFill>
              </a:rPr>
              <a:t>3</a:t>
            </a:r>
            <a:r>
              <a:rPr lang="en-GB" sz="5400" dirty="0"/>
              <a:t>, </a:t>
            </a:r>
            <a:r>
              <a:rPr lang="en-GB" sz="5400" dirty="0">
                <a:solidFill>
                  <a:srgbClr val="F9AE57"/>
                </a:solidFill>
              </a:rPr>
              <a:t>8</a:t>
            </a:r>
            <a:r>
              <a:rPr lang="en-GB" sz="5400" dirty="0"/>
              <a:t>]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07960325-2F5D-4C38-8035-A09E3D68DBC7}"/>
              </a:ext>
            </a:extLst>
          </p:cNvPr>
          <p:cNvSpPr txBox="1"/>
          <p:nvPr/>
        </p:nvSpPr>
        <p:spPr>
          <a:xfrm>
            <a:off x="-4300386" y="-4104380"/>
            <a:ext cx="326191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/>
              <a:t>left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6DFD620E-C571-4341-A8BF-BCCCF5A66548}"/>
              </a:ext>
            </a:extLst>
          </p:cNvPr>
          <p:cNvSpPr txBox="1"/>
          <p:nvPr/>
        </p:nvSpPr>
        <p:spPr>
          <a:xfrm>
            <a:off x="-4300386" y="-3397470"/>
            <a:ext cx="3261911" cy="76944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GB" sz="4400" dirty="0"/>
              <a:t>no margin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9654C7B9-3D05-4A1E-8BE4-A6FB6629A999}"/>
              </a:ext>
            </a:extLst>
          </p:cNvPr>
          <p:cNvSpPr txBox="1"/>
          <p:nvPr/>
        </p:nvSpPr>
        <p:spPr>
          <a:xfrm>
            <a:off x="-4300386" y="-2560441"/>
            <a:ext cx="326191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dirty="0"/>
              <a:t>mid</a:t>
            </a: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A5FB494E-53E3-4AD4-837C-0C19B2646D8D}"/>
              </a:ext>
            </a:extLst>
          </p:cNvPr>
          <p:cNvSpPr txBox="1"/>
          <p:nvPr/>
        </p:nvSpPr>
        <p:spPr>
          <a:xfrm>
            <a:off x="-4300386" y="-1853531"/>
            <a:ext cx="3261911" cy="76944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GB" sz="4400" dirty="0"/>
              <a:t>no margin</a:t>
            </a: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2D81A6E8-E7C1-4DDE-985B-033563000577}"/>
              </a:ext>
            </a:extLst>
          </p:cNvPr>
          <p:cNvSpPr txBox="1"/>
          <p:nvPr/>
        </p:nvSpPr>
        <p:spPr>
          <a:xfrm>
            <a:off x="15393522" y="639055"/>
            <a:ext cx="3143250" cy="77251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9600" dirty="0"/>
              <a:t>$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720D42F-0881-420F-9BF1-E47F29CC6CF1}"/>
              </a:ext>
            </a:extLst>
          </p:cNvPr>
          <p:cNvSpPr/>
          <p:nvPr/>
        </p:nvSpPr>
        <p:spPr>
          <a:xfrm>
            <a:off x="404631" y="9577430"/>
            <a:ext cx="2181225" cy="866775"/>
          </a:xfrm>
          <a:prstGeom prst="rect">
            <a:avLst/>
          </a:prstGeom>
          <a:solidFill>
            <a:srgbClr val="EC5E66"/>
          </a:solidFill>
          <a:ln w="19050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b="1" dirty="0">
                <a:solidFill>
                  <a:srgbClr val="343D46"/>
                </a:solidFill>
              </a:rPr>
              <a:t>no margin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5636A8C-9FE1-40BA-995B-95F0339AACBD}"/>
              </a:ext>
            </a:extLst>
          </p:cNvPr>
          <p:cNvSpPr/>
          <p:nvPr/>
        </p:nvSpPr>
        <p:spPr>
          <a:xfrm>
            <a:off x="2827698" y="9577429"/>
            <a:ext cx="2181225" cy="866775"/>
          </a:xfrm>
          <a:prstGeom prst="rect">
            <a:avLst/>
          </a:prstGeom>
          <a:solidFill>
            <a:srgbClr val="EC5E66"/>
          </a:solidFill>
          <a:ln w="19050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b="1" dirty="0">
                <a:solidFill>
                  <a:srgbClr val="343D46"/>
                </a:solidFill>
              </a:rPr>
              <a:t>no margin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A36B783-76D6-4324-9D98-676BA7ED3CD8}"/>
              </a:ext>
            </a:extLst>
          </p:cNvPr>
          <p:cNvSpPr/>
          <p:nvPr/>
        </p:nvSpPr>
        <p:spPr>
          <a:xfrm>
            <a:off x="404631" y="10724059"/>
            <a:ext cx="2181225" cy="866775"/>
          </a:xfrm>
          <a:prstGeom prst="rect">
            <a:avLst/>
          </a:prstGeom>
          <a:solidFill>
            <a:srgbClr val="EC5E66"/>
          </a:solidFill>
          <a:ln w="19050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b="1" dirty="0">
                <a:solidFill>
                  <a:srgbClr val="343D46"/>
                </a:solidFill>
              </a:rPr>
              <a:t>no margin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F4890A4-E743-430D-B0AA-5FFAB4408426}"/>
              </a:ext>
            </a:extLst>
          </p:cNvPr>
          <p:cNvSpPr/>
          <p:nvPr/>
        </p:nvSpPr>
        <p:spPr>
          <a:xfrm>
            <a:off x="2827698" y="10724058"/>
            <a:ext cx="2181225" cy="866775"/>
          </a:xfrm>
          <a:prstGeom prst="rect">
            <a:avLst/>
          </a:prstGeom>
          <a:solidFill>
            <a:srgbClr val="EC5E66"/>
          </a:solidFill>
          <a:ln w="19050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b="1" dirty="0">
                <a:solidFill>
                  <a:srgbClr val="343D46"/>
                </a:solidFill>
              </a:rPr>
              <a:t>no margin</a:t>
            </a:r>
          </a:p>
        </p:txBody>
      </p:sp>
      <p:cxnSp>
        <p:nvCxnSpPr>
          <p:cNvPr id="48" name="Connecteur droit avec flèche 47">
            <a:extLst>
              <a:ext uri="{FF2B5EF4-FFF2-40B4-BE49-F238E27FC236}">
                <a16:creationId xmlns:a16="http://schemas.microsoft.com/office/drawing/2014/main" id="{F4B501ED-76EC-4BFB-81F9-E99D12FC9A14}"/>
              </a:ext>
            </a:extLst>
          </p:cNvPr>
          <p:cNvCxnSpPr/>
          <p:nvPr/>
        </p:nvCxnSpPr>
        <p:spPr>
          <a:xfrm>
            <a:off x="5955444" y="11132458"/>
            <a:ext cx="2844800" cy="0"/>
          </a:xfrm>
          <a:prstGeom prst="straightConnector1">
            <a:avLst/>
          </a:prstGeom>
          <a:ln w="57150">
            <a:solidFill>
              <a:srgbClr val="5EB4B4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avec flèche 48">
            <a:extLst>
              <a:ext uri="{FF2B5EF4-FFF2-40B4-BE49-F238E27FC236}">
                <a16:creationId xmlns:a16="http://schemas.microsoft.com/office/drawing/2014/main" id="{5FC8CF5D-2D9B-40F5-B5E0-E77E191133C9}"/>
              </a:ext>
            </a:extLst>
          </p:cNvPr>
          <p:cNvCxnSpPr/>
          <p:nvPr/>
        </p:nvCxnSpPr>
        <p:spPr>
          <a:xfrm>
            <a:off x="5955444" y="10724059"/>
            <a:ext cx="2844800" cy="0"/>
          </a:xfrm>
          <a:prstGeom prst="straightConnector1">
            <a:avLst/>
          </a:prstGeom>
          <a:ln w="38100">
            <a:solidFill>
              <a:srgbClr val="5EB4B4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avec flèche 49">
            <a:extLst>
              <a:ext uri="{FF2B5EF4-FFF2-40B4-BE49-F238E27FC236}">
                <a16:creationId xmlns:a16="http://schemas.microsoft.com/office/drawing/2014/main" id="{5CEA5286-B14A-4250-A5B2-95CA832C8D9A}"/>
              </a:ext>
            </a:extLst>
          </p:cNvPr>
          <p:cNvCxnSpPr>
            <a:cxnSpLocks/>
            <a:stCxn id="43" idx="3"/>
            <a:endCxn id="44" idx="1"/>
          </p:cNvCxnSpPr>
          <p:nvPr/>
        </p:nvCxnSpPr>
        <p:spPr>
          <a:xfrm flipV="1">
            <a:off x="2585856" y="10010817"/>
            <a:ext cx="241842" cy="1"/>
          </a:xfrm>
          <a:prstGeom prst="straightConnector1">
            <a:avLst/>
          </a:prstGeom>
          <a:ln w="38100">
            <a:solidFill>
              <a:srgbClr val="5EB4B4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avec flèche 53">
            <a:extLst>
              <a:ext uri="{FF2B5EF4-FFF2-40B4-BE49-F238E27FC236}">
                <a16:creationId xmlns:a16="http://schemas.microsoft.com/office/drawing/2014/main" id="{82DA2770-A20A-4214-9B04-853B73727F9B}"/>
              </a:ext>
            </a:extLst>
          </p:cNvPr>
          <p:cNvCxnSpPr>
            <a:cxnSpLocks/>
            <a:stCxn id="44" idx="2"/>
            <a:endCxn id="46" idx="0"/>
          </p:cNvCxnSpPr>
          <p:nvPr/>
        </p:nvCxnSpPr>
        <p:spPr>
          <a:xfrm>
            <a:off x="3918311" y="10444204"/>
            <a:ext cx="0" cy="279854"/>
          </a:xfrm>
          <a:prstGeom prst="straightConnector1">
            <a:avLst/>
          </a:prstGeom>
          <a:ln w="38100">
            <a:solidFill>
              <a:srgbClr val="5EB4B4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avec flèche 56">
            <a:extLst>
              <a:ext uri="{FF2B5EF4-FFF2-40B4-BE49-F238E27FC236}">
                <a16:creationId xmlns:a16="http://schemas.microsoft.com/office/drawing/2014/main" id="{843DA4C3-6A6C-4BBD-94E9-83AF8C290924}"/>
              </a:ext>
            </a:extLst>
          </p:cNvPr>
          <p:cNvCxnSpPr>
            <a:cxnSpLocks/>
            <a:stCxn id="45" idx="0"/>
            <a:endCxn id="43" idx="2"/>
          </p:cNvCxnSpPr>
          <p:nvPr/>
        </p:nvCxnSpPr>
        <p:spPr>
          <a:xfrm flipV="1">
            <a:off x="1495244" y="10444205"/>
            <a:ext cx="0" cy="279854"/>
          </a:xfrm>
          <a:prstGeom prst="straightConnector1">
            <a:avLst/>
          </a:prstGeom>
          <a:ln w="38100">
            <a:solidFill>
              <a:srgbClr val="5EB4B4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avec flèche 59">
            <a:extLst>
              <a:ext uri="{FF2B5EF4-FFF2-40B4-BE49-F238E27FC236}">
                <a16:creationId xmlns:a16="http://schemas.microsoft.com/office/drawing/2014/main" id="{008E51D0-0FAA-42E1-9BF1-3860B519B981}"/>
              </a:ext>
            </a:extLst>
          </p:cNvPr>
          <p:cNvCxnSpPr>
            <a:cxnSpLocks/>
            <a:stCxn id="46" idx="1"/>
            <a:endCxn id="45" idx="3"/>
          </p:cNvCxnSpPr>
          <p:nvPr/>
        </p:nvCxnSpPr>
        <p:spPr>
          <a:xfrm flipH="1">
            <a:off x="2585856" y="11157446"/>
            <a:ext cx="241842" cy="1"/>
          </a:xfrm>
          <a:prstGeom prst="straightConnector1">
            <a:avLst/>
          </a:prstGeom>
          <a:ln w="38100">
            <a:solidFill>
              <a:srgbClr val="5EB4B4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Ellipse 70">
            <a:extLst>
              <a:ext uri="{FF2B5EF4-FFF2-40B4-BE49-F238E27FC236}">
                <a16:creationId xmlns:a16="http://schemas.microsoft.com/office/drawing/2014/main" id="{1F2384C4-6A2E-4AFF-B864-BC3C8E56B34F}"/>
              </a:ext>
            </a:extLst>
          </p:cNvPr>
          <p:cNvSpPr/>
          <p:nvPr/>
        </p:nvSpPr>
        <p:spPr>
          <a:xfrm>
            <a:off x="18870119" y="410066"/>
            <a:ext cx="1080000" cy="1080000"/>
          </a:xfrm>
          <a:prstGeom prst="ellipse">
            <a:avLst/>
          </a:prstGeom>
          <a:noFill/>
          <a:ln w="38100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4800" dirty="0">
                <a:solidFill>
                  <a:srgbClr val="F9AE57"/>
                </a:solidFill>
              </a:rPr>
              <a:t>5</a:t>
            </a:r>
          </a:p>
        </p:txBody>
      </p:sp>
      <p:sp>
        <p:nvSpPr>
          <p:cNvPr id="72" name="Ellipse 71">
            <a:extLst>
              <a:ext uri="{FF2B5EF4-FFF2-40B4-BE49-F238E27FC236}">
                <a16:creationId xmlns:a16="http://schemas.microsoft.com/office/drawing/2014/main" id="{A0355572-6592-4E4B-A5A9-E639537E8D08}"/>
              </a:ext>
            </a:extLst>
          </p:cNvPr>
          <p:cNvSpPr/>
          <p:nvPr/>
        </p:nvSpPr>
        <p:spPr>
          <a:xfrm>
            <a:off x="18870119" y="2608000"/>
            <a:ext cx="1080000" cy="1080000"/>
          </a:xfrm>
          <a:prstGeom prst="ellipse">
            <a:avLst/>
          </a:prstGeom>
          <a:noFill/>
          <a:ln w="38100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4800" dirty="0">
                <a:solidFill>
                  <a:srgbClr val="F9AE57"/>
                </a:solidFill>
              </a:rPr>
              <a:t>5</a:t>
            </a:r>
          </a:p>
        </p:txBody>
      </p:sp>
      <p:cxnSp>
        <p:nvCxnSpPr>
          <p:cNvPr id="73" name="Connecteur droit avec flèche 72">
            <a:extLst>
              <a:ext uri="{FF2B5EF4-FFF2-40B4-BE49-F238E27FC236}">
                <a16:creationId xmlns:a16="http://schemas.microsoft.com/office/drawing/2014/main" id="{E10A1429-5099-4237-B090-ED5B32BE1E87}"/>
              </a:ext>
            </a:extLst>
          </p:cNvPr>
          <p:cNvCxnSpPr>
            <a:cxnSpLocks/>
            <a:stCxn id="71" idx="4"/>
            <a:endCxn id="72" idx="0"/>
          </p:cNvCxnSpPr>
          <p:nvPr/>
        </p:nvCxnSpPr>
        <p:spPr>
          <a:xfrm>
            <a:off x="19410119" y="1490066"/>
            <a:ext cx="0" cy="1117934"/>
          </a:xfrm>
          <a:prstGeom prst="straightConnector1">
            <a:avLst/>
          </a:prstGeom>
          <a:ln w="38100">
            <a:solidFill>
              <a:srgbClr val="5EB4B4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lèche : courbe vers le bas 5">
            <a:extLst>
              <a:ext uri="{FF2B5EF4-FFF2-40B4-BE49-F238E27FC236}">
                <a16:creationId xmlns:a16="http://schemas.microsoft.com/office/drawing/2014/main" id="{40238001-473B-47D1-B8C3-206CD609CCB0}"/>
              </a:ext>
            </a:extLst>
          </p:cNvPr>
          <p:cNvSpPr/>
          <p:nvPr/>
        </p:nvSpPr>
        <p:spPr>
          <a:xfrm>
            <a:off x="12763500" y="-3334939"/>
            <a:ext cx="1981200" cy="1262477"/>
          </a:xfrm>
          <a:prstGeom prst="curvedDownArrow">
            <a:avLst/>
          </a:prstGeom>
          <a:solidFill>
            <a:srgbClr val="5EB4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6063718C-6D7C-4A08-B660-0F12E45B6431}"/>
              </a:ext>
            </a:extLst>
          </p:cNvPr>
          <p:cNvSpPr txBox="1"/>
          <p:nvPr/>
        </p:nvSpPr>
        <p:spPr>
          <a:xfrm>
            <a:off x="7698891" y="-1079277"/>
            <a:ext cx="3903810" cy="76944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GB" sz="4400" dirty="0">
                <a:solidFill>
                  <a:srgbClr val="A5FDB9"/>
                </a:solidFill>
              </a:rPr>
              <a:t>"string"</a:t>
            </a: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F3D6FC63-313D-469B-A95B-1D7A3AA9BA42}"/>
              </a:ext>
            </a:extLst>
          </p:cNvPr>
          <p:cNvSpPr txBox="1"/>
          <p:nvPr/>
        </p:nvSpPr>
        <p:spPr>
          <a:xfrm>
            <a:off x="15393522" y="-3120026"/>
            <a:ext cx="22578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Clr>
                <a:srgbClr val="EC5E66"/>
              </a:buClr>
              <a:buFont typeface="+mj-lt"/>
              <a:buAutoNum type="arabicPeriod"/>
            </a:pPr>
            <a:r>
              <a:rPr lang="en-GB" sz="3600" dirty="0"/>
              <a:t>list</a:t>
            </a:r>
          </a:p>
          <a:p>
            <a:pPr marL="742950" indent="-742950">
              <a:buClr>
                <a:srgbClr val="EC5E66"/>
              </a:buClr>
              <a:buFont typeface="+mj-lt"/>
              <a:buAutoNum type="arabicPeriod"/>
            </a:pPr>
            <a:r>
              <a:rPr lang="en-GB" sz="3600" dirty="0"/>
              <a:t>list</a:t>
            </a: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1E6FEFEF-E6B0-4444-9F8A-F77F13A3E4FE}"/>
              </a:ext>
            </a:extLst>
          </p:cNvPr>
          <p:cNvSpPr txBox="1"/>
          <p:nvPr/>
        </p:nvSpPr>
        <p:spPr>
          <a:xfrm>
            <a:off x="18110683" y="-3120026"/>
            <a:ext cx="22578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Clr>
                <a:srgbClr val="EC5E66"/>
              </a:buClr>
              <a:buFont typeface="Arial" panose="020B0604020202020204" pitchFamily="34" charset="0"/>
              <a:buChar char="•"/>
            </a:pPr>
            <a:r>
              <a:rPr lang="en-GB" sz="3600" dirty="0"/>
              <a:t>list</a:t>
            </a:r>
          </a:p>
          <a:p>
            <a:pPr marL="742950" indent="-742950">
              <a:buClr>
                <a:srgbClr val="EC5E66"/>
              </a:buClr>
              <a:buFont typeface="Arial" panose="020B0604020202020204" pitchFamily="34" charset="0"/>
              <a:buChar char="•"/>
            </a:pPr>
            <a:r>
              <a:rPr lang="en-GB" sz="3600" dirty="0"/>
              <a:t>list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FC56486-8CFE-4D8C-AE54-50411DC75E41}"/>
              </a:ext>
            </a:extLst>
          </p:cNvPr>
          <p:cNvSpPr/>
          <p:nvPr/>
        </p:nvSpPr>
        <p:spPr>
          <a:xfrm>
            <a:off x="15722591" y="210928"/>
            <a:ext cx="1301539" cy="1262476"/>
          </a:xfrm>
          <a:prstGeom prst="rect">
            <a:avLst/>
          </a:prstGeom>
          <a:solidFill>
            <a:srgbClr val="343D46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4066432-8F7B-4E97-9FB7-217149A8B3F0}"/>
              </a:ext>
            </a:extLst>
          </p:cNvPr>
          <p:cNvSpPr/>
          <p:nvPr/>
        </p:nvSpPr>
        <p:spPr>
          <a:xfrm>
            <a:off x="17204025" y="210928"/>
            <a:ext cx="1301539" cy="1262476"/>
          </a:xfrm>
          <a:prstGeom prst="rect">
            <a:avLst/>
          </a:prstGeom>
          <a:solidFill>
            <a:srgbClr val="343D46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ZoneTexte 54">
                <a:extLst>
                  <a:ext uri="{FF2B5EF4-FFF2-40B4-BE49-F238E27FC236}">
                    <a16:creationId xmlns:a16="http://schemas.microsoft.com/office/drawing/2014/main" id="{EF7C9688-7FA9-46DC-A62A-B34BA9CC185D}"/>
                  </a:ext>
                </a:extLst>
              </p:cNvPr>
              <p:cNvSpPr txBox="1"/>
              <p:nvPr/>
            </p:nvSpPr>
            <p:spPr>
              <a:xfrm>
                <a:off x="-1306401" y="2268939"/>
                <a:ext cx="1009650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6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GB" sz="6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5" name="ZoneTexte 54">
                <a:extLst>
                  <a:ext uri="{FF2B5EF4-FFF2-40B4-BE49-F238E27FC236}">
                    <a16:creationId xmlns:a16="http://schemas.microsoft.com/office/drawing/2014/main" id="{EF7C9688-7FA9-46DC-A62A-B34BA9CC18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306401" y="2268939"/>
                <a:ext cx="1009650" cy="110799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riangle isocèle 7">
            <a:extLst>
              <a:ext uri="{FF2B5EF4-FFF2-40B4-BE49-F238E27FC236}">
                <a16:creationId xmlns:a16="http://schemas.microsoft.com/office/drawing/2014/main" id="{1F2AEA0D-9977-454A-AFA5-6D8E2C38671C}"/>
              </a:ext>
            </a:extLst>
          </p:cNvPr>
          <p:cNvSpPr/>
          <p:nvPr/>
        </p:nvSpPr>
        <p:spPr>
          <a:xfrm>
            <a:off x="-1266062" y="3484337"/>
            <a:ext cx="946150" cy="485482"/>
          </a:xfrm>
          <a:prstGeom prst="triangle">
            <a:avLst/>
          </a:prstGeom>
          <a:solidFill>
            <a:srgbClr val="C695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Triangle isocèle 55">
            <a:extLst>
              <a:ext uri="{FF2B5EF4-FFF2-40B4-BE49-F238E27FC236}">
                <a16:creationId xmlns:a16="http://schemas.microsoft.com/office/drawing/2014/main" id="{960617A3-A3CB-4E5F-8024-167E74A5856D}"/>
              </a:ext>
            </a:extLst>
          </p:cNvPr>
          <p:cNvSpPr/>
          <p:nvPr/>
        </p:nvSpPr>
        <p:spPr>
          <a:xfrm>
            <a:off x="-1266062" y="4104134"/>
            <a:ext cx="946150" cy="485482"/>
          </a:xfrm>
          <a:prstGeom prst="triangle">
            <a:avLst/>
          </a:prstGeom>
          <a:solidFill>
            <a:srgbClr val="F9AE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Triangle isocèle 57">
            <a:extLst>
              <a:ext uri="{FF2B5EF4-FFF2-40B4-BE49-F238E27FC236}">
                <a16:creationId xmlns:a16="http://schemas.microsoft.com/office/drawing/2014/main" id="{3155B2C0-FEF4-4223-BDE2-92B44C5C8BE4}"/>
              </a:ext>
            </a:extLst>
          </p:cNvPr>
          <p:cNvSpPr/>
          <p:nvPr/>
        </p:nvSpPr>
        <p:spPr>
          <a:xfrm>
            <a:off x="-1266062" y="4723522"/>
            <a:ext cx="946150" cy="485482"/>
          </a:xfrm>
          <a:prstGeom prst="triangle">
            <a:avLst/>
          </a:prstGeom>
          <a:solidFill>
            <a:srgbClr val="F97B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Triangle isocèle 58">
            <a:extLst>
              <a:ext uri="{FF2B5EF4-FFF2-40B4-BE49-F238E27FC236}">
                <a16:creationId xmlns:a16="http://schemas.microsoft.com/office/drawing/2014/main" id="{83645256-46FC-4C16-A0C3-0E5762B25EA3}"/>
              </a:ext>
            </a:extLst>
          </p:cNvPr>
          <p:cNvSpPr/>
          <p:nvPr/>
        </p:nvSpPr>
        <p:spPr>
          <a:xfrm>
            <a:off x="-1266062" y="5332160"/>
            <a:ext cx="946150" cy="485482"/>
          </a:xfrm>
          <a:prstGeom prst="triangle">
            <a:avLst/>
          </a:prstGeom>
          <a:solidFill>
            <a:srgbClr val="EC5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" name="Connecteur : en angle 9">
            <a:extLst>
              <a:ext uri="{FF2B5EF4-FFF2-40B4-BE49-F238E27FC236}">
                <a16:creationId xmlns:a16="http://schemas.microsoft.com/office/drawing/2014/main" id="{50833528-351C-4625-97D2-245ECF2C1A50}"/>
              </a:ext>
            </a:extLst>
          </p:cNvPr>
          <p:cNvCxnSpPr/>
          <p:nvPr/>
        </p:nvCxnSpPr>
        <p:spPr>
          <a:xfrm rot="16200000" flipH="1">
            <a:off x="8748380" y="10190932"/>
            <a:ext cx="1954743" cy="1131504"/>
          </a:xfrm>
          <a:prstGeom prst="bentConnector3">
            <a:avLst/>
          </a:prstGeom>
          <a:ln w="38100">
            <a:solidFill>
              <a:srgbClr val="5EB4B4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 : en angle 62">
            <a:extLst>
              <a:ext uri="{FF2B5EF4-FFF2-40B4-BE49-F238E27FC236}">
                <a16:creationId xmlns:a16="http://schemas.microsoft.com/office/drawing/2014/main" id="{90C8A1D4-A58D-4587-A47A-AC89E470036F}"/>
              </a:ext>
            </a:extLst>
          </p:cNvPr>
          <p:cNvCxnSpPr/>
          <p:nvPr/>
        </p:nvCxnSpPr>
        <p:spPr>
          <a:xfrm rot="16200000" flipH="1">
            <a:off x="9154781" y="9829862"/>
            <a:ext cx="1954743" cy="1131504"/>
          </a:xfrm>
          <a:prstGeom prst="bentConnector3">
            <a:avLst/>
          </a:prstGeom>
          <a:ln w="28575">
            <a:solidFill>
              <a:srgbClr val="5EB4B4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475C700C-2BFA-4844-9E0B-E7BC15C073F3}"/>
                  </a:ext>
                </a:extLst>
              </p:cNvPr>
              <p:cNvSpPr/>
              <p:nvPr/>
            </p:nvSpPr>
            <p:spPr>
              <a:xfrm>
                <a:off x="270486" y="8428883"/>
                <a:ext cx="4095139" cy="791925"/>
              </a:xfrm>
              <a:prstGeom prst="rect">
                <a:avLst/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34000">
                    <a:schemeClr val="tx1">
                      <a:alpha val="51000"/>
                    </a:schemeClr>
                  </a:gs>
                  <a:gs pos="68000">
                    <a:schemeClr val="tx1">
                      <a:alpha val="71000"/>
                    </a:schemeClr>
                  </a:gs>
                  <a:gs pos="100000">
                    <a:schemeClr val="tx1"/>
                  </a:gs>
                </a:gsLst>
                <a:lin ang="10800000" scaled="1"/>
                <a:tileRect/>
              </a:gra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4400" b="0" i="1" dirty="0" smtClean="0">
                          <a:solidFill>
                            <a:srgbClr val="343D46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GB" sz="4400" dirty="0">
                  <a:solidFill>
                    <a:srgbClr val="343D46"/>
                  </a:solidFill>
                </a:endParaRPr>
              </a:p>
            </p:txBody>
          </p:sp>
        </mc:Choice>
        <mc:Fallback xmlns="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475C700C-2BFA-4844-9E0B-E7BC15C073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486" y="8428883"/>
                <a:ext cx="4095139" cy="79192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64E9394D-1CAC-4FD8-9C79-C70A344B8CBE}"/>
                  </a:ext>
                </a:extLst>
              </p:cNvPr>
              <p:cNvSpPr/>
              <p:nvPr/>
            </p:nvSpPr>
            <p:spPr>
              <a:xfrm>
                <a:off x="-4595508" y="6715027"/>
                <a:ext cx="4095139" cy="791925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40000"/>
                      <a:lumOff val="60000"/>
                      <a:alpha val="0"/>
                    </a:schemeClr>
                  </a:gs>
                  <a:gs pos="34000">
                    <a:schemeClr val="accent1">
                      <a:lumMod val="40000"/>
                      <a:lumOff val="60000"/>
                      <a:alpha val="40000"/>
                    </a:schemeClr>
                  </a:gs>
                  <a:gs pos="68000">
                    <a:schemeClr val="accent1">
                      <a:lumMod val="40000"/>
                      <a:lumOff val="60000"/>
                      <a:alpha val="72000"/>
                    </a:schemeClr>
                  </a:gs>
                  <a:gs pos="100000">
                    <a:schemeClr val="accent1">
                      <a:lumMod val="40000"/>
                      <a:lumOff val="60000"/>
                    </a:schemeClr>
                  </a:gs>
                </a:gsLst>
                <a:lin ang="10800000" scaled="1"/>
                <a:tileRect/>
              </a:gra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4400" b="0" i="1" dirty="0" smtClean="0">
                          <a:solidFill>
                            <a:srgbClr val="343D46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GB" sz="4400" dirty="0">
                  <a:solidFill>
                    <a:srgbClr val="343D46"/>
                  </a:solidFill>
                </a:endParaRPr>
              </a:p>
            </p:txBody>
          </p:sp>
        </mc:Choice>
        <mc:Fallback xmlns="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64E9394D-1CAC-4FD8-9C79-C70A344B8C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595508" y="6715027"/>
                <a:ext cx="4095139" cy="79192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4" name="Groupe 63">
            <a:extLst>
              <a:ext uri="{FF2B5EF4-FFF2-40B4-BE49-F238E27FC236}">
                <a16:creationId xmlns:a16="http://schemas.microsoft.com/office/drawing/2014/main" id="{843C7AC7-0110-41C5-A747-917D08E2E0D9}"/>
              </a:ext>
            </a:extLst>
          </p:cNvPr>
          <p:cNvGrpSpPr/>
          <p:nvPr/>
        </p:nvGrpSpPr>
        <p:grpSpPr>
          <a:xfrm>
            <a:off x="14076812" y="3928397"/>
            <a:ext cx="1024760" cy="1799625"/>
            <a:chOff x="9607374" y="-356310"/>
            <a:chExt cx="2161814" cy="3796450"/>
          </a:xfrm>
        </p:grpSpPr>
        <p:pic>
          <p:nvPicPr>
            <p:cNvPr id="65" name="Image 64">
              <a:extLst>
                <a:ext uri="{FF2B5EF4-FFF2-40B4-BE49-F238E27FC236}">
                  <a16:creationId xmlns:a16="http://schemas.microsoft.com/office/drawing/2014/main" id="{C81A1B75-7AE7-4A9A-8E3D-9EB0807A02E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429" t="49652" r="21429"/>
            <a:stretch/>
          </p:blipFill>
          <p:spPr>
            <a:xfrm>
              <a:off x="9607374" y="1535326"/>
              <a:ext cx="2161814" cy="1904814"/>
            </a:xfrm>
            <a:prstGeom prst="rect">
              <a:avLst/>
            </a:prstGeom>
          </p:spPr>
        </p:pic>
        <p:pic>
          <p:nvPicPr>
            <p:cNvPr id="66" name="Image 65">
              <a:extLst>
                <a:ext uri="{FF2B5EF4-FFF2-40B4-BE49-F238E27FC236}">
                  <a16:creationId xmlns:a16="http://schemas.microsoft.com/office/drawing/2014/main" id="{B95D8B28-FC65-441D-AA49-F3EC55D0856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429" r="21429" b="49652"/>
            <a:stretch/>
          </p:blipFill>
          <p:spPr>
            <a:xfrm>
              <a:off x="9607374" y="-356310"/>
              <a:ext cx="2161814" cy="1904814"/>
            </a:xfrm>
            <a:prstGeom prst="rect">
              <a:avLst/>
            </a:prstGeom>
          </p:spPr>
        </p:pic>
      </p:grpSp>
      <p:pic>
        <p:nvPicPr>
          <p:cNvPr id="67" name="Image 66">
            <a:extLst>
              <a:ext uri="{FF2B5EF4-FFF2-40B4-BE49-F238E27FC236}">
                <a16:creationId xmlns:a16="http://schemas.microsoft.com/office/drawing/2014/main" id="{6237B368-4DFE-4CFB-885A-013DF468CDC0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73" r="7773"/>
          <a:stretch/>
        </p:blipFill>
        <p:spPr>
          <a:xfrm>
            <a:off x="18538001" y="5382672"/>
            <a:ext cx="1520171" cy="1800000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9DA78876-880B-493F-900B-6126F3FE118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816897">
            <a:off x="2090946" y="-4315117"/>
            <a:ext cx="3657446" cy="3657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4566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0563002-3AD8-43F4-8FEB-59086994BC36}"/>
              </a:ext>
            </a:extLst>
          </p:cNvPr>
          <p:cNvSpPr/>
          <p:nvPr/>
        </p:nvSpPr>
        <p:spPr bwMode="auto">
          <a:xfrm>
            <a:off x="5165271" y="598714"/>
            <a:ext cx="1861458" cy="838200"/>
          </a:xfrm>
          <a:prstGeom prst="rect">
            <a:avLst/>
          </a:prstGeom>
          <a:solidFill>
            <a:srgbClr val="343D46"/>
          </a:solidFill>
          <a:ln w="2857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00EFD1"/>
                </a:solidFill>
                <a:latin typeface="Consolas" panose="020B0609020204030204" pitchFamily="49" charset="0"/>
              </a:rPr>
              <a:t>cost</a:t>
            </a:r>
            <a:r>
              <a:rPr lang="fr-FR" sz="2800">
                <a:latin typeface="Consolas" panose="020B0609020204030204" pitchFamily="49" charset="0"/>
              </a:rPr>
              <a:t>(</a:t>
            </a:r>
            <a:r>
              <a:rPr lang="fr-FR" sz="2800">
                <a:solidFill>
                  <a:srgbClr val="F9AE57"/>
                </a:solidFill>
                <a:latin typeface="Consolas" panose="020B0609020204030204" pitchFamily="49" charset="0"/>
              </a:rPr>
              <a:t>0</a:t>
            </a:r>
            <a:r>
              <a:rPr lang="fr-FR" sz="2800">
                <a:latin typeface="Consolas" panose="020B0609020204030204" pitchFamily="49" charset="0"/>
              </a:rPr>
              <a:t>)</a:t>
            </a:r>
            <a:endParaRPr lang="fr-FR" sz="2800" dirty="0">
              <a:latin typeface="Consolas" panose="020B0609020204030204" pitchFamily="49" charset="0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3B7244CE-7CF0-4719-88B7-3D4F842C8F3C}"/>
              </a:ext>
            </a:extLst>
          </p:cNvPr>
          <p:cNvSpPr txBox="1"/>
          <p:nvPr/>
        </p:nvSpPr>
        <p:spPr>
          <a:xfrm>
            <a:off x="152400" y="152400"/>
            <a:ext cx="422365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>
                <a:solidFill>
                  <a:srgbClr val="33CCFF"/>
                </a:solidFill>
                <a:latin typeface="Eudoxus Sans Medium" pitchFamily="2" charset="0"/>
                <a:cs typeface="Eudoxus Sans Medium" pitchFamily="2" charset="0"/>
              </a:rPr>
              <a:t>input:</a:t>
            </a:r>
          </a:p>
          <a:p>
            <a:r>
              <a:rPr lang="fr-FR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travel_days </a:t>
            </a:r>
            <a:r>
              <a:rPr lang="fr-FR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=</a:t>
            </a:r>
            <a:r>
              <a:rPr lang="fr-FR">
                <a:latin typeface="Eudoxus Sans Medium" pitchFamily="2" charset="0"/>
                <a:cs typeface="Eudoxus Sans Medium" pitchFamily="2" charset="0"/>
              </a:rPr>
              <a:t> [</a:t>
            </a:r>
            <a:r>
              <a:rPr lang="fr-FR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r>
              <a:rPr lang="fr-FR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  <a:r>
              <a:rPr lang="fr-FR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8</a:t>
            </a:r>
            <a:r>
              <a:rPr lang="fr-FR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9</a:t>
            </a:r>
            <a:r>
              <a:rPr lang="fr-FR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22</a:t>
            </a:r>
            <a:r>
              <a:rPr lang="fr-FR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23</a:t>
            </a:r>
            <a:r>
              <a:rPr lang="fr-FR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28</a:t>
            </a:r>
            <a:r>
              <a:rPr lang="fr-FR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31</a:t>
            </a:r>
            <a:r>
              <a:rPr lang="fr-FR">
                <a:latin typeface="Eudoxus Sans Medium" pitchFamily="2" charset="0"/>
                <a:cs typeface="Eudoxus Sans Medium" pitchFamily="2" charset="0"/>
              </a:rPr>
              <a:t>]</a:t>
            </a:r>
            <a:br>
              <a:rPr lang="fr-FR">
                <a:latin typeface="Eudoxus Sans Medium" pitchFamily="2" charset="0"/>
                <a:cs typeface="Eudoxus Sans Medium" pitchFamily="2" charset="0"/>
              </a:rPr>
            </a:br>
            <a:r>
              <a:rPr lang="fr-FR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costs</a:t>
            </a:r>
            <a:r>
              <a:rPr lang="fr-FR">
                <a:latin typeface="Eudoxus Sans Medium" pitchFamily="2" charset="0"/>
                <a:cs typeface="Eudoxus Sans Medium" pitchFamily="2" charset="0"/>
              </a:rPr>
              <a:t> </a:t>
            </a:r>
            <a:r>
              <a:rPr lang="fr-FR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=</a:t>
            </a:r>
            <a:r>
              <a:rPr lang="fr-FR">
                <a:latin typeface="Eudoxus Sans Medium" pitchFamily="2" charset="0"/>
                <a:cs typeface="Eudoxus Sans Medium" pitchFamily="2" charset="0"/>
              </a:rPr>
              <a:t> [</a:t>
            </a:r>
            <a:r>
              <a:rPr lang="fr-FR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  <a:r>
              <a:rPr lang="fr-FR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10</a:t>
            </a:r>
            <a:r>
              <a:rPr lang="fr-FR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25</a:t>
            </a:r>
            <a:r>
              <a:rPr lang="fr-FR">
                <a:latin typeface="Eudoxus Sans Medium" pitchFamily="2" charset="0"/>
                <a:cs typeface="Eudoxus Sans Medium" pitchFamily="2" charset="0"/>
              </a:rPr>
              <a:t>]</a:t>
            </a:r>
          </a:p>
          <a:p>
            <a:r>
              <a:rPr lang="fr-FR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n</a:t>
            </a:r>
            <a:r>
              <a:rPr lang="fr-FR">
                <a:latin typeface="Eudoxus Sans Medium" pitchFamily="2" charset="0"/>
                <a:cs typeface="Eudoxus Sans Medium" pitchFamily="2" charset="0"/>
              </a:rPr>
              <a:t> </a:t>
            </a:r>
            <a:r>
              <a:rPr lang="fr-FR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=</a:t>
            </a:r>
            <a:r>
              <a:rPr lang="fr-FR">
                <a:latin typeface="Eudoxus Sans Medium" pitchFamily="2" charset="0"/>
                <a:cs typeface="Eudoxus Sans Medium" pitchFamily="2" charset="0"/>
              </a:rPr>
              <a:t> </a:t>
            </a:r>
            <a:r>
              <a:rPr lang="fr-FR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32</a:t>
            </a:r>
          </a:p>
          <a:p>
            <a:r>
              <a:rPr lang="fr-FR">
                <a:solidFill>
                  <a:srgbClr val="33CCFF"/>
                </a:solidFill>
                <a:latin typeface="Eudoxus Sans Medium" pitchFamily="2" charset="0"/>
                <a:cs typeface="Eudoxus Sans Medium" pitchFamily="2" charset="0"/>
              </a:rPr>
              <a:t>output: </a:t>
            </a:r>
            <a:r>
              <a:rPr lang="fr-FR">
                <a:solidFill>
                  <a:srgbClr val="00EFD1"/>
                </a:solidFill>
                <a:latin typeface="Eudoxus Sans Medium" pitchFamily="2" charset="0"/>
                <a:cs typeface="Eudoxus Sans Medium" pitchFamily="2" charset="0"/>
              </a:rPr>
              <a:t>28</a:t>
            </a:r>
          </a:p>
          <a:p>
            <a:r>
              <a:rPr lang="fr-FR">
                <a:solidFill>
                  <a:srgbClr val="33CCFF"/>
                </a:solidFill>
                <a:latin typeface="Eudoxus Sans Medium" pitchFamily="2" charset="0"/>
                <a:cs typeface="Eudoxus Sans Medium" pitchFamily="2" charset="0"/>
              </a:rPr>
              <a:t>explanation:</a:t>
            </a:r>
            <a:endParaRPr lang="fr-FR" dirty="0">
              <a:solidFill>
                <a:srgbClr val="33CCFF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5073986-17A8-4ADC-A71E-A20BB5F3AF46}"/>
              </a:ext>
            </a:extLst>
          </p:cNvPr>
          <p:cNvSpPr/>
          <p:nvPr/>
        </p:nvSpPr>
        <p:spPr bwMode="auto">
          <a:xfrm>
            <a:off x="5165271" y="2427514"/>
            <a:ext cx="1861458" cy="838200"/>
          </a:xfrm>
          <a:prstGeom prst="rect">
            <a:avLst/>
          </a:prstGeom>
          <a:solidFill>
            <a:srgbClr val="343D46"/>
          </a:solidFill>
          <a:ln w="2857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00EFD1"/>
                </a:solidFill>
                <a:latin typeface="Consolas" panose="020B0609020204030204" pitchFamily="49" charset="0"/>
              </a:rPr>
              <a:t>cost</a:t>
            </a:r>
            <a:r>
              <a:rPr lang="fr-FR" sz="2800">
                <a:latin typeface="Consolas" panose="020B0609020204030204" pitchFamily="49" charset="0"/>
              </a:rPr>
              <a:t>(</a:t>
            </a:r>
            <a:r>
              <a:rPr lang="fr-FR" sz="2800">
                <a:solidFill>
                  <a:srgbClr val="F9AE57"/>
                </a:solidFill>
                <a:latin typeface="Consolas" panose="020B0609020204030204" pitchFamily="49" charset="0"/>
              </a:rPr>
              <a:t>1</a:t>
            </a:r>
            <a:r>
              <a:rPr lang="fr-FR" sz="2800">
                <a:latin typeface="Consolas" panose="020B0609020204030204" pitchFamily="49" charset="0"/>
              </a:rPr>
              <a:t>)</a:t>
            </a:r>
            <a:endParaRPr lang="fr-FR" sz="2800" dirty="0">
              <a:latin typeface="Consolas" panose="020B0609020204030204" pitchFamily="49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CBCEA98-E83E-483E-B49D-5C7EE435AE67}"/>
              </a:ext>
            </a:extLst>
          </p:cNvPr>
          <p:cNvCxnSpPr>
            <a:stCxn id="2" idx="2"/>
            <a:endCxn id="4" idx="0"/>
          </p:cNvCxnSpPr>
          <p:nvPr/>
        </p:nvCxnSpPr>
        <p:spPr>
          <a:xfrm>
            <a:off x="6096000" y="1436914"/>
            <a:ext cx="0" cy="990600"/>
          </a:xfrm>
          <a:prstGeom prst="straightConnector1">
            <a:avLst/>
          </a:prstGeom>
          <a:ln w="28575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53568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DF84D69-5E4C-47D5-8ADC-047EBEEB3179}"/>
              </a:ext>
            </a:extLst>
          </p:cNvPr>
          <p:cNvCxnSpPr>
            <a:cxnSpLocks/>
            <a:endCxn id="6" idx="0"/>
          </p:cNvCxnSpPr>
          <p:nvPr/>
        </p:nvCxnSpPr>
        <p:spPr>
          <a:xfrm flipH="1">
            <a:off x="2601686" y="2846614"/>
            <a:ext cx="3472544" cy="1409700"/>
          </a:xfrm>
          <a:prstGeom prst="straightConnector1">
            <a:avLst/>
          </a:prstGeom>
          <a:ln w="28575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B0F5951-3DF6-40FB-A96B-5F801276A012}"/>
              </a:ext>
            </a:extLst>
          </p:cNvPr>
          <p:cNvCxnSpPr>
            <a:cxnSpLocks/>
          </p:cNvCxnSpPr>
          <p:nvPr/>
        </p:nvCxnSpPr>
        <p:spPr>
          <a:xfrm>
            <a:off x="6074230" y="2846614"/>
            <a:ext cx="3472544" cy="1409700"/>
          </a:xfrm>
          <a:prstGeom prst="straightConnector1">
            <a:avLst/>
          </a:prstGeom>
          <a:ln w="28575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00563002-3AD8-43F4-8FEB-59086994BC36}"/>
              </a:ext>
            </a:extLst>
          </p:cNvPr>
          <p:cNvSpPr/>
          <p:nvPr/>
        </p:nvSpPr>
        <p:spPr bwMode="auto">
          <a:xfrm>
            <a:off x="5165271" y="598714"/>
            <a:ext cx="1861458" cy="838200"/>
          </a:xfrm>
          <a:prstGeom prst="rect">
            <a:avLst/>
          </a:prstGeom>
          <a:solidFill>
            <a:srgbClr val="343D46"/>
          </a:solidFill>
          <a:ln w="2857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00EFD1"/>
                </a:solidFill>
                <a:latin typeface="Consolas" panose="020B0609020204030204" pitchFamily="49" charset="0"/>
              </a:rPr>
              <a:t>cost</a:t>
            </a:r>
            <a:r>
              <a:rPr lang="fr-FR" sz="2800">
                <a:latin typeface="Consolas" panose="020B0609020204030204" pitchFamily="49" charset="0"/>
              </a:rPr>
              <a:t>(</a:t>
            </a:r>
            <a:r>
              <a:rPr lang="fr-FR" sz="2800">
                <a:solidFill>
                  <a:srgbClr val="F9AE57"/>
                </a:solidFill>
                <a:latin typeface="Consolas" panose="020B0609020204030204" pitchFamily="49" charset="0"/>
              </a:rPr>
              <a:t>0</a:t>
            </a:r>
            <a:r>
              <a:rPr lang="fr-FR" sz="2800">
                <a:latin typeface="Consolas" panose="020B0609020204030204" pitchFamily="49" charset="0"/>
              </a:rPr>
              <a:t>)</a:t>
            </a:r>
            <a:endParaRPr lang="fr-FR" sz="2800" dirty="0">
              <a:latin typeface="Consolas" panose="020B0609020204030204" pitchFamily="49" charset="0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3B7244CE-7CF0-4719-88B7-3D4F842C8F3C}"/>
              </a:ext>
            </a:extLst>
          </p:cNvPr>
          <p:cNvSpPr txBox="1"/>
          <p:nvPr/>
        </p:nvSpPr>
        <p:spPr>
          <a:xfrm>
            <a:off x="152400" y="152400"/>
            <a:ext cx="422365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>
                <a:solidFill>
                  <a:srgbClr val="33CCFF"/>
                </a:solidFill>
                <a:latin typeface="Eudoxus Sans Medium" pitchFamily="2" charset="0"/>
                <a:cs typeface="Eudoxus Sans Medium" pitchFamily="2" charset="0"/>
              </a:rPr>
              <a:t>input:</a:t>
            </a:r>
          </a:p>
          <a:p>
            <a:r>
              <a:rPr lang="fr-FR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travel_days </a:t>
            </a:r>
            <a:r>
              <a:rPr lang="fr-FR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=</a:t>
            </a:r>
            <a:r>
              <a:rPr lang="fr-FR">
                <a:latin typeface="Eudoxus Sans Medium" pitchFamily="2" charset="0"/>
                <a:cs typeface="Eudoxus Sans Medium" pitchFamily="2" charset="0"/>
              </a:rPr>
              <a:t> [</a:t>
            </a:r>
            <a:r>
              <a:rPr lang="fr-FR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r>
              <a:rPr lang="fr-FR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  <a:r>
              <a:rPr lang="fr-FR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8</a:t>
            </a:r>
            <a:r>
              <a:rPr lang="fr-FR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9</a:t>
            </a:r>
            <a:r>
              <a:rPr lang="fr-FR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22</a:t>
            </a:r>
            <a:r>
              <a:rPr lang="fr-FR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23</a:t>
            </a:r>
            <a:r>
              <a:rPr lang="fr-FR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28</a:t>
            </a:r>
            <a:r>
              <a:rPr lang="fr-FR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31</a:t>
            </a:r>
            <a:r>
              <a:rPr lang="fr-FR">
                <a:latin typeface="Eudoxus Sans Medium" pitchFamily="2" charset="0"/>
                <a:cs typeface="Eudoxus Sans Medium" pitchFamily="2" charset="0"/>
              </a:rPr>
              <a:t>]</a:t>
            </a:r>
            <a:br>
              <a:rPr lang="fr-FR">
                <a:latin typeface="Eudoxus Sans Medium" pitchFamily="2" charset="0"/>
                <a:cs typeface="Eudoxus Sans Medium" pitchFamily="2" charset="0"/>
              </a:rPr>
            </a:br>
            <a:r>
              <a:rPr lang="fr-FR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costs</a:t>
            </a:r>
            <a:r>
              <a:rPr lang="fr-FR">
                <a:latin typeface="Eudoxus Sans Medium" pitchFamily="2" charset="0"/>
                <a:cs typeface="Eudoxus Sans Medium" pitchFamily="2" charset="0"/>
              </a:rPr>
              <a:t> </a:t>
            </a:r>
            <a:r>
              <a:rPr lang="fr-FR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=</a:t>
            </a:r>
            <a:r>
              <a:rPr lang="fr-FR">
                <a:latin typeface="Eudoxus Sans Medium" pitchFamily="2" charset="0"/>
                <a:cs typeface="Eudoxus Sans Medium" pitchFamily="2" charset="0"/>
              </a:rPr>
              <a:t> [</a:t>
            </a:r>
            <a:r>
              <a:rPr lang="fr-FR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  <a:r>
              <a:rPr lang="fr-FR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10</a:t>
            </a:r>
            <a:r>
              <a:rPr lang="fr-FR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25</a:t>
            </a:r>
            <a:r>
              <a:rPr lang="fr-FR">
                <a:latin typeface="Eudoxus Sans Medium" pitchFamily="2" charset="0"/>
                <a:cs typeface="Eudoxus Sans Medium" pitchFamily="2" charset="0"/>
              </a:rPr>
              <a:t>]</a:t>
            </a:r>
          </a:p>
          <a:p>
            <a:r>
              <a:rPr lang="fr-FR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n</a:t>
            </a:r>
            <a:r>
              <a:rPr lang="fr-FR">
                <a:latin typeface="Eudoxus Sans Medium" pitchFamily="2" charset="0"/>
                <a:cs typeface="Eudoxus Sans Medium" pitchFamily="2" charset="0"/>
              </a:rPr>
              <a:t> </a:t>
            </a:r>
            <a:r>
              <a:rPr lang="fr-FR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=</a:t>
            </a:r>
            <a:r>
              <a:rPr lang="fr-FR">
                <a:latin typeface="Eudoxus Sans Medium" pitchFamily="2" charset="0"/>
                <a:cs typeface="Eudoxus Sans Medium" pitchFamily="2" charset="0"/>
              </a:rPr>
              <a:t> </a:t>
            </a:r>
            <a:r>
              <a:rPr lang="fr-FR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32</a:t>
            </a:r>
          </a:p>
          <a:p>
            <a:r>
              <a:rPr lang="fr-FR">
                <a:solidFill>
                  <a:srgbClr val="33CCFF"/>
                </a:solidFill>
                <a:latin typeface="Eudoxus Sans Medium" pitchFamily="2" charset="0"/>
                <a:cs typeface="Eudoxus Sans Medium" pitchFamily="2" charset="0"/>
              </a:rPr>
              <a:t>output: </a:t>
            </a:r>
            <a:r>
              <a:rPr lang="fr-FR">
                <a:solidFill>
                  <a:srgbClr val="00EFD1"/>
                </a:solidFill>
                <a:latin typeface="Eudoxus Sans Medium" pitchFamily="2" charset="0"/>
                <a:cs typeface="Eudoxus Sans Medium" pitchFamily="2" charset="0"/>
              </a:rPr>
              <a:t>28</a:t>
            </a:r>
          </a:p>
          <a:p>
            <a:r>
              <a:rPr lang="fr-FR">
                <a:solidFill>
                  <a:srgbClr val="33CCFF"/>
                </a:solidFill>
                <a:latin typeface="Eudoxus Sans Medium" pitchFamily="2" charset="0"/>
                <a:cs typeface="Eudoxus Sans Medium" pitchFamily="2" charset="0"/>
              </a:rPr>
              <a:t>explanation:</a:t>
            </a:r>
            <a:endParaRPr lang="fr-FR" dirty="0">
              <a:solidFill>
                <a:srgbClr val="33CCFF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5073986-17A8-4ADC-A71E-A20BB5F3AF46}"/>
              </a:ext>
            </a:extLst>
          </p:cNvPr>
          <p:cNvSpPr/>
          <p:nvPr/>
        </p:nvSpPr>
        <p:spPr bwMode="auto">
          <a:xfrm>
            <a:off x="5165271" y="2427514"/>
            <a:ext cx="1861458" cy="838200"/>
          </a:xfrm>
          <a:prstGeom prst="rect">
            <a:avLst/>
          </a:prstGeom>
          <a:solidFill>
            <a:srgbClr val="343D46"/>
          </a:solidFill>
          <a:ln w="2857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00EFD1"/>
                </a:solidFill>
                <a:latin typeface="Consolas" panose="020B0609020204030204" pitchFamily="49" charset="0"/>
              </a:rPr>
              <a:t>cost</a:t>
            </a:r>
            <a:r>
              <a:rPr lang="fr-FR" sz="2800">
                <a:latin typeface="Consolas" panose="020B0609020204030204" pitchFamily="49" charset="0"/>
              </a:rPr>
              <a:t>(</a:t>
            </a:r>
            <a:r>
              <a:rPr lang="fr-FR" sz="2800">
                <a:solidFill>
                  <a:srgbClr val="F9AE57"/>
                </a:solidFill>
                <a:latin typeface="Consolas" panose="020B0609020204030204" pitchFamily="49" charset="0"/>
              </a:rPr>
              <a:t>1</a:t>
            </a:r>
            <a:r>
              <a:rPr lang="fr-FR" sz="2800">
                <a:latin typeface="Consolas" panose="020B0609020204030204" pitchFamily="49" charset="0"/>
              </a:rPr>
              <a:t>)</a:t>
            </a:r>
            <a:endParaRPr lang="fr-FR" sz="2800" dirty="0"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F5D92B0-C441-4BFC-8C34-2A37EF624FD9}"/>
              </a:ext>
            </a:extLst>
          </p:cNvPr>
          <p:cNvSpPr/>
          <p:nvPr/>
        </p:nvSpPr>
        <p:spPr bwMode="auto">
          <a:xfrm>
            <a:off x="5165271" y="4256314"/>
            <a:ext cx="1861458" cy="838200"/>
          </a:xfrm>
          <a:prstGeom prst="rect">
            <a:avLst/>
          </a:prstGeom>
          <a:solidFill>
            <a:srgbClr val="343D46"/>
          </a:solidFill>
          <a:ln w="2857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00EFD1"/>
                </a:solidFill>
                <a:latin typeface="Consolas" panose="020B0609020204030204" pitchFamily="49" charset="0"/>
              </a:rPr>
              <a:t>cost</a:t>
            </a:r>
            <a:r>
              <a:rPr lang="fr-FR" sz="2800">
                <a:latin typeface="Consolas" panose="020B0609020204030204" pitchFamily="49" charset="0"/>
              </a:rPr>
              <a:t>(</a:t>
            </a:r>
            <a:r>
              <a:rPr lang="fr-FR" sz="2800">
                <a:solidFill>
                  <a:srgbClr val="F9AE57"/>
                </a:solidFill>
                <a:latin typeface="Consolas" panose="020B0609020204030204" pitchFamily="49" charset="0"/>
              </a:rPr>
              <a:t>8</a:t>
            </a:r>
            <a:r>
              <a:rPr lang="fr-FR" sz="2800">
                <a:latin typeface="Consolas" panose="020B0609020204030204" pitchFamily="49" charset="0"/>
              </a:rPr>
              <a:t>)</a:t>
            </a:r>
            <a:endParaRPr lang="fr-FR" sz="2800" dirty="0"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9B50132-6980-402C-950D-91940DE6A588}"/>
              </a:ext>
            </a:extLst>
          </p:cNvPr>
          <p:cNvSpPr/>
          <p:nvPr/>
        </p:nvSpPr>
        <p:spPr bwMode="auto">
          <a:xfrm>
            <a:off x="1670957" y="4256314"/>
            <a:ext cx="1861458" cy="838200"/>
          </a:xfrm>
          <a:prstGeom prst="rect">
            <a:avLst/>
          </a:prstGeom>
          <a:solidFill>
            <a:srgbClr val="343D46"/>
          </a:solidFill>
          <a:ln w="2857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00EFD1"/>
                </a:solidFill>
                <a:latin typeface="Consolas" panose="020B0609020204030204" pitchFamily="49" charset="0"/>
              </a:rPr>
              <a:t>cost</a:t>
            </a:r>
            <a:r>
              <a:rPr lang="fr-FR" sz="2800">
                <a:latin typeface="Consolas" panose="020B0609020204030204" pitchFamily="49" charset="0"/>
              </a:rPr>
              <a:t>(</a:t>
            </a:r>
            <a:r>
              <a:rPr lang="fr-FR" sz="2800">
                <a:solidFill>
                  <a:srgbClr val="F9AE57"/>
                </a:solidFill>
                <a:latin typeface="Consolas" panose="020B0609020204030204" pitchFamily="49" charset="0"/>
              </a:rPr>
              <a:t>2</a:t>
            </a:r>
            <a:r>
              <a:rPr lang="fr-FR" sz="2800">
                <a:latin typeface="Consolas" panose="020B0609020204030204" pitchFamily="49" charset="0"/>
              </a:rPr>
              <a:t>)</a:t>
            </a:r>
            <a:endParaRPr lang="fr-FR" sz="2800" dirty="0"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81D6F49-E389-4F46-B7DC-7853A20B499A}"/>
              </a:ext>
            </a:extLst>
          </p:cNvPr>
          <p:cNvSpPr/>
          <p:nvPr/>
        </p:nvSpPr>
        <p:spPr bwMode="auto">
          <a:xfrm>
            <a:off x="8659585" y="4256314"/>
            <a:ext cx="1861458" cy="838200"/>
          </a:xfrm>
          <a:prstGeom prst="rect">
            <a:avLst/>
          </a:prstGeom>
          <a:solidFill>
            <a:srgbClr val="343D46"/>
          </a:solidFill>
          <a:ln w="2857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00EFD1"/>
                </a:solidFill>
                <a:latin typeface="Consolas" panose="020B0609020204030204" pitchFamily="49" charset="0"/>
              </a:rPr>
              <a:t>cost</a:t>
            </a:r>
            <a:r>
              <a:rPr lang="fr-FR" sz="2800">
                <a:latin typeface="Consolas" panose="020B0609020204030204" pitchFamily="49" charset="0"/>
              </a:rPr>
              <a:t>(</a:t>
            </a:r>
            <a:r>
              <a:rPr lang="fr-FR" sz="2800">
                <a:solidFill>
                  <a:srgbClr val="F9AE57"/>
                </a:solidFill>
                <a:latin typeface="Consolas" panose="020B0609020204030204" pitchFamily="49" charset="0"/>
              </a:rPr>
              <a:t>31</a:t>
            </a:r>
            <a:r>
              <a:rPr lang="fr-FR" sz="2800">
                <a:latin typeface="Consolas" panose="020B0609020204030204" pitchFamily="49" charset="0"/>
              </a:rPr>
              <a:t>)</a:t>
            </a:r>
            <a:endParaRPr lang="fr-FR" sz="2800" dirty="0">
              <a:latin typeface="Consolas" panose="020B0609020204030204" pitchFamily="49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CBCEA98-E83E-483E-B49D-5C7EE435AE67}"/>
              </a:ext>
            </a:extLst>
          </p:cNvPr>
          <p:cNvCxnSpPr>
            <a:stCxn id="2" idx="2"/>
            <a:endCxn id="4" idx="0"/>
          </p:cNvCxnSpPr>
          <p:nvPr/>
        </p:nvCxnSpPr>
        <p:spPr>
          <a:xfrm>
            <a:off x="6096000" y="1436914"/>
            <a:ext cx="0" cy="990600"/>
          </a:xfrm>
          <a:prstGeom prst="straightConnector1">
            <a:avLst/>
          </a:prstGeom>
          <a:ln w="28575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5B042D8-50C9-456F-B5C1-FED9BF9BF6B0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6096000" y="3265714"/>
            <a:ext cx="0" cy="990600"/>
          </a:xfrm>
          <a:prstGeom prst="straightConnector1">
            <a:avLst/>
          </a:prstGeom>
          <a:ln w="28575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01969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B4F8DC0-6D15-412E-82A6-D947932EECED}"/>
                  </a:ext>
                </a:extLst>
              </p:cNvPr>
              <p:cNvSpPr txBox="1"/>
              <p:nvPr/>
            </p:nvSpPr>
            <p:spPr>
              <a:xfrm>
                <a:off x="2650890" y="2751892"/>
                <a:ext cx="6890220" cy="13542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8800" b="0" i="1" smtClean="0">
                          <a:latin typeface="Cambria Math" panose="02040503050406030204" pitchFamily="18" charset="0"/>
                        </a:rPr>
                        <m:t>𝑑𝑎𝑦</m:t>
                      </m:r>
                      <m:r>
                        <a:rPr lang="fr-FR" sz="8800" b="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fr-FR" sz="88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fr-FR" sz="8800" b="0" i="1" smtClean="0">
                          <a:latin typeface="Cambria Math" panose="02040503050406030204" pitchFamily="18" charset="0"/>
                        </a:rPr>
                        <m:t>→0</m:t>
                      </m:r>
                    </m:oMath>
                  </m:oMathPara>
                </a14:m>
                <a:endParaRPr lang="fr-FR" sz="88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B4F8DC0-6D15-412E-82A6-D947932EEC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0890" y="2751892"/>
                <a:ext cx="6890220" cy="135421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53182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B4F8DC0-6D15-412E-82A6-D947932EECED}"/>
                  </a:ext>
                </a:extLst>
              </p:cNvPr>
              <p:cNvSpPr txBox="1"/>
              <p:nvPr/>
            </p:nvSpPr>
            <p:spPr>
              <a:xfrm>
                <a:off x="215128" y="3147895"/>
                <a:ext cx="2457724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3200" i="1" smtClean="0">
                          <a:latin typeface="Cambria Math" panose="02040503050406030204" pitchFamily="18" charset="0"/>
                        </a:rPr>
                        <m:t>𝑐𝑜𝑠𝑡</m:t>
                      </m:r>
                      <m:d>
                        <m:dPr>
                          <m:ctrlPr>
                            <a:rPr lang="fr-FR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3200" i="1" smtClean="0">
                              <a:latin typeface="Cambria Math" panose="02040503050406030204" pitchFamily="18" charset="0"/>
                            </a:rPr>
                            <m:t>𝑑𝑎𝑦</m:t>
                          </m:r>
                        </m:e>
                      </m:d>
                      <m:r>
                        <a:rPr lang="fr-FR" sz="32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fr-FR" sz="32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B4F8DC0-6D15-412E-82A6-D947932EEC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128" y="3147895"/>
                <a:ext cx="2457724" cy="4924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0D4DD57-75FB-4181-9CC3-A5060C267D15}"/>
                  </a:ext>
                </a:extLst>
              </p:cNvPr>
              <p:cNvSpPr txBox="1"/>
              <p:nvPr/>
            </p:nvSpPr>
            <p:spPr>
              <a:xfrm>
                <a:off x="3274310" y="1365561"/>
                <a:ext cx="565861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400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fr-FR" sz="4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0D4DD57-75FB-4181-9CC3-A5060C267D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4310" y="1365561"/>
                <a:ext cx="565861" cy="61555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6641E11-F94B-4556-A501-CAE58DDFF5C4}"/>
                  </a:ext>
                </a:extLst>
              </p:cNvPr>
              <p:cNvSpPr txBox="1"/>
              <p:nvPr/>
            </p:nvSpPr>
            <p:spPr>
              <a:xfrm>
                <a:off x="3274310" y="2689742"/>
                <a:ext cx="275293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320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fr-FR" sz="3200" b="0" i="1" smtClean="0">
                          <a:latin typeface="Cambria Math" panose="02040503050406030204" pitchFamily="18" charset="0"/>
                        </a:rPr>
                        <m:t>𝑜𝑠𝑡</m:t>
                      </m:r>
                      <m:r>
                        <a:rPr lang="fr-FR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3200" b="0" i="1" smtClean="0">
                          <a:latin typeface="Cambria Math" panose="02040503050406030204" pitchFamily="18" charset="0"/>
                        </a:rPr>
                        <m:t>𝑑𝑎𝑦</m:t>
                      </m:r>
                      <m:r>
                        <a:rPr lang="fr-FR" sz="3200" b="0" i="1" smtClean="0">
                          <a:latin typeface="Cambria Math" panose="02040503050406030204" pitchFamily="18" charset="0"/>
                        </a:rPr>
                        <m:t>+1)</m:t>
                      </m:r>
                    </m:oMath>
                  </m:oMathPara>
                </a14:m>
                <a:endParaRPr lang="fr-FR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6641E11-F94B-4556-A501-CAE58DDFF5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4310" y="2689742"/>
                <a:ext cx="2752933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4A948AD-3963-4561-878D-DB1C3BF78216}"/>
                  </a:ext>
                </a:extLst>
              </p:cNvPr>
              <p:cNvSpPr txBox="1"/>
              <p:nvPr/>
            </p:nvSpPr>
            <p:spPr>
              <a:xfrm>
                <a:off x="3274310" y="4010443"/>
                <a:ext cx="5917710" cy="14773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z="3200" i="0" smtClean="0">
                          <a:latin typeface="Cambria Math" panose="02040503050406030204" pitchFamily="18" charset="0"/>
                        </a:rPr>
                        <m:t>min</m:t>
                      </m:r>
                      <m:r>
                        <a:rPr lang="fr-FR" sz="3200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fr-FR" sz="3200" b="0" i="1" smtClean="0">
                          <a:latin typeface="Cambria Math" panose="02040503050406030204" pitchFamily="18" charset="0"/>
                        </a:rPr>
                        <m:t>𝑐𝑜𝑠𝑡𝑠</m:t>
                      </m:r>
                      <m:d>
                        <m:dPr>
                          <m:begChr m:val="["/>
                          <m:endChr m:val="]"/>
                          <m:ctrlPr>
                            <a:rPr lang="fr-FR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fr-FR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sz="3200" b="0" i="1" smtClean="0">
                          <a:latin typeface="Cambria Math" panose="02040503050406030204" pitchFamily="18" charset="0"/>
                        </a:rPr>
                        <m:t>𝑐𝑜𝑠𝑡</m:t>
                      </m:r>
                      <m:d>
                        <m:dPr>
                          <m:ctrlPr>
                            <a:rPr lang="fr-FR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3200" b="0" i="1" smtClean="0">
                              <a:latin typeface="Cambria Math" panose="02040503050406030204" pitchFamily="18" charset="0"/>
                            </a:rPr>
                            <m:t>𝑑𝑎𝑦</m:t>
                          </m:r>
                          <m:r>
                            <a:rPr lang="fr-FR" sz="32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fr-FR" sz="3200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  <m:oMath xmlns:m="http://schemas.openxmlformats.org/officeDocument/2006/math">
                      <m:r>
                        <a:rPr lang="fr-FR" sz="3200" b="0" i="0" smtClean="0">
                          <a:latin typeface="Cambria Math" panose="02040503050406030204" pitchFamily="18" charset="0"/>
                        </a:rPr>
                        <m:t>         </m:t>
                      </m:r>
                      <m:r>
                        <a:rPr lang="fr-FR" sz="3200" b="0" i="1" smtClean="0">
                          <a:latin typeface="Cambria Math" panose="02040503050406030204" pitchFamily="18" charset="0"/>
                        </a:rPr>
                        <m:t>𝑐𝑜𝑠𝑡𝑠</m:t>
                      </m:r>
                      <m:d>
                        <m:dPr>
                          <m:begChr m:val="["/>
                          <m:endChr m:val="]"/>
                          <m:ctrlPr>
                            <a:rPr lang="fr-FR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fr-FR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sz="3200" b="0" i="1" smtClean="0">
                          <a:latin typeface="Cambria Math" panose="02040503050406030204" pitchFamily="18" charset="0"/>
                        </a:rPr>
                        <m:t>𝑐𝑜𝑠𝑡</m:t>
                      </m:r>
                      <m:d>
                        <m:dPr>
                          <m:ctrlPr>
                            <a:rPr lang="fr-FR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3200" b="0" i="1" smtClean="0">
                              <a:latin typeface="Cambria Math" panose="02040503050406030204" pitchFamily="18" charset="0"/>
                            </a:rPr>
                            <m:t>𝑑𝑎𝑦</m:t>
                          </m:r>
                          <m:r>
                            <a:rPr lang="fr-FR" sz="3200" b="0" i="1" smtClean="0">
                              <a:latin typeface="Cambria Math" panose="02040503050406030204" pitchFamily="18" charset="0"/>
                            </a:rPr>
                            <m:t>+7</m:t>
                          </m:r>
                        </m:e>
                      </m:d>
                      <m:r>
                        <a:rPr lang="fr-FR" sz="3200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  <m:oMath xmlns:m="http://schemas.openxmlformats.org/officeDocument/2006/math">
                      <m:r>
                        <a:rPr lang="fr-FR" sz="3200" b="0" i="0" smtClean="0">
                          <a:latin typeface="Cambria Math" panose="02040503050406030204" pitchFamily="18" charset="0"/>
                        </a:rPr>
                        <m:t>         </m:t>
                      </m:r>
                      <m:r>
                        <a:rPr lang="fr-FR" sz="3200" b="0" i="1" smtClean="0">
                          <a:latin typeface="Cambria Math" panose="02040503050406030204" pitchFamily="18" charset="0"/>
                        </a:rPr>
                        <m:t>𝑐𝑜𝑠𝑡𝑠</m:t>
                      </m:r>
                      <m:d>
                        <m:dPr>
                          <m:begChr m:val="["/>
                          <m:endChr m:val="]"/>
                          <m:ctrlPr>
                            <a:rPr lang="fr-FR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fr-FR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sz="3200" b="0" i="1" smtClean="0">
                          <a:latin typeface="Cambria Math" panose="02040503050406030204" pitchFamily="18" charset="0"/>
                        </a:rPr>
                        <m:t>𝑐𝑜𝑠𝑡</m:t>
                      </m:r>
                      <m:r>
                        <a:rPr lang="fr-FR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3200" b="0" i="1" smtClean="0">
                          <a:latin typeface="Cambria Math" panose="02040503050406030204" pitchFamily="18" charset="0"/>
                        </a:rPr>
                        <m:t>𝑑𝑎𝑦</m:t>
                      </m:r>
                      <m:r>
                        <a:rPr lang="fr-FR" sz="3200" b="0" i="1" smtClean="0">
                          <a:latin typeface="Cambria Math" panose="02040503050406030204" pitchFamily="18" charset="0"/>
                        </a:rPr>
                        <m:t>+30))</m:t>
                      </m:r>
                    </m:oMath>
                  </m:oMathPara>
                </a14:m>
                <a:endParaRPr lang="fr-FR" sz="3200" b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4A948AD-3963-4561-878D-DB1C3BF782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4310" y="4010443"/>
                <a:ext cx="5917710" cy="147732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Left Brace 1">
            <a:extLst>
              <a:ext uri="{FF2B5EF4-FFF2-40B4-BE49-F238E27FC236}">
                <a16:creationId xmlns:a16="http://schemas.microsoft.com/office/drawing/2014/main" id="{577AA820-CF04-4370-A903-CDCA465831BF}"/>
              </a:ext>
            </a:extLst>
          </p:cNvPr>
          <p:cNvSpPr/>
          <p:nvPr/>
        </p:nvSpPr>
        <p:spPr>
          <a:xfrm>
            <a:off x="2672852" y="1225868"/>
            <a:ext cx="473562" cy="4406265"/>
          </a:xfrm>
          <a:prstGeom prst="leftBrace">
            <a:avLst>
              <a:gd name="adj1" fmla="val 74086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AF09918-150C-4CD1-BEA9-49BC1A376D98}"/>
                  </a:ext>
                </a:extLst>
              </p:cNvPr>
              <p:cNvSpPr txBox="1"/>
              <p:nvPr/>
            </p:nvSpPr>
            <p:spPr>
              <a:xfrm>
                <a:off x="9791681" y="1427115"/>
                <a:ext cx="216482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3200" b="0" i="1" smtClean="0"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lang="fr-FR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sz="3200" b="0" i="1" smtClean="0">
                          <a:latin typeface="Cambria Math" panose="02040503050406030204" pitchFamily="18" charset="0"/>
                        </a:rPr>
                        <m:t>𝑑𝑎𝑦</m:t>
                      </m:r>
                      <m:r>
                        <a:rPr lang="fr-FR" sz="3200" b="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fr-FR" sz="32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fr-FR" sz="32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AF09918-150C-4CD1-BEA9-49BC1A376D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1681" y="1427115"/>
                <a:ext cx="2164823" cy="4924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F5B773B-3782-4617-A25F-3C1327B3D2BC}"/>
                  </a:ext>
                </a:extLst>
              </p:cNvPr>
              <p:cNvSpPr txBox="1"/>
              <p:nvPr/>
            </p:nvSpPr>
            <p:spPr>
              <a:xfrm>
                <a:off x="8190132" y="2751297"/>
                <a:ext cx="3882025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3200" b="0" i="1" smtClean="0"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lang="fr-FR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sz="3200" b="0" i="1" smtClean="0">
                          <a:latin typeface="Cambria Math" panose="02040503050406030204" pitchFamily="18" charset="0"/>
                        </a:rPr>
                        <m:t>𝑑𝑎𝑦</m:t>
                      </m:r>
                      <m:r>
                        <a:rPr lang="fr-FR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∉</m:t>
                      </m:r>
                      <m:r>
                        <a:rPr lang="fr-FR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𝑡𝑟𝑎𝑖𝑛</m:t>
                      </m:r>
                      <m:r>
                        <a:rPr lang="fr-FR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_</m:t>
                      </m:r>
                      <m:r>
                        <a:rPr lang="fr-FR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𝑑𝑎𝑦𝑠</m:t>
                      </m:r>
                    </m:oMath>
                  </m:oMathPara>
                </a14:m>
                <a:endParaRPr lang="fr-FR" sz="32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F5B773B-3782-4617-A25F-3C1327B3D2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0132" y="2751297"/>
                <a:ext cx="3882025" cy="49244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55DB980-23BC-4D8C-933E-D9E3CF63EE6C}"/>
                  </a:ext>
                </a:extLst>
              </p:cNvPr>
              <p:cNvSpPr txBox="1"/>
              <p:nvPr/>
            </p:nvSpPr>
            <p:spPr>
              <a:xfrm>
                <a:off x="9974732" y="4502885"/>
                <a:ext cx="206729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3200" b="0" i="1" smtClean="0">
                          <a:latin typeface="Cambria Math" panose="02040503050406030204" pitchFamily="18" charset="0"/>
                        </a:rPr>
                        <m:t>𝑜𝑡h𝑒𝑟𝑤𝑖𝑠𝑒</m:t>
                      </m:r>
                    </m:oMath>
                  </m:oMathPara>
                </a14:m>
                <a:endParaRPr lang="fr-FR" sz="32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55DB980-23BC-4D8C-933E-D9E3CF63EE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4732" y="4502885"/>
                <a:ext cx="2067297" cy="49244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49006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B4F8DC0-6D15-412E-82A6-D947932EECED}"/>
                  </a:ext>
                </a:extLst>
              </p:cNvPr>
              <p:cNvSpPr txBox="1"/>
              <p:nvPr/>
            </p:nvSpPr>
            <p:spPr>
              <a:xfrm>
                <a:off x="3851214" y="4943892"/>
                <a:ext cx="184287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2400" i="1" smtClean="0">
                          <a:latin typeface="Cambria Math" panose="02040503050406030204" pitchFamily="18" charset="0"/>
                        </a:rPr>
                        <m:t>𝑐𝑜𝑠𝑡</m:t>
                      </m:r>
                      <m:d>
                        <m:dPr>
                          <m:ctrlPr>
                            <a:rPr lang="fr-FR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400" i="1" smtClean="0">
                              <a:latin typeface="Cambria Math" panose="02040503050406030204" pitchFamily="18" charset="0"/>
                            </a:rPr>
                            <m:t>𝑑𝑎𝑦</m:t>
                          </m:r>
                        </m:e>
                      </m:d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B4F8DC0-6D15-412E-82A6-D947932EEC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1214" y="4943892"/>
                <a:ext cx="1842877" cy="369332"/>
              </a:xfrm>
              <a:prstGeom prst="rect">
                <a:avLst/>
              </a:prstGeom>
              <a:blipFill>
                <a:blip r:embed="rId2"/>
                <a:stretch>
                  <a:fillRect l="-5298" b="-344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0D4DD57-75FB-4181-9CC3-A5060C267D15}"/>
                  </a:ext>
                </a:extLst>
              </p:cNvPr>
              <p:cNvSpPr txBox="1"/>
              <p:nvPr/>
            </p:nvSpPr>
            <p:spPr>
              <a:xfrm>
                <a:off x="5996642" y="3720262"/>
                <a:ext cx="45365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320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fr-FR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0D4DD57-75FB-4181-9CC3-A5060C267D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6642" y="3720262"/>
                <a:ext cx="453650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6641E11-F94B-4556-A501-CAE58DDFF5C4}"/>
                  </a:ext>
                </a:extLst>
              </p:cNvPr>
              <p:cNvSpPr txBox="1"/>
              <p:nvPr/>
            </p:nvSpPr>
            <p:spPr>
              <a:xfrm>
                <a:off x="5941624" y="4629355"/>
                <a:ext cx="206518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240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𝑜𝑠𝑡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𝑑𝑎𝑦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+1)</m:t>
                      </m:r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6641E11-F94B-4556-A501-CAE58DDFF5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1624" y="4629355"/>
                <a:ext cx="2065181" cy="369332"/>
              </a:xfrm>
              <a:prstGeom prst="rect">
                <a:avLst/>
              </a:prstGeom>
              <a:blipFill>
                <a:blip r:embed="rId4"/>
                <a:stretch>
                  <a:fillRect l="-3846" b="-344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4A948AD-3963-4561-878D-DB1C3BF78216}"/>
                  </a:ext>
                </a:extLst>
              </p:cNvPr>
              <p:cNvSpPr txBox="1"/>
              <p:nvPr/>
            </p:nvSpPr>
            <p:spPr>
              <a:xfrm>
                <a:off x="5941422" y="5536060"/>
                <a:ext cx="4438716" cy="11079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z="2400" i="0" smtClean="0">
                          <a:latin typeface="Cambria Math" panose="02040503050406030204" pitchFamily="18" charset="0"/>
                        </a:rPr>
                        <m:t>min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𝑐𝑜𝑠𝑡𝑠</m:t>
                      </m:r>
                      <m:d>
                        <m:dPr>
                          <m:begChr m:val="["/>
                          <m:endChr m:val="]"/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𝑐𝑜𝑠𝑡</m:t>
                      </m:r>
                      <m:d>
                        <m:d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𝑑𝑎𝑦</m:t>
                          </m:r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  <m:oMath xmlns:m="http://schemas.openxmlformats.org/officeDocument/2006/math">
                      <m:r>
                        <a:rPr lang="fr-FR" sz="2400" b="0" i="0" smtClean="0">
                          <a:latin typeface="Cambria Math" panose="02040503050406030204" pitchFamily="18" charset="0"/>
                        </a:rPr>
                        <m:t>         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𝑐𝑜𝑠𝑡𝑠</m:t>
                      </m:r>
                      <m:d>
                        <m:dPr>
                          <m:begChr m:val="["/>
                          <m:endChr m:val="]"/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𝑐𝑜𝑠𝑡</m:t>
                      </m:r>
                      <m:d>
                        <m:d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𝑑𝑎𝑦</m:t>
                          </m:r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+7</m:t>
                          </m:r>
                        </m:e>
                      </m:d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  <m:oMath xmlns:m="http://schemas.openxmlformats.org/officeDocument/2006/math">
                      <m:r>
                        <a:rPr lang="fr-FR" sz="2400" b="0" i="0" smtClean="0">
                          <a:latin typeface="Cambria Math" panose="02040503050406030204" pitchFamily="18" charset="0"/>
                        </a:rPr>
                        <m:t>         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𝑐𝑜𝑠𝑡𝑠</m:t>
                      </m:r>
                      <m:d>
                        <m:dPr>
                          <m:begChr m:val="["/>
                          <m:endChr m:val="]"/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𝑐𝑜𝑠𝑡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𝑑𝑎𝑦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+30))</m:t>
                      </m:r>
                    </m:oMath>
                  </m:oMathPara>
                </a14:m>
                <a:endParaRPr lang="fr-FR" sz="2400" b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4A948AD-3963-4561-878D-DB1C3BF782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1422" y="5536060"/>
                <a:ext cx="4438716" cy="1107996"/>
              </a:xfrm>
              <a:prstGeom prst="rect">
                <a:avLst/>
              </a:prstGeom>
              <a:blipFill>
                <a:blip r:embed="rId5"/>
                <a:stretch>
                  <a:fillRect l="-2335" b="-109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Left Brace 1">
            <a:extLst>
              <a:ext uri="{FF2B5EF4-FFF2-40B4-BE49-F238E27FC236}">
                <a16:creationId xmlns:a16="http://schemas.microsoft.com/office/drawing/2014/main" id="{577AA820-CF04-4370-A903-CDCA465831BF}"/>
              </a:ext>
            </a:extLst>
          </p:cNvPr>
          <p:cNvSpPr/>
          <p:nvPr/>
        </p:nvSpPr>
        <p:spPr>
          <a:xfrm>
            <a:off x="5616306" y="3624358"/>
            <a:ext cx="325116" cy="3025045"/>
          </a:xfrm>
          <a:prstGeom prst="leftBrace">
            <a:avLst>
              <a:gd name="adj1" fmla="val 74086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AF09918-150C-4CD1-BEA9-49BC1A376D98}"/>
                  </a:ext>
                </a:extLst>
              </p:cNvPr>
              <p:cNvSpPr txBox="1"/>
              <p:nvPr/>
            </p:nvSpPr>
            <p:spPr>
              <a:xfrm>
                <a:off x="10434932" y="3762521"/>
                <a:ext cx="162358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𝑑𝑎𝑦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AF09918-150C-4CD1-BEA9-49BC1A376D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4932" y="3762521"/>
                <a:ext cx="1623586" cy="369332"/>
              </a:xfrm>
              <a:prstGeom prst="rect">
                <a:avLst/>
              </a:prstGeom>
              <a:blipFill>
                <a:blip r:embed="rId6"/>
                <a:stretch>
                  <a:fillRect l="-9023" b="-344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F5B773B-3782-4617-A25F-3C1327B3D2BC}"/>
                  </a:ext>
                </a:extLst>
              </p:cNvPr>
              <p:cNvSpPr txBox="1"/>
              <p:nvPr/>
            </p:nvSpPr>
            <p:spPr>
              <a:xfrm>
                <a:off x="9281331" y="4671615"/>
                <a:ext cx="291066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𝑑𝑎𝑦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∉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𝑡𝑟𝑎𝑖𝑛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_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𝑑𝑎𝑦𝑠</m:t>
                      </m:r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F5B773B-3782-4617-A25F-3C1327B3D2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1331" y="4671615"/>
                <a:ext cx="2910669" cy="369332"/>
              </a:xfrm>
              <a:prstGeom prst="rect">
                <a:avLst/>
              </a:prstGeom>
              <a:blipFill>
                <a:blip r:embed="rId7"/>
                <a:stretch>
                  <a:fillRect l="-5031" b="-344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55DB980-23BC-4D8C-933E-D9E3CF63EE6C}"/>
                  </a:ext>
                </a:extLst>
              </p:cNvPr>
              <p:cNvSpPr txBox="1"/>
              <p:nvPr/>
            </p:nvSpPr>
            <p:spPr>
              <a:xfrm>
                <a:off x="10562903" y="5874137"/>
                <a:ext cx="155202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𝑜𝑡h𝑒𝑟𝑤𝑖𝑠𝑒</m:t>
                      </m:r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55DB980-23BC-4D8C-933E-D9E3CF63EE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2903" y="5874137"/>
                <a:ext cx="1552028" cy="369332"/>
              </a:xfrm>
              <a:prstGeom prst="rect">
                <a:avLst/>
              </a:prstGeom>
              <a:blipFill>
                <a:blip r:embed="rId8"/>
                <a:stretch>
                  <a:fillRect l="-7087" b="-8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">
            <a:extLst>
              <a:ext uri="{FF2B5EF4-FFF2-40B4-BE49-F238E27FC236}">
                <a16:creationId xmlns:a16="http://schemas.microsoft.com/office/drawing/2014/main" id="{E39F5637-92D0-4AE3-AB53-02D5A54375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332" y="164291"/>
            <a:ext cx="10291600" cy="3139321"/>
          </a:xfrm>
          <a:prstGeom prst="rect">
            <a:avLst/>
          </a:prstGeom>
          <a:solidFill>
            <a:srgbClr val="343D4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fr-FR" altLang="fr-FR" sz="2200" b="0" i="1" u="none" strike="noStrike" cap="none" normalizeH="0" baseline="0">
                <a:ln>
                  <a:noFill/>
                </a:ln>
                <a:solidFill>
                  <a:srgbClr val="5EB4B4"/>
                </a:solidFill>
                <a:effectLst/>
                <a:latin typeface="Consolas" panose="020B0609020204030204" pitchFamily="49" charset="0"/>
              </a:rPr>
              <a:t>cost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train_days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costs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day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day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&gt;=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elif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day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not in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train_days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fr-FR" altLang="fr-FR" sz="2200" b="0" i="1" u="none" strike="noStrike" cap="none" normalizeH="0" baseline="0">
                <a:ln>
                  <a:noFill/>
                </a:ln>
                <a:solidFill>
                  <a:srgbClr val="5EB4B4"/>
                </a:solidFill>
                <a:effectLst/>
                <a:latin typeface="Consolas" panose="020B0609020204030204" pitchFamily="49" charset="0"/>
              </a:rPr>
              <a:t>cost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train_days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costs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day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min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costs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fr-FR" altLang="fr-FR" sz="2200" b="0" i="1" u="none" strike="noStrike" cap="none" normalizeH="0" baseline="0">
                <a:ln>
                  <a:noFill/>
                </a:ln>
                <a:solidFill>
                  <a:srgbClr val="5EB4B4"/>
                </a:solidFill>
                <a:effectLst/>
                <a:latin typeface="Consolas" panose="020B0609020204030204" pitchFamily="49" charset="0"/>
              </a:rPr>
              <a:t>cost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train_days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costs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day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),</a:t>
            </a:r>
            <a:b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              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costs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fr-FR" altLang="fr-FR" sz="2200" b="0" i="1" u="none" strike="noStrike" cap="none" normalizeH="0" baseline="0">
                <a:ln>
                  <a:noFill/>
                </a:ln>
                <a:solidFill>
                  <a:srgbClr val="5EB4B4"/>
                </a:solidFill>
                <a:effectLst/>
                <a:latin typeface="Consolas" panose="020B0609020204030204" pitchFamily="49" charset="0"/>
              </a:rPr>
              <a:t>cost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train_days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costs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day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),</a:t>
            </a:r>
            <a:b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              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costs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fr-FR" altLang="fr-FR" sz="2200" b="0" i="1" u="none" strike="noStrike" cap="none" normalizeH="0" baseline="0">
                <a:ln>
                  <a:noFill/>
                </a:ln>
                <a:solidFill>
                  <a:srgbClr val="5EB4B4"/>
                </a:solidFill>
                <a:effectLst/>
                <a:latin typeface="Consolas" panose="020B0609020204030204" pitchFamily="49" charset="0"/>
              </a:rPr>
              <a:t>cost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train_days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costs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day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))</a:t>
            </a:r>
            <a:endParaRPr kumimoji="0" lang="fr-FR" altLang="fr-FR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16798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">
            <a:extLst>
              <a:ext uri="{FF2B5EF4-FFF2-40B4-BE49-F238E27FC236}">
                <a16:creationId xmlns:a16="http://schemas.microsoft.com/office/drawing/2014/main" id="{E39F5637-92D0-4AE3-AB53-02D5A54375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332" y="164291"/>
            <a:ext cx="10291600" cy="3139321"/>
          </a:xfrm>
          <a:prstGeom prst="rect">
            <a:avLst/>
          </a:prstGeom>
          <a:solidFill>
            <a:srgbClr val="343D4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fr-FR" altLang="fr-FR" sz="2200" b="0" i="1" u="none" strike="noStrike" cap="none" normalizeH="0" baseline="0">
                <a:ln>
                  <a:noFill/>
                </a:ln>
                <a:solidFill>
                  <a:srgbClr val="5EB4B4"/>
                </a:solidFill>
                <a:effectLst/>
                <a:latin typeface="Consolas" panose="020B0609020204030204" pitchFamily="49" charset="0"/>
              </a:rPr>
              <a:t>cost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train_days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costs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day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day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&gt;=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elif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day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not in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train_days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fr-FR" altLang="fr-FR" sz="2200" b="0" i="1" u="none" strike="noStrike" cap="none" normalizeH="0" baseline="0">
                <a:ln>
                  <a:noFill/>
                </a:ln>
                <a:solidFill>
                  <a:srgbClr val="5EB4B4"/>
                </a:solidFill>
                <a:effectLst/>
                <a:latin typeface="Consolas" panose="020B0609020204030204" pitchFamily="49" charset="0"/>
              </a:rPr>
              <a:t>cost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train_days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costs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day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min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costs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fr-FR" altLang="fr-FR" sz="2200" b="0" i="1" u="none" strike="noStrike" cap="none" normalizeH="0" baseline="0">
                <a:ln>
                  <a:noFill/>
                </a:ln>
                <a:solidFill>
                  <a:srgbClr val="5EB4B4"/>
                </a:solidFill>
                <a:effectLst/>
                <a:latin typeface="Consolas" panose="020B0609020204030204" pitchFamily="49" charset="0"/>
              </a:rPr>
              <a:t>cost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train_days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costs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day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),</a:t>
            </a:r>
            <a:b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              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costs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fr-FR" altLang="fr-FR" sz="2200" b="0" i="1" u="none" strike="noStrike" cap="none" normalizeH="0" baseline="0">
                <a:ln>
                  <a:noFill/>
                </a:ln>
                <a:solidFill>
                  <a:srgbClr val="5EB4B4"/>
                </a:solidFill>
                <a:effectLst/>
                <a:latin typeface="Consolas" panose="020B0609020204030204" pitchFamily="49" charset="0"/>
              </a:rPr>
              <a:t>cost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train_days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costs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day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),</a:t>
            </a:r>
            <a:b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              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costs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fr-FR" altLang="fr-FR" sz="2200" b="0" i="1" u="none" strike="noStrike" cap="none" normalizeH="0" baseline="0">
                <a:ln>
                  <a:noFill/>
                </a:ln>
                <a:solidFill>
                  <a:srgbClr val="5EB4B4"/>
                </a:solidFill>
                <a:effectLst/>
                <a:latin typeface="Consolas" panose="020B0609020204030204" pitchFamily="49" charset="0"/>
              </a:rPr>
              <a:t>cost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train_days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costs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day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))</a:t>
            </a:r>
            <a:endParaRPr kumimoji="0" lang="fr-FR" altLang="fr-FR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5371657-F8BF-432B-86F7-43D274253DDB}"/>
                  </a:ext>
                </a:extLst>
              </p:cNvPr>
              <p:cNvSpPr txBox="1"/>
              <p:nvPr/>
            </p:nvSpPr>
            <p:spPr>
              <a:xfrm>
                <a:off x="2094921" y="4320540"/>
                <a:ext cx="8005974" cy="14773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96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fr-FR" sz="9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9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fr-FR" sz="9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9600" b="0" i="1" smtClean="0">
                          <a:solidFill>
                            <a:srgbClr val="F97B57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fr-FR" sz="9600" b="0" i="1" smtClean="0">
                          <a:solidFill>
                            <a:srgbClr val="F97B57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fr-FR" sz="9600" b="0" i="1" smtClean="0">
                              <a:solidFill>
                                <a:srgbClr val="F97B5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9600" b="0" i="1" smtClean="0">
                              <a:solidFill>
                                <a:srgbClr val="F97B57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sup>
                          <m:r>
                            <a:rPr lang="fr-FR" sz="9600" b="0" i="1" smtClean="0">
                              <a:solidFill>
                                <a:srgbClr val="F97B57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fr-FR" sz="9600" b="0" i="1" smtClean="0">
                          <a:solidFill>
                            <a:srgbClr val="F97B57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96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5371657-F8BF-432B-86F7-43D274253D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4921" y="4320540"/>
                <a:ext cx="8005974" cy="147732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1844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">
            <a:extLst>
              <a:ext uri="{FF2B5EF4-FFF2-40B4-BE49-F238E27FC236}">
                <a16:creationId xmlns:a16="http://schemas.microsoft.com/office/drawing/2014/main" id="{E39F5637-92D0-4AE3-AB53-02D5A54375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332" y="164291"/>
            <a:ext cx="10291600" cy="3139321"/>
          </a:xfrm>
          <a:prstGeom prst="rect">
            <a:avLst/>
          </a:prstGeom>
          <a:solidFill>
            <a:srgbClr val="343D4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fr-FR" altLang="fr-FR" sz="2200" b="0" i="1" u="none" strike="noStrike" cap="none" normalizeH="0" baseline="0">
                <a:ln>
                  <a:noFill/>
                </a:ln>
                <a:solidFill>
                  <a:srgbClr val="5EB4B4"/>
                </a:solidFill>
                <a:effectLst/>
                <a:latin typeface="Consolas" panose="020B0609020204030204" pitchFamily="49" charset="0"/>
              </a:rPr>
              <a:t>cost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train_days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costs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day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day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&gt;=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elif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day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not in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train_days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fr-FR" altLang="fr-FR" sz="2200" b="0" i="1" u="none" strike="noStrike" cap="none" normalizeH="0" baseline="0">
                <a:ln>
                  <a:noFill/>
                </a:ln>
                <a:solidFill>
                  <a:srgbClr val="5EB4B4"/>
                </a:solidFill>
                <a:effectLst/>
                <a:latin typeface="Consolas" panose="020B0609020204030204" pitchFamily="49" charset="0"/>
              </a:rPr>
              <a:t>cost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train_days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costs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day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min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costs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fr-FR" altLang="fr-FR" sz="2200" b="0" i="1" u="none" strike="noStrike" cap="none" normalizeH="0" baseline="0">
                <a:ln>
                  <a:noFill/>
                </a:ln>
                <a:solidFill>
                  <a:srgbClr val="5EB4B4"/>
                </a:solidFill>
                <a:effectLst/>
                <a:latin typeface="Consolas" panose="020B0609020204030204" pitchFamily="49" charset="0"/>
              </a:rPr>
              <a:t>cost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train_days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costs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day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),</a:t>
            </a:r>
            <a:b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              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costs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fr-FR" altLang="fr-FR" sz="2200" b="0" i="1" u="none" strike="noStrike" cap="none" normalizeH="0" baseline="0">
                <a:ln>
                  <a:noFill/>
                </a:ln>
                <a:solidFill>
                  <a:srgbClr val="5EB4B4"/>
                </a:solidFill>
                <a:effectLst/>
                <a:latin typeface="Consolas" panose="020B0609020204030204" pitchFamily="49" charset="0"/>
              </a:rPr>
              <a:t>cost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train_days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costs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day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),</a:t>
            </a:r>
            <a:b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              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costs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fr-FR" altLang="fr-FR" sz="2200" b="0" i="1" u="none" strike="noStrike" cap="none" normalizeH="0" baseline="0">
                <a:ln>
                  <a:noFill/>
                </a:ln>
                <a:solidFill>
                  <a:srgbClr val="5EB4B4"/>
                </a:solidFill>
                <a:effectLst/>
                <a:latin typeface="Consolas" panose="020B0609020204030204" pitchFamily="49" charset="0"/>
              </a:rPr>
              <a:t>cost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train_days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costs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day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kumimoji="0" lang="fr-FR" altLang="fr-FR" sz="2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))</a:t>
            </a:r>
            <a:endParaRPr kumimoji="0" lang="fr-FR" altLang="fr-FR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5371657-F8BF-432B-86F7-43D274253DDB}"/>
                  </a:ext>
                </a:extLst>
              </p:cNvPr>
              <p:cNvSpPr txBox="1"/>
              <p:nvPr/>
            </p:nvSpPr>
            <p:spPr>
              <a:xfrm>
                <a:off x="2396542" y="4320540"/>
                <a:ext cx="7402731" cy="14773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96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fr-FR" sz="9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9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fr-FR" sz="9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9600" b="0" i="1" smtClean="0">
                          <a:solidFill>
                            <a:srgbClr val="F97B57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fr-FR" sz="9600" b="0" i="1" smtClean="0">
                          <a:solidFill>
                            <a:srgbClr val="F97B57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9600" b="0" i="1" smtClean="0">
                          <a:solidFill>
                            <a:srgbClr val="F97B57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fr-FR" sz="9600" b="0" i="1" smtClean="0">
                          <a:solidFill>
                            <a:srgbClr val="F97B57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96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5371657-F8BF-432B-86F7-43D274253D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6542" y="4320540"/>
                <a:ext cx="7402731" cy="147732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67767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B7F8FAA8-23D9-465A-8223-13750907F317}"/>
              </a:ext>
            </a:extLst>
          </p:cNvPr>
          <p:cNvCxnSpPr>
            <a:cxnSpLocks/>
          </p:cNvCxnSpPr>
          <p:nvPr/>
        </p:nvCxnSpPr>
        <p:spPr>
          <a:xfrm>
            <a:off x="10629952" y="4111813"/>
            <a:ext cx="0" cy="1473192"/>
          </a:xfrm>
          <a:prstGeom prst="straightConnector1">
            <a:avLst/>
          </a:prstGeom>
          <a:ln w="19050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139A821B-F347-4A36-A7AA-911F0F1186B8}"/>
              </a:ext>
            </a:extLst>
          </p:cNvPr>
          <p:cNvCxnSpPr>
            <a:cxnSpLocks/>
          </p:cNvCxnSpPr>
          <p:nvPr/>
        </p:nvCxnSpPr>
        <p:spPr>
          <a:xfrm>
            <a:off x="10629952" y="4111813"/>
            <a:ext cx="544074" cy="1473192"/>
          </a:xfrm>
          <a:prstGeom prst="straightConnector1">
            <a:avLst/>
          </a:prstGeom>
          <a:ln w="19050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8BAACAF8-F8FA-4DAC-A9F7-61A90E2BBF78}"/>
              </a:ext>
            </a:extLst>
          </p:cNvPr>
          <p:cNvCxnSpPr>
            <a:cxnSpLocks/>
          </p:cNvCxnSpPr>
          <p:nvPr/>
        </p:nvCxnSpPr>
        <p:spPr>
          <a:xfrm>
            <a:off x="8822135" y="4111813"/>
            <a:ext cx="0" cy="1473192"/>
          </a:xfrm>
          <a:prstGeom prst="straightConnector1">
            <a:avLst/>
          </a:prstGeom>
          <a:ln w="19050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6A19EBEE-5A06-4DE2-A3BC-19B33ADA9D27}"/>
              </a:ext>
            </a:extLst>
          </p:cNvPr>
          <p:cNvCxnSpPr>
            <a:cxnSpLocks/>
          </p:cNvCxnSpPr>
          <p:nvPr/>
        </p:nvCxnSpPr>
        <p:spPr>
          <a:xfrm>
            <a:off x="8453654" y="4111813"/>
            <a:ext cx="0" cy="1473192"/>
          </a:xfrm>
          <a:prstGeom prst="straightConnector1">
            <a:avLst/>
          </a:prstGeom>
          <a:ln w="19050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188">
            <a:extLst>
              <a:ext uri="{FF2B5EF4-FFF2-40B4-BE49-F238E27FC236}">
                <a16:creationId xmlns:a16="http://schemas.microsoft.com/office/drawing/2014/main" id="{2EB89E3A-2471-4541-A4FE-DB5297925D4D}"/>
              </a:ext>
            </a:extLst>
          </p:cNvPr>
          <p:cNvCxnSpPr>
            <a:cxnSpLocks/>
          </p:cNvCxnSpPr>
          <p:nvPr/>
        </p:nvCxnSpPr>
        <p:spPr>
          <a:xfrm>
            <a:off x="3736558" y="4111813"/>
            <a:ext cx="0" cy="1473192"/>
          </a:xfrm>
          <a:prstGeom prst="straightConnector1">
            <a:avLst/>
          </a:prstGeom>
          <a:ln w="19050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203AFF37-A12C-42C6-A992-2C4D3C8F5374}"/>
              </a:ext>
            </a:extLst>
          </p:cNvPr>
          <p:cNvCxnSpPr>
            <a:cxnSpLocks/>
          </p:cNvCxnSpPr>
          <p:nvPr/>
        </p:nvCxnSpPr>
        <p:spPr>
          <a:xfrm>
            <a:off x="3368077" y="4111813"/>
            <a:ext cx="0" cy="1473192"/>
          </a:xfrm>
          <a:prstGeom prst="straightConnector1">
            <a:avLst/>
          </a:prstGeom>
          <a:ln w="19050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56702611-DB03-4B6C-B499-3076B23A1331}"/>
              </a:ext>
            </a:extLst>
          </p:cNvPr>
          <p:cNvCxnSpPr>
            <a:cxnSpLocks/>
          </p:cNvCxnSpPr>
          <p:nvPr/>
        </p:nvCxnSpPr>
        <p:spPr>
          <a:xfrm>
            <a:off x="1567800" y="4111813"/>
            <a:ext cx="0" cy="1473192"/>
          </a:xfrm>
          <a:prstGeom prst="straightConnector1">
            <a:avLst/>
          </a:prstGeom>
          <a:ln w="19050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>
            <a:extLst>
              <a:ext uri="{FF2B5EF4-FFF2-40B4-BE49-F238E27FC236}">
                <a16:creationId xmlns:a16="http://schemas.microsoft.com/office/drawing/2014/main" id="{4C5DCA15-0C5A-4A4B-B2DB-39562D22161F}"/>
              </a:ext>
            </a:extLst>
          </p:cNvPr>
          <p:cNvCxnSpPr>
            <a:cxnSpLocks/>
          </p:cNvCxnSpPr>
          <p:nvPr/>
        </p:nvCxnSpPr>
        <p:spPr>
          <a:xfrm>
            <a:off x="836615" y="4111813"/>
            <a:ext cx="0" cy="1473192"/>
          </a:xfrm>
          <a:prstGeom prst="straightConnector1">
            <a:avLst/>
          </a:prstGeom>
          <a:ln w="19050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0CE32100-97D2-4F0E-B071-C3E43FAF149C}"/>
              </a:ext>
            </a:extLst>
          </p:cNvPr>
          <p:cNvCxnSpPr/>
          <p:nvPr/>
        </p:nvCxnSpPr>
        <p:spPr>
          <a:xfrm flipH="1" flipV="1">
            <a:off x="11709967" y="1719916"/>
            <a:ext cx="16005" cy="2019788"/>
          </a:xfrm>
          <a:prstGeom prst="straightConnector1">
            <a:avLst/>
          </a:prstGeom>
          <a:ln w="19050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782C3A61-8E20-4390-BF09-8A35AA91BDA6}"/>
              </a:ext>
            </a:extLst>
          </p:cNvPr>
          <p:cNvCxnSpPr>
            <a:cxnSpLocks/>
          </p:cNvCxnSpPr>
          <p:nvPr/>
        </p:nvCxnSpPr>
        <p:spPr>
          <a:xfrm flipH="1" flipV="1">
            <a:off x="10958311" y="1724473"/>
            <a:ext cx="767662" cy="2019788"/>
          </a:xfrm>
          <a:prstGeom prst="straightConnector1">
            <a:avLst/>
          </a:prstGeom>
          <a:ln w="19050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FCC651A8-E8D6-41B3-9C51-BAE2DA7C7611}"/>
              </a:ext>
            </a:extLst>
          </p:cNvPr>
          <p:cNvCxnSpPr>
            <a:cxnSpLocks/>
          </p:cNvCxnSpPr>
          <p:nvPr/>
        </p:nvCxnSpPr>
        <p:spPr>
          <a:xfrm flipH="1" flipV="1">
            <a:off x="10216438" y="1715359"/>
            <a:ext cx="1518020" cy="2028902"/>
          </a:xfrm>
          <a:prstGeom prst="straightConnector1">
            <a:avLst/>
          </a:prstGeom>
          <a:ln w="19050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nector: Curved 98">
            <a:extLst>
              <a:ext uri="{FF2B5EF4-FFF2-40B4-BE49-F238E27FC236}">
                <a16:creationId xmlns:a16="http://schemas.microsoft.com/office/drawing/2014/main" id="{59095FCC-8EF7-43D8-89BB-5AF7B77EA2BA}"/>
              </a:ext>
            </a:extLst>
          </p:cNvPr>
          <p:cNvCxnSpPr/>
          <p:nvPr/>
        </p:nvCxnSpPr>
        <p:spPr>
          <a:xfrm rot="5400000" flipH="1" flipV="1">
            <a:off x="655257" y="3550474"/>
            <a:ext cx="12700" cy="365760"/>
          </a:xfrm>
          <a:prstGeom prst="curvedConnector3">
            <a:avLst>
              <a:gd name="adj1" fmla="val 1500000"/>
            </a:avLst>
          </a:prstGeom>
          <a:ln w="19050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ABC6DAFE-C5FF-4D5B-A530-7772387BEDC9}"/>
              </a:ext>
            </a:extLst>
          </p:cNvPr>
          <p:cNvSpPr/>
          <p:nvPr/>
        </p:nvSpPr>
        <p:spPr bwMode="auto">
          <a:xfrm>
            <a:off x="292541" y="4099113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0DDCCEFF-02C9-4143-8F1E-5815272965F7}"/>
              </a:ext>
            </a:extLst>
          </p:cNvPr>
          <p:cNvSpPr/>
          <p:nvPr/>
        </p:nvSpPr>
        <p:spPr bwMode="auto">
          <a:xfrm>
            <a:off x="655257" y="4099113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1400" dirty="0">
              <a:solidFill>
                <a:srgbClr val="F97B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31F977D5-86B5-4E77-93D0-370D886885BC}"/>
              </a:ext>
            </a:extLst>
          </p:cNvPr>
          <p:cNvSpPr/>
          <p:nvPr/>
        </p:nvSpPr>
        <p:spPr bwMode="auto">
          <a:xfrm>
            <a:off x="1017973" y="4099113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E6DE62AA-4BD4-47F3-AE98-BC40D50F277D}"/>
              </a:ext>
            </a:extLst>
          </p:cNvPr>
          <p:cNvSpPr/>
          <p:nvPr/>
        </p:nvSpPr>
        <p:spPr bwMode="auto">
          <a:xfrm>
            <a:off x="1380690" y="4099113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  <a:endParaRPr lang="fr-FR" sz="1400" dirty="0">
              <a:solidFill>
                <a:srgbClr val="F97B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0C39D5B4-3899-4CC1-B865-6551EDD64315}"/>
              </a:ext>
            </a:extLst>
          </p:cNvPr>
          <p:cNvSpPr/>
          <p:nvPr/>
        </p:nvSpPr>
        <p:spPr bwMode="auto">
          <a:xfrm>
            <a:off x="1743406" y="4099113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2778A560-A525-450E-9B28-E67517BACC10}"/>
              </a:ext>
            </a:extLst>
          </p:cNvPr>
          <p:cNvSpPr/>
          <p:nvPr/>
        </p:nvSpPr>
        <p:spPr bwMode="auto">
          <a:xfrm>
            <a:off x="2106122" y="4099113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5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2D4CB49C-947A-48D7-8920-B3F4320D63A7}"/>
              </a:ext>
            </a:extLst>
          </p:cNvPr>
          <p:cNvSpPr/>
          <p:nvPr/>
        </p:nvSpPr>
        <p:spPr bwMode="auto">
          <a:xfrm>
            <a:off x="2468838" y="4099113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6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AC7510CD-3FBC-484C-A211-E4618008C5FE}"/>
              </a:ext>
            </a:extLst>
          </p:cNvPr>
          <p:cNvSpPr/>
          <p:nvPr/>
        </p:nvSpPr>
        <p:spPr bwMode="auto">
          <a:xfrm>
            <a:off x="2831555" y="4099113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7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D875D916-537E-4C43-A330-633A7FB27C44}"/>
              </a:ext>
            </a:extLst>
          </p:cNvPr>
          <p:cNvSpPr/>
          <p:nvPr/>
        </p:nvSpPr>
        <p:spPr bwMode="auto">
          <a:xfrm>
            <a:off x="3194271" y="4099113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8</a:t>
            </a:r>
            <a:endParaRPr lang="fr-FR" sz="1400" dirty="0">
              <a:solidFill>
                <a:srgbClr val="F97B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13ED6720-C673-4BBB-A806-7670AF17C636}"/>
              </a:ext>
            </a:extLst>
          </p:cNvPr>
          <p:cNvSpPr/>
          <p:nvPr/>
        </p:nvSpPr>
        <p:spPr bwMode="auto">
          <a:xfrm>
            <a:off x="3556987" y="4099113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9</a:t>
            </a:r>
            <a:endParaRPr lang="fr-FR" sz="1400" dirty="0">
              <a:solidFill>
                <a:srgbClr val="F97B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F03E09D9-8F0A-4126-A8A5-819C59BCECD6}"/>
              </a:ext>
            </a:extLst>
          </p:cNvPr>
          <p:cNvSpPr/>
          <p:nvPr/>
        </p:nvSpPr>
        <p:spPr bwMode="auto">
          <a:xfrm>
            <a:off x="3919704" y="4099113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10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1D3F554B-54D7-4644-89F9-2713D4C742CF}"/>
              </a:ext>
            </a:extLst>
          </p:cNvPr>
          <p:cNvSpPr/>
          <p:nvPr/>
        </p:nvSpPr>
        <p:spPr bwMode="auto">
          <a:xfrm>
            <a:off x="4282420" y="4099113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11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850E55B4-64A8-4D38-B04E-76677A28D644}"/>
              </a:ext>
            </a:extLst>
          </p:cNvPr>
          <p:cNvSpPr/>
          <p:nvPr/>
        </p:nvSpPr>
        <p:spPr bwMode="auto">
          <a:xfrm>
            <a:off x="4645136" y="4099113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12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707FF77B-890A-421B-BFB7-63676DD272AC}"/>
              </a:ext>
            </a:extLst>
          </p:cNvPr>
          <p:cNvSpPr/>
          <p:nvPr/>
        </p:nvSpPr>
        <p:spPr bwMode="auto">
          <a:xfrm>
            <a:off x="5007852" y="4099113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13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84C661D2-38BD-412F-A103-B6D8AAF5781E}"/>
              </a:ext>
            </a:extLst>
          </p:cNvPr>
          <p:cNvSpPr/>
          <p:nvPr/>
        </p:nvSpPr>
        <p:spPr bwMode="auto">
          <a:xfrm>
            <a:off x="5370569" y="4099113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14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D3DAF680-6A54-45C8-808B-EDA672930F33}"/>
              </a:ext>
            </a:extLst>
          </p:cNvPr>
          <p:cNvSpPr/>
          <p:nvPr/>
        </p:nvSpPr>
        <p:spPr bwMode="auto">
          <a:xfrm>
            <a:off x="5733285" y="4099113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15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AD3C38F9-5FE0-4151-B6D9-623E8652796C}"/>
              </a:ext>
            </a:extLst>
          </p:cNvPr>
          <p:cNvSpPr/>
          <p:nvPr/>
        </p:nvSpPr>
        <p:spPr bwMode="auto">
          <a:xfrm>
            <a:off x="6095999" y="4099113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16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2BFB960B-61D3-44CD-A99E-54E7DB4B1DDC}"/>
              </a:ext>
            </a:extLst>
          </p:cNvPr>
          <p:cNvSpPr/>
          <p:nvPr/>
        </p:nvSpPr>
        <p:spPr bwMode="auto">
          <a:xfrm>
            <a:off x="6458715" y="4099113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17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405F6225-47C8-4EF6-9255-2B6B3E78E970}"/>
              </a:ext>
            </a:extLst>
          </p:cNvPr>
          <p:cNvSpPr/>
          <p:nvPr/>
        </p:nvSpPr>
        <p:spPr bwMode="auto">
          <a:xfrm>
            <a:off x="6821431" y="4099113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18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806417A2-1362-4862-ACEA-B404819F3135}"/>
              </a:ext>
            </a:extLst>
          </p:cNvPr>
          <p:cNvSpPr/>
          <p:nvPr/>
        </p:nvSpPr>
        <p:spPr bwMode="auto">
          <a:xfrm>
            <a:off x="7184148" y="4099113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19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639845A6-9576-4EBE-8343-FC86BCD92070}"/>
              </a:ext>
            </a:extLst>
          </p:cNvPr>
          <p:cNvSpPr/>
          <p:nvPr/>
        </p:nvSpPr>
        <p:spPr bwMode="auto">
          <a:xfrm>
            <a:off x="7546864" y="4099113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20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34A9BBBD-3F98-457A-B6CE-2ACD5B8C4806}"/>
              </a:ext>
            </a:extLst>
          </p:cNvPr>
          <p:cNvSpPr/>
          <p:nvPr/>
        </p:nvSpPr>
        <p:spPr bwMode="auto">
          <a:xfrm>
            <a:off x="7909580" y="4099113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21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F32039A1-6FA0-4975-9548-CC8AC8F3DE62}"/>
              </a:ext>
            </a:extLst>
          </p:cNvPr>
          <p:cNvSpPr/>
          <p:nvPr/>
        </p:nvSpPr>
        <p:spPr bwMode="auto">
          <a:xfrm>
            <a:off x="8272296" y="4099113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22</a:t>
            </a:r>
            <a:endParaRPr lang="fr-FR" sz="1400" dirty="0">
              <a:solidFill>
                <a:srgbClr val="F97B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9FF9D64A-945A-4850-A86A-0FD999C81591}"/>
              </a:ext>
            </a:extLst>
          </p:cNvPr>
          <p:cNvSpPr/>
          <p:nvPr/>
        </p:nvSpPr>
        <p:spPr bwMode="auto">
          <a:xfrm>
            <a:off x="8635013" y="4099113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23</a:t>
            </a:r>
            <a:endParaRPr lang="fr-FR" sz="1400" dirty="0">
              <a:solidFill>
                <a:srgbClr val="F97B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0F535906-1E91-48FB-BB08-14CCC1BA1BF2}"/>
              </a:ext>
            </a:extLst>
          </p:cNvPr>
          <p:cNvSpPr/>
          <p:nvPr/>
        </p:nvSpPr>
        <p:spPr bwMode="auto">
          <a:xfrm>
            <a:off x="8997729" y="4099113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24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4" name="Freeform: Shape 63">
            <a:extLst>
              <a:ext uri="{FF2B5EF4-FFF2-40B4-BE49-F238E27FC236}">
                <a16:creationId xmlns:a16="http://schemas.microsoft.com/office/drawing/2014/main" id="{72478F72-22DC-4511-B63D-B654DCE86235}"/>
              </a:ext>
            </a:extLst>
          </p:cNvPr>
          <p:cNvSpPr/>
          <p:nvPr/>
        </p:nvSpPr>
        <p:spPr bwMode="auto">
          <a:xfrm>
            <a:off x="9360445" y="4099113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25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972C62A8-B08F-476B-94E7-E2C79F39AB97}"/>
              </a:ext>
            </a:extLst>
          </p:cNvPr>
          <p:cNvSpPr/>
          <p:nvPr/>
        </p:nvSpPr>
        <p:spPr bwMode="auto">
          <a:xfrm>
            <a:off x="9723162" y="4099113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26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A701FC9E-597C-4B3E-8B3C-FC01056A1DB3}"/>
              </a:ext>
            </a:extLst>
          </p:cNvPr>
          <p:cNvSpPr/>
          <p:nvPr/>
        </p:nvSpPr>
        <p:spPr bwMode="auto">
          <a:xfrm>
            <a:off x="10085878" y="4099113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27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B20467F9-546C-418C-B40B-7564D96BEA1A}"/>
              </a:ext>
            </a:extLst>
          </p:cNvPr>
          <p:cNvSpPr/>
          <p:nvPr/>
        </p:nvSpPr>
        <p:spPr bwMode="auto">
          <a:xfrm>
            <a:off x="10448594" y="4099113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28</a:t>
            </a:r>
            <a:endParaRPr lang="fr-FR" sz="1400" dirty="0">
              <a:solidFill>
                <a:srgbClr val="F97B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8" name="Freeform: Shape 67">
            <a:extLst>
              <a:ext uri="{FF2B5EF4-FFF2-40B4-BE49-F238E27FC236}">
                <a16:creationId xmlns:a16="http://schemas.microsoft.com/office/drawing/2014/main" id="{F6EA1186-DACB-41B1-B3BF-8CF69C6B17E7}"/>
              </a:ext>
            </a:extLst>
          </p:cNvPr>
          <p:cNvSpPr/>
          <p:nvPr/>
        </p:nvSpPr>
        <p:spPr bwMode="auto">
          <a:xfrm>
            <a:off x="10811310" y="4099113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29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9" name="Freeform: Shape 68">
            <a:extLst>
              <a:ext uri="{FF2B5EF4-FFF2-40B4-BE49-F238E27FC236}">
                <a16:creationId xmlns:a16="http://schemas.microsoft.com/office/drawing/2014/main" id="{0D71303D-51D7-4CEB-B0AD-51FB35F293CD}"/>
              </a:ext>
            </a:extLst>
          </p:cNvPr>
          <p:cNvSpPr/>
          <p:nvPr/>
        </p:nvSpPr>
        <p:spPr bwMode="auto">
          <a:xfrm>
            <a:off x="11174027" y="4099113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30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0" name="Freeform: Shape 69">
            <a:extLst>
              <a:ext uri="{FF2B5EF4-FFF2-40B4-BE49-F238E27FC236}">
                <a16:creationId xmlns:a16="http://schemas.microsoft.com/office/drawing/2014/main" id="{5A16E805-45DE-494E-9E50-62F46A91E5EE}"/>
              </a:ext>
            </a:extLst>
          </p:cNvPr>
          <p:cNvSpPr/>
          <p:nvPr/>
        </p:nvSpPr>
        <p:spPr bwMode="auto">
          <a:xfrm>
            <a:off x="11536743" y="4099113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31</a:t>
            </a:r>
            <a:endParaRPr lang="fr-FR" sz="1400" dirty="0">
              <a:solidFill>
                <a:srgbClr val="F97B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EDCEF47C-BA8F-470D-B7C2-48A310F54356}"/>
              </a:ext>
            </a:extLst>
          </p:cNvPr>
          <p:cNvSpPr/>
          <p:nvPr/>
        </p:nvSpPr>
        <p:spPr bwMode="auto">
          <a:xfrm>
            <a:off x="292541" y="3731561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CFDD8DE8-844F-4138-B1B4-77DE8B1F729A}"/>
              </a:ext>
            </a:extLst>
          </p:cNvPr>
          <p:cNvSpPr/>
          <p:nvPr/>
        </p:nvSpPr>
        <p:spPr bwMode="auto">
          <a:xfrm>
            <a:off x="655257" y="3731561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94613D0D-533C-4175-A8C7-7579351999AF}"/>
              </a:ext>
            </a:extLst>
          </p:cNvPr>
          <p:cNvSpPr/>
          <p:nvPr/>
        </p:nvSpPr>
        <p:spPr bwMode="auto">
          <a:xfrm>
            <a:off x="1017973" y="3731561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A25FDDB-3BC9-479B-ACD1-85DF50F859F3}"/>
              </a:ext>
            </a:extLst>
          </p:cNvPr>
          <p:cNvSpPr/>
          <p:nvPr/>
        </p:nvSpPr>
        <p:spPr bwMode="auto">
          <a:xfrm>
            <a:off x="1380690" y="3731561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21755F4-3DC4-480A-B110-101BCCF8B231}"/>
              </a:ext>
            </a:extLst>
          </p:cNvPr>
          <p:cNvSpPr/>
          <p:nvPr/>
        </p:nvSpPr>
        <p:spPr bwMode="auto">
          <a:xfrm>
            <a:off x="1743406" y="3731561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24747CF9-FBC3-47D3-B394-702AD92A596D}"/>
              </a:ext>
            </a:extLst>
          </p:cNvPr>
          <p:cNvSpPr/>
          <p:nvPr/>
        </p:nvSpPr>
        <p:spPr bwMode="auto">
          <a:xfrm>
            <a:off x="2106122" y="3731561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654EF422-C100-4A71-8B72-BA924FD29D41}"/>
              </a:ext>
            </a:extLst>
          </p:cNvPr>
          <p:cNvSpPr/>
          <p:nvPr/>
        </p:nvSpPr>
        <p:spPr bwMode="auto">
          <a:xfrm>
            <a:off x="2468838" y="3731561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860F08E-CC91-4E7F-AA41-12DEDBE6F159}"/>
              </a:ext>
            </a:extLst>
          </p:cNvPr>
          <p:cNvSpPr/>
          <p:nvPr/>
        </p:nvSpPr>
        <p:spPr bwMode="auto">
          <a:xfrm>
            <a:off x="2831555" y="3731561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9030D071-3DE5-41FF-A49C-91DAF350B455}"/>
              </a:ext>
            </a:extLst>
          </p:cNvPr>
          <p:cNvSpPr/>
          <p:nvPr/>
        </p:nvSpPr>
        <p:spPr bwMode="auto">
          <a:xfrm>
            <a:off x="3194271" y="3731561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7E207C4-EF28-40A0-ADAA-56F3DD388756}"/>
              </a:ext>
            </a:extLst>
          </p:cNvPr>
          <p:cNvSpPr/>
          <p:nvPr/>
        </p:nvSpPr>
        <p:spPr bwMode="auto">
          <a:xfrm>
            <a:off x="3556987" y="3731561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3ED6B78-1292-4845-82EF-07401D0E19B6}"/>
              </a:ext>
            </a:extLst>
          </p:cNvPr>
          <p:cNvSpPr/>
          <p:nvPr/>
        </p:nvSpPr>
        <p:spPr bwMode="auto">
          <a:xfrm>
            <a:off x="3919704" y="3731561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C8FFADE-E28E-44E3-897F-E771E18BD013}"/>
              </a:ext>
            </a:extLst>
          </p:cNvPr>
          <p:cNvSpPr/>
          <p:nvPr/>
        </p:nvSpPr>
        <p:spPr bwMode="auto">
          <a:xfrm>
            <a:off x="4282420" y="3731561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D0E290D6-31F6-4521-B3D9-AE415C1BB27A}"/>
              </a:ext>
            </a:extLst>
          </p:cNvPr>
          <p:cNvSpPr/>
          <p:nvPr/>
        </p:nvSpPr>
        <p:spPr bwMode="auto">
          <a:xfrm>
            <a:off x="4645136" y="3731561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0CC6BD6-C203-426E-9602-07C193F112D7}"/>
              </a:ext>
            </a:extLst>
          </p:cNvPr>
          <p:cNvSpPr/>
          <p:nvPr/>
        </p:nvSpPr>
        <p:spPr bwMode="auto">
          <a:xfrm>
            <a:off x="5007852" y="3731561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78B84F8-7EB9-4340-9E6A-6A982DD28D47}"/>
              </a:ext>
            </a:extLst>
          </p:cNvPr>
          <p:cNvSpPr/>
          <p:nvPr/>
        </p:nvSpPr>
        <p:spPr bwMode="auto">
          <a:xfrm>
            <a:off x="5370569" y="3731561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4ED95F-231F-4C68-B930-530D4CFEBB99}"/>
              </a:ext>
            </a:extLst>
          </p:cNvPr>
          <p:cNvSpPr/>
          <p:nvPr/>
        </p:nvSpPr>
        <p:spPr bwMode="auto">
          <a:xfrm>
            <a:off x="5733285" y="3731561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DF53779D-772B-474E-BC6A-F71EBEB14598}"/>
              </a:ext>
            </a:extLst>
          </p:cNvPr>
          <p:cNvSpPr/>
          <p:nvPr/>
        </p:nvSpPr>
        <p:spPr bwMode="auto">
          <a:xfrm>
            <a:off x="6095999" y="3731561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A81FCB79-F06B-492F-B13D-CB82A58DB59C}"/>
              </a:ext>
            </a:extLst>
          </p:cNvPr>
          <p:cNvSpPr/>
          <p:nvPr/>
        </p:nvSpPr>
        <p:spPr bwMode="auto">
          <a:xfrm>
            <a:off x="6458715" y="3731561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56009A5D-25A1-4D4D-A86F-E78A96FC565F}"/>
              </a:ext>
            </a:extLst>
          </p:cNvPr>
          <p:cNvSpPr/>
          <p:nvPr/>
        </p:nvSpPr>
        <p:spPr bwMode="auto">
          <a:xfrm>
            <a:off x="6821431" y="3731561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2E6CDC4D-AA22-4F14-A773-BBFF4215A72E}"/>
              </a:ext>
            </a:extLst>
          </p:cNvPr>
          <p:cNvSpPr/>
          <p:nvPr/>
        </p:nvSpPr>
        <p:spPr bwMode="auto">
          <a:xfrm>
            <a:off x="7184148" y="3731561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856ED1E4-AC5D-4A59-8E3F-191B9F23ED0A}"/>
              </a:ext>
            </a:extLst>
          </p:cNvPr>
          <p:cNvSpPr/>
          <p:nvPr/>
        </p:nvSpPr>
        <p:spPr bwMode="auto">
          <a:xfrm>
            <a:off x="7546864" y="3731561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FC1A8883-426C-4402-AF1F-F0BECAAF9163}"/>
              </a:ext>
            </a:extLst>
          </p:cNvPr>
          <p:cNvSpPr/>
          <p:nvPr/>
        </p:nvSpPr>
        <p:spPr bwMode="auto">
          <a:xfrm>
            <a:off x="7909580" y="3731561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3A2437EC-7C20-41BD-B0E7-5B95F1B304D0}"/>
              </a:ext>
            </a:extLst>
          </p:cNvPr>
          <p:cNvSpPr/>
          <p:nvPr/>
        </p:nvSpPr>
        <p:spPr bwMode="auto">
          <a:xfrm>
            <a:off x="8272296" y="3731561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11E793A1-CC83-4E76-A455-0128D9A0573F}"/>
              </a:ext>
            </a:extLst>
          </p:cNvPr>
          <p:cNvSpPr/>
          <p:nvPr/>
        </p:nvSpPr>
        <p:spPr bwMode="auto">
          <a:xfrm>
            <a:off x="8635013" y="3731561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9ADA415B-309A-4DFF-BC38-02FE08B40BAA}"/>
              </a:ext>
            </a:extLst>
          </p:cNvPr>
          <p:cNvSpPr/>
          <p:nvPr/>
        </p:nvSpPr>
        <p:spPr bwMode="auto">
          <a:xfrm>
            <a:off x="8997729" y="3731561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CB082079-567B-4563-8096-36432E03B2A2}"/>
              </a:ext>
            </a:extLst>
          </p:cNvPr>
          <p:cNvSpPr/>
          <p:nvPr/>
        </p:nvSpPr>
        <p:spPr bwMode="auto">
          <a:xfrm>
            <a:off x="9360445" y="3731561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5C1C3F2F-C359-4B32-8054-2287BA6E0A03}"/>
              </a:ext>
            </a:extLst>
          </p:cNvPr>
          <p:cNvSpPr/>
          <p:nvPr/>
        </p:nvSpPr>
        <p:spPr bwMode="auto">
          <a:xfrm>
            <a:off x="9723162" y="3731561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443EB250-4BBB-4A0A-A5FF-38984A3D18ED}"/>
              </a:ext>
            </a:extLst>
          </p:cNvPr>
          <p:cNvSpPr/>
          <p:nvPr/>
        </p:nvSpPr>
        <p:spPr bwMode="auto">
          <a:xfrm>
            <a:off x="10085878" y="3731561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FA47C31F-5267-4D1F-A609-37A87490AAE9}"/>
              </a:ext>
            </a:extLst>
          </p:cNvPr>
          <p:cNvSpPr/>
          <p:nvPr/>
        </p:nvSpPr>
        <p:spPr bwMode="auto">
          <a:xfrm>
            <a:off x="10448594" y="3731561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F88AD95B-6186-40F6-A803-7AD1EA59F70C}"/>
              </a:ext>
            </a:extLst>
          </p:cNvPr>
          <p:cNvSpPr/>
          <p:nvPr/>
        </p:nvSpPr>
        <p:spPr bwMode="auto">
          <a:xfrm>
            <a:off x="10811310" y="3731561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F700F651-583F-4A8A-98CB-8C7BAC16F295}"/>
              </a:ext>
            </a:extLst>
          </p:cNvPr>
          <p:cNvSpPr/>
          <p:nvPr/>
        </p:nvSpPr>
        <p:spPr bwMode="auto">
          <a:xfrm>
            <a:off x="11174027" y="3731561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94BDB650-310D-4D80-B577-274DF5C97B62}"/>
              </a:ext>
            </a:extLst>
          </p:cNvPr>
          <p:cNvSpPr/>
          <p:nvPr/>
        </p:nvSpPr>
        <p:spPr bwMode="auto">
          <a:xfrm>
            <a:off x="11536743" y="3731561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cxnSp>
        <p:nvCxnSpPr>
          <p:cNvPr id="100" name="Connector: Curved 99">
            <a:extLst>
              <a:ext uri="{FF2B5EF4-FFF2-40B4-BE49-F238E27FC236}">
                <a16:creationId xmlns:a16="http://schemas.microsoft.com/office/drawing/2014/main" id="{3E3A907B-2436-49CF-AC1B-5BEB2EFC7B84}"/>
              </a:ext>
            </a:extLst>
          </p:cNvPr>
          <p:cNvCxnSpPr/>
          <p:nvPr/>
        </p:nvCxnSpPr>
        <p:spPr>
          <a:xfrm rot="5400000" flipH="1" flipV="1">
            <a:off x="1024323" y="3550474"/>
            <a:ext cx="12700" cy="365760"/>
          </a:xfrm>
          <a:prstGeom prst="curvedConnector3">
            <a:avLst>
              <a:gd name="adj1" fmla="val 1500000"/>
            </a:avLst>
          </a:prstGeom>
          <a:ln w="19050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or: Curved 100">
            <a:extLst>
              <a:ext uri="{FF2B5EF4-FFF2-40B4-BE49-F238E27FC236}">
                <a16:creationId xmlns:a16="http://schemas.microsoft.com/office/drawing/2014/main" id="{66220A60-83BC-4FB8-BA8F-92F53DAC0B16}"/>
              </a:ext>
            </a:extLst>
          </p:cNvPr>
          <p:cNvCxnSpPr/>
          <p:nvPr/>
        </p:nvCxnSpPr>
        <p:spPr>
          <a:xfrm rot="5400000" flipH="1" flipV="1">
            <a:off x="1377383" y="3550474"/>
            <a:ext cx="12700" cy="365760"/>
          </a:xfrm>
          <a:prstGeom prst="curvedConnector3">
            <a:avLst>
              <a:gd name="adj1" fmla="val 1500000"/>
            </a:avLst>
          </a:prstGeom>
          <a:ln w="19050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or: Curved 101">
            <a:extLst>
              <a:ext uri="{FF2B5EF4-FFF2-40B4-BE49-F238E27FC236}">
                <a16:creationId xmlns:a16="http://schemas.microsoft.com/office/drawing/2014/main" id="{774ABA0B-E2A1-4800-80A1-4C27EE946FD7}"/>
              </a:ext>
            </a:extLst>
          </p:cNvPr>
          <p:cNvCxnSpPr/>
          <p:nvPr/>
        </p:nvCxnSpPr>
        <p:spPr>
          <a:xfrm rot="5400000" flipH="1" flipV="1">
            <a:off x="1740097" y="3550474"/>
            <a:ext cx="12700" cy="365760"/>
          </a:xfrm>
          <a:prstGeom prst="curvedConnector3">
            <a:avLst>
              <a:gd name="adj1" fmla="val 1500000"/>
            </a:avLst>
          </a:prstGeom>
          <a:ln w="19050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nector: Curved 102">
            <a:extLst>
              <a:ext uri="{FF2B5EF4-FFF2-40B4-BE49-F238E27FC236}">
                <a16:creationId xmlns:a16="http://schemas.microsoft.com/office/drawing/2014/main" id="{B45BA63E-7594-491A-A66F-BB7CD3706CDC}"/>
              </a:ext>
            </a:extLst>
          </p:cNvPr>
          <p:cNvCxnSpPr/>
          <p:nvPr/>
        </p:nvCxnSpPr>
        <p:spPr>
          <a:xfrm rot="5400000" flipH="1" flipV="1">
            <a:off x="2105854" y="3550474"/>
            <a:ext cx="12700" cy="365760"/>
          </a:xfrm>
          <a:prstGeom prst="curvedConnector3">
            <a:avLst>
              <a:gd name="adj1" fmla="val 1500000"/>
            </a:avLst>
          </a:prstGeom>
          <a:ln w="19050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ctor: Curved 103">
            <a:extLst>
              <a:ext uri="{FF2B5EF4-FFF2-40B4-BE49-F238E27FC236}">
                <a16:creationId xmlns:a16="http://schemas.microsoft.com/office/drawing/2014/main" id="{60268189-85C1-44E8-844C-BE03CF13C679}"/>
              </a:ext>
            </a:extLst>
          </p:cNvPr>
          <p:cNvCxnSpPr/>
          <p:nvPr/>
        </p:nvCxnSpPr>
        <p:spPr>
          <a:xfrm rot="5400000" flipH="1" flipV="1">
            <a:off x="2462491" y="3550474"/>
            <a:ext cx="12700" cy="365760"/>
          </a:xfrm>
          <a:prstGeom prst="curvedConnector3">
            <a:avLst>
              <a:gd name="adj1" fmla="val 1500000"/>
            </a:avLst>
          </a:prstGeom>
          <a:ln w="19050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nector: Curved 104">
            <a:extLst>
              <a:ext uri="{FF2B5EF4-FFF2-40B4-BE49-F238E27FC236}">
                <a16:creationId xmlns:a16="http://schemas.microsoft.com/office/drawing/2014/main" id="{EEBB9F07-AB90-416D-A2AA-52A46D2665B2}"/>
              </a:ext>
            </a:extLst>
          </p:cNvPr>
          <p:cNvCxnSpPr/>
          <p:nvPr/>
        </p:nvCxnSpPr>
        <p:spPr>
          <a:xfrm rot="5400000" flipH="1" flipV="1">
            <a:off x="2831557" y="3550474"/>
            <a:ext cx="12700" cy="365760"/>
          </a:xfrm>
          <a:prstGeom prst="curvedConnector3">
            <a:avLst>
              <a:gd name="adj1" fmla="val 1500000"/>
            </a:avLst>
          </a:prstGeom>
          <a:ln w="19050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nector: Curved 105">
            <a:extLst>
              <a:ext uri="{FF2B5EF4-FFF2-40B4-BE49-F238E27FC236}">
                <a16:creationId xmlns:a16="http://schemas.microsoft.com/office/drawing/2014/main" id="{4E1A9024-DB90-43B9-8AB8-08C2C94CC6A2}"/>
              </a:ext>
            </a:extLst>
          </p:cNvPr>
          <p:cNvCxnSpPr/>
          <p:nvPr/>
        </p:nvCxnSpPr>
        <p:spPr>
          <a:xfrm rot="5400000" flipH="1" flipV="1">
            <a:off x="3184617" y="3550474"/>
            <a:ext cx="12700" cy="365760"/>
          </a:xfrm>
          <a:prstGeom prst="curvedConnector3">
            <a:avLst>
              <a:gd name="adj1" fmla="val 1500000"/>
            </a:avLst>
          </a:prstGeom>
          <a:ln w="19050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ctor: Curved 106">
            <a:extLst>
              <a:ext uri="{FF2B5EF4-FFF2-40B4-BE49-F238E27FC236}">
                <a16:creationId xmlns:a16="http://schemas.microsoft.com/office/drawing/2014/main" id="{FDE3C21E-EE74-4694-81DE-31ACE7D75450}"/>
              </a:ext>
            </a:extLst>
          </p:cNvPr>
          <p:cNvCxnSpPr/>
          <p:nvPr/>
        </p:nvCxnSpPr>
        <p:spPr>
          <a:xfrm rot="5400000" flipH="1" flipV="1">
            <a:off x="3547331" y="3550474"/>
            <a:ext cx="12700" cy="365760"/>
          </a:xfrm>
          <a:prstGeom prst="curvedConnector3">
            <a:avLst>
              <a:gd name="adj1" fmla="val 1500000"/>
            </a:avLst>
          </a:prstGeom>
          <a:ln w="19050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or: Curved 107">
            <a:extLst>
              <a:ext uri="{FF2B5EF4-FFF2-40B4-BE49-F238E27FC236}">
                <a16:creationId xmlns:a16="http://schemas.microsoft.com/office/drawing/2014/main" id="{5A18A598-8E22-4B3A-B26B-50A1492D9F6A}"/>
              </a:ext>
            </a:extLst>
          </p:cNvPr>
          <p:cNvCxnSpPr/>
          <p:nvPr/>
        </p:nvCxnSpPr>
        <p:spPr>
          <a:xfrm rot="5400000" flipH="1" flipV="1">
            <a:off x="3913088" y="3550474"/>
            <a:ext cx="12700" cy="365760"/>
          </a:xfrm>
          <a:prstGeom prst="curvedConnector3">
            <a:avLst>
              <a:gd name="adj1" fmla="val 1500000"/>
            </a:avLst>
          </a:prstGeom>
          <a:ln w="19050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nector: Curved 108">
            <a:extLst>
              <a:ext uri="{FF2B5EF4-FFF2-40B4-BE49-F238E27FC236}">
                <a16:creationId xmlns:a16="http://schemas.microsoft.com/office/drawing/2014/main" id="{097329AB-A824-43A4-BD6F-6BF004C096ED}"/>
              </a:ext>
            </a:extLst>
          </p:cNvPr>
          <p:cNvCxnSpPr/>
          <p:nvPr/>
        </p:nvCxnSpPr>
        <p:spPr>
          <a:xfrm rot="5400000" flipH="1" flipV="1">
            <a:off x="4266810" y="3550474"/>
            <a:ext cx="12700" cy="365760"/>
          </a:xfrm>
          <a:prstGeom prst="curvedConnector3">
            <a:avLst>
              <a:gd name="adj1" fmla="val 1500000"/>
            </a:avLst>
          </a:prstGeom>
          <a:ln w="19050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nector: Curved 109">
            <a:extLst>
              <a:ext uri="{FF2B5EF4-FFF2-40B4-BE49-F238E27FC236}">
                <a16:creationId xmlns:a16="http://schemas.microsoft.com/office/drawing/2014/main" id="{9F45E5D3-0C9C-44DC-BE1A-A3548B4E0D22}"/>
              </a:ext>
            </a:extLst>
          </p:cNvPr>
          <p:cNvCxnSpPr/>
          <p:nvPr/>
        </p:nvCxnSpPr>
        <p:spPr>
          <a:xfrm rot="5400000" flipH="1" flipV="1">
            <a:off x="4635876" y="3550474"/>
            <a:ext cx="12700" cy="365760"/>
          </a:xfrm>
          <a:prstGeom prst="curvedConnector3">
            <a:avLst>
              <a:gd name="adj1" fmla="val 1500000"/>
            </a:avLst>
          </a:prstGeom>
          <a:ln w="19050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nector: Curved 110">
            <a:extLst>
              <a:ext uri="{FF2B5EF4-FFF2-40B4-BE49-F238E27FC236}">
                <a16:creationId xmlns:a16="http://schemas.microsoft.com/office/drawing/2014/main" id="{7A1F6319-FCE7-457D-9656-704A4C4F28C8}"/>
              </a:ext>
            </a:extLst>
          </p:cNvPr>
          <p:cNvCxnSpPr/>
          <p:nvPr/>
        </p:nvCxnSpPr>
        <p:spPr>
          <a:xfrm rot="5400000" flipH="1" flipV="1">
            <a:off x="4988936" y="3550474"/>
            <a:ext cx="12700" cy="365760"/>
          </a:xfrm>
          <a:prstGeom prst="curvedConnector3">
            <a:avLst>
              <a:gd name="adj1" fmla="val 1500000"/>
            </a:avLst>
          </a:prstGeom>
          <a:ln w="19050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nector: Curved 111">
            <a:extLst>
              <a:ext uri="{FF2B5EF4-FFF2-40B4-BE49-F238E27FC236}">
                <a16:creationId xmlns:a16="http://schemas.microsoft.com/office/drawing/2014/main" id="{68D82F68-B98D-4223-84B0-98D7D20302FE}"/>
              </a:ext>
            </a:extLst>
          </p:cNvPr>
          <p:cNvCxnSpPr/>
          <p:nvPr/>
        </p:nvCxnSpPr>
        <p:spPr>
          <a:xfrm rot="5400000" flipH="1" flipV="1">
            <a:off x="5351650" y="3550474"/>
            <a:ext cx="12700" cy="365760"/>
          </a:xfrm>
          <a:prstGeom prst="curvedConnector3">
            <a:avLst>
              <a:gd name="adj1" fmla="val 1500000"/>
            </a:avLst>
          </a:prstGeom>
          <a:ln w="19050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or: Curved 112">
            <a:extLst>
              <a:ext uri="{FF2B5EF4-FFF2-40B4-BE49-F238E27FC236}">
                <a16:creationId xmlns:a16="http://schemas.microsoft.com/office/drawing/2014/main" id="{1E7C056E-E397-4521-85B3-F60EB7FAAF8E}"/>
              </a:ext>
            </a:extLst>
          </p:cNvPr>
          <p:cNvCxnSpPr/>
          <p:nvPr/>
        </p:nvCxnSpPr>
        <p:spPr>
          <a:xfrm rot="5400000" flipH="1" flipV="1">
            <a:off x="5717407" y="3550474"/>
            <a:ext cx="12700" cy="365760"/>
          </a:xfrm>
          <a:prstGeom prst="curvedConnector3">
            <a:avLst>
              <a:gd name="adj1" fmla="val 1500000"/>
            </a:avLst>
          </a:prstGeom>
          <a:ln w="19050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nector: Curved 113">
            <a:extLst>
              <a:ext uri="{FF2B5EF4-FFF2-40B4-BE49-F238E27FC236}">
                <a16:creationId xmlns:a16="http://schemas.microsoft.com/office/drawing/2014/main" id="{7C7CA70C-66EE-4BC9-8F0F-21A0F98E5324}"/>
              </a:ext>
            </a:extLst>
          </p:cNvPr>
          <p:cNvCxnSpPr/>
          <p:nvPr/>
        </p:nvCxnSpPr>
        <p:spPr>
          <a:xfrm rot="5400000" flipH="1" flipV="1">
            <a:off x="6070595" y="3550474"/>
            <a:ext cx="12700" cy="365760"/>
          </a:xfrm>
          <a:prstGeom prst="curvedConnector3">
            <a:avLst>
              <a:gd name="adj1" fmla="val 1500000"/>
            </a:avLst>
          </a:prstGeom>
          <a:ln w="19050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nector: Curved 114">
            <a:extLst>
              <a:ext uri="{FF2B5EF4-FFF2-40B4-BE49-F238E27FC236}">
                <a16:creationId xmlns:a16="http://schemas.microsoft.com/office/drawing/2014/main" id="{B2B7E503-9185-4DFF-B4E0-3C0E3DEE0157}"/>
              </a:ext>
            </a:extLst>
          </p:cNvPr>
          <p:cNvCxnSpPr/>
          <p:nvPr/>
        </p:nvCxnSpPr>
        <p:spPr>
          <a:xfrm rot="5400000" flipH="1" flipV="1">
            <a:off x="6439661" y="3550474"/>
            <a:ext cx="12700" cy="365760"/>
          </a:xfrm>
          <a:prstGeom prst="curvedConnector3">
            <a:avLst>
              <a:gd name="adj1" fmla="val 1500000"/>
            </a:avLst>
          </a:prstGeom>
          <a:ln w="19050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nector: Curved 115">
            <a:extLst>
              <a:ext uri="{FF2B5EF4-FFF2-40B4-BE49-F238E27FC236}">
                <a16:creationId xmlns:a16="http://schemas.microsoft.com/office/drawing/2014/main" id="{38D98C5A-4CAD-4518-A9E6-330670757462}"/>
              </a:ext>
            </a:extLst>
          </p:cNvPr>
          <p:cNvCxnSpPr/>
          <p:nvPr/>
        </p:nvCxnSpPr>
        <p:spPr>
          <a:xfrm rot="5400000" flipH="1" flipV="1">
            <a:off x="6792721" y="3550474"/>
            <a:ext cx="12700" cy="365760"/>
          </a:xfrm>
          <a:prstGeom prst="curvedConnector3">
            <a:avLst>
              <a:gd name="adj1" fmla="val 1500000"/>
            </a:avLst>
          </a:prstGeom>
          <a:ln w="19050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nector: Curved 116">
            <a:extLst>
              <a:ext uri="{FF2B5EF4-FFF2-40B4-BE49-F238E27FC236}">
                <a16:creationId xmlns:a16="http://schemas.microsoft.com/office/drawing/2014/main" id="{9194CCC1-1746-4C80-9D85-3A966C13E4F6}"/>
              </a:ext>
            </a:extLst>
          </p:cNvPr>
          <p:cNvCxnSpPr/>
          <p:nvPr/>
        </p:nvCxnSpPr>
        <p:spPr>
          <a:xfrm rot="5400000" flipH="1" flipV="1">
            <a:off x="7155435" y="3550474"/>
            <a:ext cx="12700" cy="365760"/>
          </a:xfrm>
          <a:prstGeom prst="curvedConnector3">
            <a:avLst>
              <a:gd name="adj1" fmla="val 1500000"/>
            </a:avLst>
          </a:prstGeom>
          <a:ln w="19050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nector: Curved 117">
            <a:extLst>
              <a:ext uri="{FF2B5EF4-FFF2-40B4-BE49-F238E27FC236}">
                <a16:creationId xmlns:a16="http://schemas.microsoft.com/office/drawing/2014/main" id="{25C10B98-E2B8-43C3-9075-15864B01F9B2}"/>
              </a:ext>
            </a:extLst>
          </p:cNvPr>
          <p:cNvCxnSpPr/>
          <p:nvPr/>
        </p:nvCxnSpPr>
        <p:spPr>
          <a:xfrm rot="5400000" flipH="1" flipV="1">
            <a:off x="7521192" y="3550474"/>
            <a:ext cx="12700" cy="365760"/>
          </a:xfrm>
          <a:prstGeom prst="curvedConnector3">
            <a:avLst>
              <a:gd name="adj1" fmla="val 1500000"/>
            </a:avLst>
          </a:prstGeom>
          <a:ln w="19050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nector: Curved 128">
            <a:extLst>
              <a:ext uri="{FF2B5EF4-FFF2-40B4-BE49-F238E27FC236}">
                <a16:creationId xmlns:a16="http://schemas.microsoft.com/office/drawing/2014/main" id="{CF4E6CB0-E9E7-4378-897D-AC6B015507F4}"/>
              </a:ext>
            </a:extLst>
          </p:cNvPr>
          <p:cNvCxnSpPr/>
          <p:nvPr/>
        </p:nvCxnSpPr>
        <p:spPr>
          <a:xfrm rot="5400000" flipH="1" flipV="1">
            <a:off x="7883906" y="3550474"/>
            <a:ext cx="12700" cy="365760"/>
          </a:xfrm>
          <a:prstGeom prst="curvedConnector3">
            <a:avLst>
              <a:gd name="adj1" fmla="val 1500000"/>
            </a:avLst>
          </a:prstGeom>
          <a:ln w="19050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nector: Curved 129">
            <a:extLst>
              <a:ext uri="{FF2B5EF4-FFF2-40B4-BE49-F238E27FC236}">
                <a16:creationId xmlns:a16="http://schemas.microsoft.com/office/drawing/2014/main" id="{579054B3-1EE7-4176-AD3C-72F72886AA80}"/>
              </a:ext>
            </a:extLst>
          </p:cNvPr>
          <p:cNvCxnSpPr/>
          <p:nvPr/>
        </p:nvCxnSpPr>
        <p:spPr>
          <a:xfrm rot="5400000" flipH="1" flipV="1">
            <a:off x="8252972" y="3550474"/>
            <a:ext cx="12700" cy="365760"/>
          </a:xfrm>
          <a:prstGeom prst="curvedConnector3">
            <a:avLst>
              <a:gd name="adj1" fmla="val 1500000"/>
            </a:avLst>
          </a:prstGeom>
          <a:ln w="19050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nector: Curved 130">
            <a:extLst>
              <a:ext uri="{FF2B5EF4-FFF2-40B4-BE49-F238E27FC236}">
                <a16:creationId xmlns:a16="http://schemas.microsoft.com/office/drawing/2014/main" id="{EDCD1458-B5EB-47EB-BECF-AE3B2D2984FF}"/>
              </a:ext>
            </a:extLst>
          </p:cNvPr>
          <p:cNvCxnSpPr/>
          <p:nvPr/>
        </p:nvCxnSpPr>
        <p:spPr>
          <a:xfrm rot="5400000" flipH="1" flipV="1">
            <a:off x="8606032" y="3550474"/>
            <a:ext cx="12700" cy="365760"/>
          </a:xfrm>
          <a:prstGeom prst="curvedConnector3">
            <a:avLst>
              <a:gd name="adj1" fmla="val 1500000"/>
            </a:avLst>
          </a:prstGeom>
          <a:ln w="19050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nector: Curved 131">
            <a:extLst>
              <a:ext uri="{FF2B5EF4-FFF2-40B4-BE49-F238E27FC236}">
                <a16:creationId xmlns:a16="http://schemas.microsoft.com/office/drawing/2014/main" id="{182276FD-4124-4CFD-94D1-40BCD5BC5DD9}"/>
              </a:ext>
            </a:extLst>
          </p:cNvPr>
          <p:cNvCxnSpPr/>
          <p:nvPr/>
        </p:nvCxnSpPr>
        <p:spPr>
          <a:xfrm rot="5400000" flipH="1" flipV="1">
            <a:off x="8968746" y="3550474"/>
            <a:ext cx="12700" cy="365760"/>
          </a:xfrm>
          <a:prstGeom prst="curvedConnector3">
            <a:avLst>
              <a:gd name="adj1" fmla="val 1500000"/>
            </a:avLst>
          </a:prstGeom>
          <a:ln w="19050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nector: Curved 132">
            <a:extLst>
              <a:ext uri="{FF2B5EF4-FFF2-40B4-BE49-F238E27FC236}">
                <a16:creationId xmlns:a16="http://schemas.microsoft.com/office/drawing/2014/main" id="{7FAA4775-3753-47D3-9F6C-14EF5269FE60}"/>
              </a:ext>
            </a:extLst>
          </p:cNvPr>
          <p:cNvCxnSpPr/>
          <p:nvPr/>
        </p:nvCxnSpPr>
        <p:spPr>
          <a:xfrm rot="5400000" flipH="1" flipV="1">
            <a:off x="9334503" y="3550474"/>
            <a:ext cx="12700" cy="365760"/>
          </a:xfrm>
          <a:prstGeom prst="curvedConnector3">
            <a:avLst>
              <a:gd name="adj1" fmla="val 1500000"/>
            </a:avLst>
          </a:prstGeom>
          <a:ln w="19050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nector: Curved 133">
            <a:extLst>
              <a:ext uri="{FF2B5EF4-FFF2-40B4-BE49-F238E27FC236}">
                <a16:creationId xmlns:a16="http://schemas.microsoft.com/office/drawing/2014/main" id="{C4683574-1A19-4E13-BC94-4B74C098CE28}"/>
              </a:ext>
            </a:extLst>
          </p:cNvPr>
          <p:cNvCxnSpPr/>
          <p:nvPr/>
        </p:nvCxnSpPr>
        <p:spPr>
          <a:xfrm rot="5400000" flipH="1" flipV="1">
            <a:off x="9696941" y="3550474"/>
            <a:ext cx="12700" cy="365760"/>
          </a:xfrm>
          <a:prstGeom prst="curvedConnector3">
            <a:avLst>
              <a:gd name="adj1" fmla="val 1500000"/>
            </a:avLst>
          </a:prstGeom>
          <a:ln w="19050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nector: Curved 134">
            <a:extLst>
              <a:ext uri="{FF2B5EF4-FFF2-40B4-BE49-F238E27FC236}">
                <a16:creationId xmlns:a16="http://schemas.microsoft.com/office/drawing/2014/main" id="{DCB315ED-2218-40C4-B9DA-7059D7835AB8}"/>
              </a:ext>
            </a:extLst>
          </p:cNvPr>
          <p:cNvCxnSpPr/>
          <p:nvPr/>
        </p:nvCxnSpPr>
        <p:spPr>
          <a:xfrm rot="5400000" flipH="1" flipV="1">
            <a:off x="10066007" y="3550474"/>
            <a:ext cx="12700" cy="365760"/>
          </a:xfrm>
          <a:prstGeom prst="curvedConnector3">
            <a:avLst>
              <a:gd name="adj1" fmla="val 1500000"/>
            </a:avLst>
          </a:prstGeom>
          <a:ln w="19050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Connector: Curved 135">
            <a:extLst>
              <a:ext uri="{FF2B5EF4-FFF2-40B4-BE49-F238E27FC236}">
                <a16:creationId xmlns:a16="http://schemas.microsoft.com/office/drawing/2014/main" id="{DD06EC07-4BE7-4E96-924D-505FFE5EE75B}"/>
              </a:ext>
            </a:extLst>
          </p:cNvPr>
          <p:cNvCxnSpPr/>
          <p:nvPr/>
        </p:nvCxnSpPr>
        <p:spPr>
          <a:xfrm rot="5400000" flipH="1" flipV="1">
            <a:off x="10419067" y="3550474"/>
            <a:ext cx="12700" cy="365760"/>
          </a:xfrm>
          <a:prstGeom prst="curvedConnector3">
            <a:avLst>
              <a:gd name="adj1" fmla="val 1500000"/>
            </a:avLst>
          </a:prstGeom>
          <a:ln w="19050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nector: Curved 136">
            <a:extLst>
              <a:ext uri="{FF2B5EF4-FFF2-40B4-BE49-F238E27FC236}">
                <a16:creationId xmlns:a16="http://schemas.microsoft.com/office/drawing/2014/main" id="{0C96B3F9-02AC-410C-86C0-1D0DD4F634C3}"/>
              </a:ext>
            </a:extLst>
          </p:cNvPr>
          <p:cNvCxnSpPr/>
          <p:nvPr/>
        </p:nvCxnSpPr>
        <p:spPr>
          <a:xfrm rot="5400000" flipH="1" flipV="1">
            <a:off x="10781781" y="3550474"/>
            <a:ext cx="12700" cy="365760"/>
          </a:xfrm>
          <a:prstGeom prst="curvedConnector3">
            <a:avLst>
              <a:gd name="adj1" fmla="val 1500000"/>
            </a:avLst>
          </a:prstGeom>
          <a:ln w="19050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onnector: Curved 137">
            <a:extLst>
              <a:ext uri="{FF2B5EF4-FFF2-40B4-BE49-F238E27FC236}">
                <a16:creationId xmlns:a16="http://schemas.microsoft.com/office/drawing/2014/main" id="{FC929D96-129C-4AF5-9799-5FA11DD8D522}"/>
              </a:ext>
            </a:extLst>
          </p:cNvPr>
          <p:cNvCxnSpPr/>
          <p:nvPr/>
        </p:nvCxnSpPr>
        <p:spPr>
          <a:xfrm rot="5400000" flipH="1" flipV="1">
            <a:off x="11147538" y="3550474"/>
            <a:ext cx="12700" cy="365760"/>
          </a:xfrm>
          <a:prstGeom prst="curvedConnector3">
            <a:avLst>
              <a:gd name="adj1" fmla="val 1500000"/>
            </a:avLst>
          </a:prstGeom>
          <a:ln w="19050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ctor: Curved 138">
            <a:extLst>
              <a:ext uri="{FF2B5EF4-FFF2-40B4-BE49-F238E27FC236}">
                <a16:creationId xmlns:a16="http://schemas.microsoft.com/office/drawing/2014/main" id="{AC63FAF4-8F24-4B5E-A6B4-4AF9B900D407}"/>
              </a:ext>
            </a:extLst>
          </p:cNvPr>
          <p:cNvCxnSpPr/>
          <p:nvPr/>
        </p:nvCxnSpPr>
        <p:spPr>
          <a:xfrm rot="5400000" flipH="1" flipV="1">
            <a:off x="11520737" y="3550474"/>
            <a:ext cx="12700" cy="365760"/>
          </a:xfrm>
          <a:prstGeom prst="curvedConnector3">
            <a:avLst>
              <a:gd name="adj1" fmla="val 1500000"/>
            </a:avLst>
          </a:prstGeom>
          <a:ln w="19050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nector: Curved 139">
            <a:extLst>
              <a:ext uri="{FF2B5EF4-FFF2-40B4-BE49-F238E27FC236}">
                <a16:creationId xmlns:a16="http://schemas.microsoft.com/office/drawing/2014/main" id="{84FF4D28-F250-4A76-A9C9-E6229AAE846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099772" y="2441622"/>
            <a:ext cx="12700" cy="2539014"/>
          </a:xfrm>
          <a:prstGeom prst="curvedConnector3">
            <a:avLst>
              <a:gd name="adj1" fmla="val 3700000"/>
            </a:avLst>
          </a:prstGeom>
          <a:ln w="19050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nector: Curved 140">
            <a:extLst>
              <a:ext uri="{FF2B5EF4-FFF2-40B4-BE49-F238E27FC236}">
                <a16:creationId xmlns:a16="http://schemas.microsoft.com/office/drawing/2014/main" id="{C4615322-9B78-4FA0-B339-074364914806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831557" y="2441622"/>
            <a:ext cx="12700" cy="2539014"/>
          </a:xfrm>
          <a:prstGeom prst="curvedConnector3">
            <a:avLst>
              <a:gd name="adj1" fmla="val 3700000"/>
            </a:avLst>
          </a:prstGeom>
          <a:ln w="19050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or: Curved 141">
            <a:extLst>
              <a:ext uri="{FF2B5EF4-FFF2-40B4-BE49-F238E27FC236}">
                <a16:creationId xmlns:a16="http://schemas.microsoft.com/office/drawing/2014/main" id="{A2B5B10C-6A2B-4C80-A985-5ACC2D963156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618208" y="2441622"/>
            <a:ext cx="12700" cy="2539014"/>
          </a:xfrm>
          <a:prstGeom prst="curvedConnector3">
            <a:avLst>
              <a:gd name="adj1" fmla="val 3700000"/>
            </a:avLst>
          </a:prstGeom>
          <a:ln w="19050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or: Curved 142">
            <a:extLst>
              <a:ext uri="{FF2B5EF4-FFF2-40B4-BE49-F238E27FC236}">
                <a16:creationId xmlns:a16="http://schemas.microsoft.com/office/drawing/2014/main" id="{1C971E66-2C28-41FF-BDB1-F6B0645230B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001502" y="2441622"/>
            <a:ext cx="12700" cy="2539014"/>
          </a:xfrm>
          <a:prstGeom prst="curvedConnector3">
            <a:avLst>
              <a:gd name="adj1" fmla="val 3700000"/>
            </a:avLst>
          </a:prstGeom>
          <a:ln w="19050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nector: Curved 143">
            <a:extLst>
              <a:ext uri="{FF2B5EF4-FFF2-40B4-BE49-F238E27FC236}">
                <a16:creationId xmlns:a16="http://schemas.microsoft.com/office/drawing/2014/main" id="{DFA8938A-1CF5-4284-8E90-59008111883C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9692659" y="2441622"/>
            <a:ext cx="12700" cy="2539014"/>
          </a:xfrm>
          <a:prstGeom prst="curvedConnector3">
            <a:avLst>
              <a:gd name="adj1" fmla="val 3700000"/>
            </a:avLst>
          </a:prstGeom>
          <a:ln w="19050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nector: Curved 144">
            <a:extLst>
              <a:ext uri="{FF2B5EF4-FFF2-40B4-BE49-F238E27FC236}">
                <a16:creationId xmlns:a16="http://schemas.microsoft.com/office/drawing/2014/main" id="{6B1475D6-6E3A-4427-B8FF-D1487B90013B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0075715" y="2441622"/>
            <a:ext cx="12700" cy="2539014"/>
          </a:xfrm>
          <a:prstGeom prst="curvedConnector3">
            <a:avLst>
              <a:gd name="adj1" fmla="val 3700000"/>
            </a:avLst>
          </a:prstGeom>
          <a:ln w="19050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Connector: Curved 148">
            <a:extLst>
              <a:ext uri="{FF2B5EF4-FFF2-40B4-BE49-F238E27FC236}">
                <a16:creationId xmlns:a16="http://schemas.microsoft.com/office/drawing/2014/main" id="{6163F7AF-5971-4AFB-A09F-CBFBE2E87B3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278880" y="-1756396"/>
            <a:ext cx="12700" cy="10881486"/>
          </a:xfrm>
          <a:prstGeom prst="curvedConnector3">
            <a:avLst>
              <a:gd name="adj1" fmla="val 9266677"/>
            </a:avLst>
          </a:prstGeom>
          <a:ln w="19050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Freeform: Shape 150">
            <a:extLst>
              <a:ext uri="{FF2B5EF4-FFF2-40B4-BE49-F238E27FC236}">
                <a16:creationId xmlns:a16="http://schemas.microsoft.com/office/drawing/2014/main" id="{98A55A82-784D-447C-ACFB-AF9C9CAE66F3}"/>
              </a:ext>
            </a:extLst>
          </p:cNvPr>
          <p:cNvSpPr/>
          <p:nvPr/>
        </p:nvSpPr>
        <p:spPr bwMode="auto">
          <a:xfrm>
            <a:off x="655257" y="5585761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041586FE-6B08-4EDA-9F99-49B924A09764}"/>
              </a:ext>
            </a:extLst>
          </p:cNvPr>
          <p:cNvSpPr txBox="1"/>
          <p:nvPr/>
        </p:nvSpPr>
        <p:spPr>
          <a:xfrm>
            <a:off x="637394" y="5952557"/>
            <a:ext cx="4313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31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BA57F7BA-EA75-4273-862F-4CB5C37A08DF}"/>
              </a:ext>
            </a:extLst>
          </p:cNvPr>
          <p:cNvSpPr txBox="1"/>
          <p:nvPr/>
        </p:nvSpPr>
        <p:spPr>
          <a:xfrm>
            <a:off x="1362826" y="5952557"/>
            <a:ext cx="4313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33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55" name="Freeform: Shape 154">
            <a:extLst>
              <a:ext uri="{FF2B5EF4-FFF2-40B4-BE49-F238E27FC236}">
                <a16:creationId xmlns:a16="http://schemas.microsoft.com/office/drawing/2014/main" id="{6C8C0B8C-4817-4A5C-ACA7-A328A08CE533}"/>
              </a:ext>
            </a:extLst>
          </p:cNvPr>
          <p:cNvSpPr/>
          <p:nvPr/>
        </p:nvSpPr>
        <p:spPr bwMode="auto">
          <a:xfrm>
            <a:off x="1380690" y="5585005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156" name="Freeform: Shape 155">
            <a:extLst>
              <a:ext uri="{FF2B5EF4-FFF2-40B4-BE49-F238E27FC236}">
                <a16:creationId xmlns:a16="http://schemas.microsoft.com/office/drawing/2014/main" id="{C4EDD99F-B6E8-41D4-A4C2-39F1C85FE01B}"/>
              </a:ext>
            </a:extLst>
          </p:cNvPr>
          <p:cNvSpPr/>
          <p:nvPr/>
        </p:nvSpPr>
        <p:spPr bwMode="auto">
          <a:xfrm>
            <a:off x="3194271" y="5585005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157" name="Freeform: Shape 156">
            <a:extLst>
              <a:ext uri="{FF2B5EF4-FFF2-40B4-BE49-F238E27FC236}">
                <a16:creationId xmlns:a16="http://schemas.microsoft.com/office/drawing/2014/main" id="{C6A88DF4-C96D-4CCC-A923-7C3D71C2FFD9}"/>
              </a:ext>
            </a:extLst>
          </p:cNvPr>
          <p:cNvSpPr/>
          <p:nvPr/>
        </p:nvSpPr>
        <p:spPr bwMode="auto">
          <a:xfrm>
            <a:off x="3556987" y="5585005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158" name="Freeform: Shape 157">
            <a:extLst>
              <a:ext uri="{FF2B5EF4-FFF2-40B4-BE49-F238E27FC236}">
                <a16:creationId xmlns:a16="http://schemas.microsoft.com/office/drawing/2014/main" id="{01957B7D-0915-4FB3-A6CD-DFE62F40031A}"/>
              </a:ext>
            </a:extLst>
          </p:cNvPr>
          <p:cNvSpPr/>
          <p:nvPr/>
        </p:nvSpPr>
        <p:spPr bwMode="auto">
          <a:xfrm>
            <a:off x="8272296" y="5585005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159" name="Freeform: Shape 158">
            <a:extLst>
              <a:ext uri="{FF2B5EF4-FFF2-40B4-BE49-F238E27FC236}">
                <a16:creationId xmlns:a16="http://schemas.microsoft.com/office/drawing/2014/main" id="{E00718E6-CDCD-4B90-98D3-936B42ED7E14}"/>
              </a:ext>
            </a:extLst>
          </p:cNvPr>
          <p:cNvSpPr/>
          <p:nvPr/>
        </p:nvSpPr>
        <p:spPr bwMode="auto">
          <a:xfrm>
            <a:off x="8635013" y="5585005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160" name="Freeform: Shape 159">
            <a:extLst>
              <a:ext uri="{FF2B5EF4-FFF2-40B4-BE49-F238E27FC236}">
                <a16:creationId xmlns:a16="http://schemas.microsoft.com/office/drawing/2014/main" id="{A22722E9-0F80-474C-82DB-309EB2129F72}"/>
              </a:ext>
            </a:extLst>
          </p:cNvPr>
          <p:cNvSpPr/>
          <p:nvPr/>
        </p:nvSpPr>
        <p:spPr bwMode="auto">
          <a:xfrm>
            <a:off x="10448594" y="5585005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0CDE1E1A-4F88-4530-A09A-FF76E66FADE6}"/>
              </a:ext>
            </a:extLst>
          </p:cNvPr>
          <p:cNvSpPr txBox="1"/>
          <p:nvPr/>
        </p:nvSpPr>
        <p:spPr>
          <a:xfrm>
            <a:off x="3155132" y="5952557"/>
            <a:ext cx="4313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38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7A1B61E7-D535-4EA4-9349-85BE9D1665E4}"/>
              </a:ext>
            </a:extLst>
          </p:cNvPr>
          <p:cNvSpPr txBox="1"/>
          <p:nvPr/>
        </p:nvSpPr>
        <p:spPr>
          <a:xfrm>
            <a:off x="3522677" y="5952557"/>
            <a:ext cx="4313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39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69ECF74C-A19B-4F5C-8F11-EBD9B7F4C431}"/>
              </a:ext>
            </a:extLst>
          </p:cNvPr>
          <p:cNvSpPr txBox="1"/>
          <p:nvPr/>
        </p:nvSpPr>
        <p:spPr>
          <a:xfrm>
            <a:off x="8237988" y="5952557"/>
            <a:ext cx="4313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52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1AA67F98-19B6-42CB-AD59-5ECF77C40619}"/>
              </a:ext>
            </a:extLst>
          </p:cNvPr>
          <p:cNvSpPr txBox="1"/>
          <p:nvPr/>
        </p:nvSpPr>
        <p:spPr>
          <a:xfrm>
            <a:off x="8605533" y="5952557"/>
            <a:ext cx="4313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53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7D4B47FE-8BB9-43F6-A09D-5D24C6E2457D}"/>
              </a:ext>
            </a:extLst>
          </p:cNvPr>
          <p:cNvSpPr txBox="1"/>
          <p:nvPr/>
        </p:nvSpPr>
        <p:spPr>
          <a:xfrm>
            <a:off x="10397837" y="5952557"/>
            <a:ext cx="4313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35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67" name="Freeform: Shape 166">
            <a:extLst>
              <a:ext uri="{FF2B5EF4-FFF2-40B4-BE49-F238E27FC236}">
                <a16:creationId xmlns:a16="http://schemas.microsoft.com/office/drawing/2014/main" id="{03483AFD-B0A0-4B78-8BD6-BAABD201D085}"/>
              </a:ext>
            </a:extLst>
          </p:cNvPr>
          <p:cNvSpPr/>
          <p:nvPr/>
        </p:nvSpPr>
        <p:spPr bwMode="auto">
          <a:xfrm>
            <a:off x="10968516" y="5585005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46A25133-A89E-4C32-9D84-751A3E093367}"/>
              </a:ext>
            </a:extLst>
          </p:cNvPr>
          <p:cNvSpPr txBox="1"/>
          <p:nvPr/>
        </p:nvSpPr>
        <p:spPr>
          <a:xfrm>
            <a:off x="10934205" y="5952557"/>
            <a:ext cx="4313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58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69" name="Freeform: Shape 168">
            <a:extLst>
              <a:ext uri="{FF2B5EF4-FFF2-40B4-BE49-F238E27FC236}">
                <a16:creationId xmlns:a16="http://schemas.microsoft.com/office/drawing/2014/main" id="{92038408-3575-4DA2-8AD4-51F1F6F59038}"/>
              </a:ext>
            </a:extLst>
          </p:cNvPr>
          <p:cNvSpPr/>
          <p:nvPr/>
        </p:nvSpPr>
        <p:spPr bwMode="auto">
          <a:xfrm>
            <a:off x="11536743" y="1352364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170" name="Freeform: Shape 169">
            <a:extLst>
              <a:ext uri="{FF2B5EF4-FFF2-40B4-BE49-F238E27FC236}">
                <a16:creationId xmlns:a16="http://schemas.microsoft.com/office/drawing/2014/main" id="{C87B2C47-98CA-4C4C-9021-C00E08192127}"/>
              </a:ext>
            </a:extLst>
          </p:cNvPr>
          <p:cNvSpPr/>
          <p:nvPr/>
        </p:nvSpPr>
        <p:spPr bwMode="auto">
          <a:xfrm>
            <a:off x="10787158" y="1352364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171" name="Freeform: Shape 170">
            <a:extLst>
              <a:ext uri="{FF2B5EF4-FFF2-40B4-BE49-F238E27FC236}">
                <a16:creationId xmlns:a16="http://schemas.microsoft.com/office/drawing/2014/main" id="{D2F3678E-44C3-426D-8A1B-405561C3D178}"/>
              </a:ext>
            </a:extLst>
          </p:cNvPr>
          <p:cNvSpPr/>
          <p:nvPr/>
        </p:nvSpPr>
        <p:spPr bwMode="auto">
          <a:xfrm>
            <a:off x="10044118" y="1352364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83C50AE9-C020-4DEF-A0F8-8E75A7CF3BF0}"/>
              </a:ext>
            </a:extLst>
          </p:cNvPr>
          <p:cNvSpPr txBox="1"/>
          <p:nvPr/>
        </p:nvSpPr>
        <p:spPr>
          <a:xfrm>
            <a:off x="11510304" y="1068400"/>
            <a:ext cx="4313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32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48F40D0F-0301-4BF8-AD1A-9330659F4882}"/>
              </a:ext>
            </a:extLst>
          </p:cNvPr>
          <p:cNvSpPr txBox="1"/>
          <p:nvPr/>
        </p:nvSpPr>
        <p:spPr>
          <a:xfrm>
            <a:off x="10752847" y="1068400"/>
            <a:ext cx="4313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38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4B9B9121-A187-46CA-A2AB-8BF1F613BB4F}"/>
              </a:ext>
            </a:extLst>
          </p:cNvPr>
          <p:cNvSpPr txBox="1"/>
          <p:nvPr/>
        </p:nvSpPr>
        <p:spPr>
          <a:xfrm>
            <a:off x="10009807" y="1068400"/>
            <a:ext cx="4313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61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D5BEE74C-8A1F-4D83-AB5B-09B9E0C7A039}"/>
              </a:ext>
            </a:extLst>
          </p:cNvPr>
          <p:cNvSpPr txBox="1"/>
          <p:nvPr/>
        </p:nvSpPr>
        <p:spPr>
          <a:xfrm>
            <a:off x="152400" y="152400"/>
            <a:ext cx="764857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>
                <a:solidFill>
                  <a:srgbClr val="33CCFF"/>
                </a:solidFill>
                <a:latin typeface="Eudoxus Sans Medium" pitchFamily="2" charset="0"/>
                <a:cs typeface="Eudoxus Sans Medium" pitchFamily="2" charset="0"/>
              </a:rPr>
              <a:t>input:</a:t>
            </a:r>
          </a:p>
          <a:p>
            <a:r>
              <a:rPr lang="fr-FR" sz="20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train_days </a:t>
            </a:r>
            <a:r>
              <a:rPr lang="fr-FR" sz="20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=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 [</a:t>
            </a:r>
            <a:r>
              <a:rPr lang="fr-FR" sz="2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2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2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8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2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9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2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22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2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23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2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28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2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31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]</a:t>
            </a:r>
            <a:br>
              <a:rPr lang="fr-FR" sz="2000">
                <a:latin typeface="Eudoxus Sans Medium" pitchFamily="2" charset="0"/>
                <a:cs typeface="Eudoxus Sans Medium" pitchFamily="2" charset="0"/>
              </a:rPr>
            </a:br>
            <a:r>
              <a:rPr lang="fr-FR" sz="20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costs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 </a:t>
            </a:r>
            <a:r>
              <a:rPr lang="fr-FR" sz="20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=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 [</a:t>
            </a:r>
            <a:r>
              <a:rPr lang="fr-FR" sz="2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2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10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2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25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]</a:t>
            </a:r>
          </a:p>
          <a:p>
            <a:r>
              <a:rPr lang="fr-FR" sz="20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n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 </a:t>
            </a:r>
            <a:r>
              <a:rPr lang="fr-FR" sz="20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=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 </a:t>
            </a:r>
            <a:r>
              <a:rPr lang="fr-FR" sz="2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32</a:t>
            </a:r>
          </a:p>
          <a:p>
            <a:r>
              <a:rPr lang="fr-FR" sz="20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output: 28</a:t>
            </a:r>
          </a:p>
          <a:p>
            <a:r>
              <a:rPr lang="fr-FR" sz="20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explanation:</a:t>
            </a:r>
            <a:endParaRPr lang="fr-FR" sz="20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68E85ECB-5711-42A5-B6E6-9F1881161069}"/>
              </a:ext>
            </a:extLst>
          </p:cNvPr>
          <p:cNvGrpSpPr/>
          <p:nvPr/>
        </p:nvGrpSpPr>
        <p:grpSpPr>
          <a:xfrm>
            <a:off x="5374329" y="324342"/>
            <a:ext cx="1003894" cy="1054923"/>
            <a:chOff x="5125950" y="5624966"/>
            <a:chExt cx="610679" cy="641721"/>
          </a:xfrm>
        </p:grpSpPr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1A500AA7-9CA8-4E22-8B06-08A15D1A19AA}"/>
                </a:ext>
              </a:extLst>
            </p:cNvPr>
            <p:cNvSpPr/>
            <p:nvPr/>
          </p:nvSpPr>
          <p:spPr bwMode="auto">
            <a:xfrm>
              <a:off x="5254180" y="5624966"/>
              <a:ext cx="362716" cy="367552"/>
            </a:xfrm>
            <a:custGeom>
              <a:avLst/>
              <a:gdLst>
                <a:gd name="connsiteX0" fmla="*/ 0 w 342900"/>
                <a:gd name="connsiteY0" fmla="*/ 0 h 731520"/>
                <a:gd name="connsiteX1" fmla="*/ 342900 w 342900"/>
                <a:gd name="connsiteY1" fmla="*/ 0 h 731520"/>
                <a:gd name="connsiteX2" fmla="*/ 342900 w 342900"/>
                <a:gd name="connsiteY2" fmla="*/ 731520 h 731520"/>
                <a:gd name="connsiteX3" fmla="*/ 0 w 342900"/>
                <a:gd name="connsiteY3" fmla="*/ 731520 h 731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2900" h="731520">
                  <a:moveTo>
                    <a:pt x="0" y="0"/>
                  </a:moveTo>
                  <a:lnTo>
                    <a:pt x="342900" y="0"/>
                  </a:lnTo>
                  <a:lnTo>
                    <a:pt x="342900" y="731520"/>
                  </a:lnTo>
                  <a:lnTo>
                    <a:pt x="0" y="731520"/>
                  </a:lnTo>
                  <a:close/>
                </a:path>
              </a:pathLst>
            </a:custGeom>
            <a:solidFill>
              <a:srgbClr val="343D46"/>
            </a:solidFill>
            <a:ln w="9525">
              <a:solidFill>
                <a:schemeClr val="tx1"/>
              </a:solidFill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fr-FR" sz="2400" dirty="0">
                <a:solidFill>
                  <a:srgbClr val="F9AD57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D0CF7DF9-981A-402C-A2B1-A200FEC32726}"/>
                </a:ext>
              </a:extLst>
            </p:cNvPr>
            <p:cNvSpPr txBox="1"/>
            <p:nvPr/>
          </p:nvSpPr>
          <p:spPr>
            <a:xfrm>
              <a:off x="5125950" y="5985851"/>
              <a:ext cx="610679" cy="2808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400">
                  <a:solidFill>
                    <a:srgbClr val="8690FA"/>
                  </a:solidFill>
                  <a:latin typeface="Eudoxus Sans Medium" pitchFamily="2" charset="0"/>
                  <a:cs typeface="Eudoxus Sans Medium" pitchFamily="2" charset="0"/>
                </a:rPr>
                <a:t>day</a:t>
              </a:r>
              <a:endParaRPr lang="fr-FR" sz="2400" dirty="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endParaRPr>
            </a:p>
          </p:txBody>
        </p:sp>
      </p:grpSp>
      <p:sp>
        <p:nvSpPr>
          <p:cNvPr id="197" name="TextBox 196">
            <a:extLst>
              <a:ext uri="{FF2B5EF4-FFF2-40B4-BE49-F238E27FC236}">
                <a16:creationId xmlns:a16="http://schemas.microsoft.com/office/drawing/2014/main" id="{F908ACB7-FABF-4E22-9EC2-0C7D3C8B52AB}"/>
              </a:ext>
            </a:extLst>
          </p:cNvPr>
          <p:cNvSpPr txBox="1"/>
          <p:nvPr/>
        </p:nvSpPr>
        <p:spPr>
          <a:xfrm>
            <a:off x="6108186" y="426361"/>
            <a:ext cx="23454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/>
              <a:t>: </a:t>
            </a:r>
            <a:r>
              <a:rPr lang="fr-FR" sz="2400">
                <a:solidFill>
                  <a:srgbClr val="00EFD1"/>
                </a:solidFill>
              </a:rPr>
              <a:t>cost</a:t>
            </a:r>
            <a:r>
              <a:rPr lang="fr-FR" sz="2400"/>
              <a:t>(</a:t>
            </a:r>
            <a:r>
              <a:rPr lang="fr-FR" sz="2400">
                <a:solidFill>
                  <a:srgbClr val="8690FA"/>
                </a:solidFill>
              </a:rPr>
              <a:t>day</a:t>
            </a:r>
            <a:r>
              <a:rPr lang="fr-FR" sz="2400"/>
              <a:t>)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11194074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B7F8FAA8-23D9-465A-8223-13750907F317}"/>
              </a:ext>
            </a:extLst>
          </p:cNvPr>
          <p:cNvCxnSpPr>
            <a:cxnSpLocks/>
          </p:cNvCxnSpPr>
          <p:nvPr/>
        </p:nvCxnSpPr>
        <p:spPr>
          <a:xfrm>
            <a:off x="10629952" y="4111813"/>
            <a:ext cx="0" cy="1473192"/>
          </a:xfrm>
          <a:prstGeom prst="straightConnector1">
            <a:avLst/>
          </a:prstGeom>
          <a:ln w="19050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139A821B-F347-4A36-A7AA-911F0F1186B8}"/>
              </a:ext>
            </a:extLst>
          </p:cNvPr>
          <p:cNvCxnSpPr>
            <a:cxnSpLocks/>
          </p:cNvCxnSpPr>
          <p:nvPr/>
        </p:nvCxnSpPr>
        <p:spPr>
          <a:xfrm>
            <a:off x="10629952" y="4111813"/>
            <a:ext cx="544074" cy="1473192"/>
          </a:xfrm>
          <a:prstGeom prst="straightConnector1">
            <a:avLst/>
          </a:prstGeom>
          <a:ln w="19050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8BAACAF8-F8FA-4DAC-A9F7-61A90E2BBF78}"/>
              </a:ext>
            </a:extLst>
          </p:cNvPr>
          <p:cNvCxnSpPr>
            <a:cxnSpLocks/>
          </p:cNvCxnSpPr>
          <p:nvPr/>
        </p:nvCxnSpPr>
        <p:spPr>
          <a:xfrm>
            <a:off x="8822135" y="4111813"/>
            <a:ext cx="0" cy="1473192"/>
          </a:xfrm>
          <a:prstGeom prst="straightConnector1">
            <a:avLst/>
          </a:prstGeom>
          <a:ln w="19050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6A19EBEE-5A06-4DE2-A3BC-19B33ADA9D27}"/>
              </a:ext>
            </a:extLst>
          </p:cNvPr>
          <p:cNvCxnSpPr>
            <a:cxnSpLocks/>
          </p:cNvCxnSpPr>
          <p:nvPr/>
        </p:nvCxnSpPr>
        <p:spPr>
          <a:xfrm>
            <a:off x="8453654" y="4111813"/>
            <a:ext cx="0" cy="1473192"/>
          </a:xfrm>
          <a:prstGeom prst="straightConnector1">
            <a:avLst/>
          </a:prstGeom>
          <a:ln w="19050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188">
            <a:extLst>
              <a:ext uri="{FF2B5EF4-FFF2-40B4-BE49-F238E27FC236}">
                <a16:creationId xmlns:a16="http://schemas.microsoft.com/office/drawing/2014/main" id="{2EB89E3A-2471-4541-A4FE-DB5297925D4D}"/>
              </a:ext>
            </a:extLst>
          </p:cNvPr>
          <p:cNvCxnSpPr>
            <a:cxnSpLocks/>
          </p:cNvCxnSpPr>
          <p:nvPr/>
        </p:nvCxnSpPr>
        <p:spPr>
          <a:xfrm>
            <a:off x="3736558" y="4111813"/>
            <a:ext cx="0" cy="1473192"/>
          </a:xfrm>
          <a:prstGeom prst="straightConnector1">
            <a:avLst/>
          </a:prstGeom>
          <a:ln w="19050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203AFF37-A12C-42C6-A992-2C4D3C8F5374}"/>
              </a:ext>
            </a:extLst>
          </p:cNvPr>
          <p:cNvCxnSpPr>
            <a:cxnSpLocks/>
          </p:cNvCxnSpPr>
          <p:nvPr/>
        </p:nvCxnSpPr>
        <p:spPr>
          <a:xfrm>
            <a:off x="3368077" y="4111813"/>
            <a:ext cx="0" cy="1473192"/>
          </a:xfrm>
          <a:prstGeom prst="straightConnector1">
            <a:avLst/>
          </a:prstGeom>
          <a:ln w="19050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56702611-DB03-4B6C-B499-3076B23A1331}"/>
              </a:ext>
            </a:extLst>
          </p:cNvPr>
          <p:cNvCxnSpPr>
            <a:cxnSpLocks/>
          </p:cNvCxnSpPr>
          <p:nvPr/>
        </p:nvCxnSpPr>
        <p:spPr>
          <a:xfrm>
            <a:off x="1567800" y="4111813"/>
            <a:ext cx="0" cy="1473192"/>
          </a:xfrm>
          <a:prstGeom prst="straightConnector1">
            <a:avLst/>
          </a:prstGeom>
          <a:ln w="19050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>
            <a:extLst>
              <a:ext uri="{FF2B5EF4-FFF2-40B4-BE49-F238E27FC236}">
                <a16:creationId xmlns:a16="http://schemas.microsoft.com/office/drawing/2014/main" id="{4C5DCA15-0C5A-4A4B-B2DB-39562D22161F}"/>
              </a:ext>
            </a:extLst>
          </p:cNvPr>
          <p:cNvCxnSpPr>
            <a:cxnSpLocks/>
          </p:cNvCxnSpPr>
          <p:nvPr/>
        </p:nvCxnSpPr>
        <p:spPr>
          <a:xfrm>
            <a:off x="836615" y="4111813"/>
            <a:ext cx="0" cy="1473192"/>
          </a:xfrm>
          <a:prstGeom prst="straightConnector1">
            <a:avLst/>
          </a:prstGeom>
          <a:ln w="19050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0CE32100-97D2-4F0E-B071-C3E43FAF149C}"/>
              </a:ext>
            </a:extLst>
          </p:cNvPr>
          <p:cNvCxnSpPr/>
          <p:nvPr/>
        </p:nvCxnSpPr>
        <p:spPr>
          <a:xfrm flipH="1" flipV="1">
            <a:off x="11709967" y="1719916"/>
            <a:ext cx="16005" cy="2019788"/>
          </a:xfrm>
          <a:prstGeom prst="straightConnector1">
            <a:avLst/>
          </a:prstGeom>
          <a:ln w="19050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782C3A61-8E20-4390-BF09-8A35AA91BDA6}"/>
              </a:ext>
            </a:extLst>
          </p:cNvPr>
          <p:cNvCxnSpPr>
            <a:cxnSpLocks/>
          </p:cNvCxnSpPr>
          <p:nvPr/>
        </p:nvCxnSpPr>
        <p:spPr>
          <a:xfrm flipH="1" flipV="1">
            <a:off x="10958311" y="1724473"/>
            <a:ext cx="767662" cy="2019788"/>
          </a:xfrm>
          <a:prstGeom prst="straightConnector1">
            <a:avLst/>
          </a:prstGeom>
          <a:ln w="19050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FCC651A8-E8D6-41B3-9C51-BAE2DA7C7611}"/>
              </a:ext>
            </a:extLst>
          </p:cNvPr>
          <p:cNvCxnSpPr>
            <a:cxnSpLocks/>
          </p:cNvCxnSpPr>
          <p:nvPr/>
        </p:nvCxnSpPr>
        <p:spPr>
          <a:xfrm flipH="1" flipV="1">
            <a:off x="10216438" y="1715359"/>
            <a:ext cx="1518020" cy="2028902"/>
          </a:xfrm>
          <a:prstGeom prst="straightConnector1">
            <a:avLst/>
          </a:prstGeom>
          <a:ln w="19050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nector: Curved 98">
            <a:extLst>
              <a:ext uri="{FF2B5EF4-FFF2-40B4-BE49-F238E27FC236}">
                <a16:creationId xmlns:a16="http://schemas.microsoft.com/office/drawing/2014/main" id="{59095FCC-8EF7-43D8-89BB-5AF7B77EA2BA}"/>
              </a:ext>
            </a:extLst>
          </p:cNvPr>
          <p:cNvCxnSpPr/>
          <p:nvPr/>
        </p:nvCxnSpPr>
        <p:spPr>
          <a:xfrm rot="5400000" flipH="1" flipV="1">
            <a:off x="655257" y="3550474"/>
            <a:ext cx="12700" cy="365760"/>
          </a:xfrm>
          <a:prstGeom prst="curvedConnector3">
            <a:avLst>
              <a:gd name="adj1" fmla="val 1500000"/>
            </a:avLst>
          </a:prstGeom>
          <a:ln w="19050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5E0968B-EF64-4E5B-8332-4E60DE8EDC21}"/>
              </a:ext>
            </a:extLst>
          </p:cNvPr>
          <p:cNvSpPr txBox="1"/>
          <p:nvPr/>
        </p:nvSpPr>
        <p:spPr>
          <a:xfrm>
            <a:off x="152400" y="152400"/>
            <a:ext cx="764857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>
                <a:solidFill>
                  <a:srgbClr val="33CCFF"/>
                </a:solidFill>
                <a:latin typeface="Eudoxus Sans Medium" pitchFamily="2" charset="0"/>
                <a:cs typeface="Eudoxus Sans Medium" pitchFamily="2" charset="0"/>
              </a:rPr>
              <a:t>input:</a:t>
            </a:r>
          </a:p>
          <a:p>
            <a:r>
              <a:rPr lang="fr-FR" sz="20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train_days </a:t>
            </a:r>
            <a:r>
              <a:rPr lang="fr-FR" sz="20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=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 [</a:t>
            </a:r>
            <a:r>
              <a:rPr lang="fr-FR" sz="2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2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2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8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2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9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2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22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2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23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2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28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2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31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]</a:t>
            </a:r>
            <a:br>
              <a:rPr lang="fr-FR" sz="2000">
                <a:latin typeface="Eudoxus Sans Medium" pitchFamily="2" charset="0"/>
                <a:cs typeface="Eudoxus Sans Medium" pitchFamily="2" charset="0"/>
              </a:rPr>
            </a:br>
            <a:r>
              <a:rPr lang="fr-FR" sz="20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costs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 </a:t>
            </a:r>
            <a:r>
              <a:rPr lang="fr-FR" sz="20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=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 [</a:t>
            </a:r>
            <a:r>
              <a:rPr lang="fr-FR" sz="2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2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10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2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25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]</a:t>
            </a:r>
          </a:p>
          <a:p>
            <a:r>
              <a:rPr lang="fr-FR" sz="20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n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 </a:t>
            </a:r>
            <a:r>
              <a:rPr lang="fr-FR" sz="20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=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 </a:t>
            </a:r>
            <a:r>
              <a:rPr lang="fr-FR" sz="2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32</a:t>
            </a:r>
          </a:p>
          <a:p>
            <a:r>
              <a:rPr lang="fr-FR" sz="20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output: 28</a:t>
            </a:r>
          </a:p>
          <a:p>
            <a:r>
              <a:rPr lang="fr-FR" sz="20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explanation:</a:t>
            </a:r>
            <a:endParaRPr lang="fr-FR" sz="20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ABC6DAFE-C5FF-4D5B-A530-7772387BEDC9}"/>
              </a:ext>
            </a:extLst>
          </p:cNvPr>
          <p:cNvSpPr/>
          <p:nvPr/>
        </p:nvSpPr>
        <p:spPr bwMode="auto">
          <a:xfrm>
            <a:off x="292541" y="4099113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0DDCCEFF-02C9-4143-8F1E-5815272965F7}"/>
              </a:ext>
            </a:extLst>
          </p:cNvPr>
          <p:cNvSpPr/>
          <p:nvPr/>
        </p:nvSpPr>
        <p:spPr bwMode="auto">
          <a:xfrm>
            <a:off x="655257" y="4099113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1400" dirty="0">
              <a:solidFill>
                <a:srgbClr val="F97B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31F977D5-86B5-4E77-93D0-370D886885BC}"/>
              </a:ext>
            </a:extLst>
          </p:cNvPr>
          <p:cNvSpPr/>
          <p:nvPr/>
        </p:nvSpPr>
        <p:spPr bwMode="auto">
          <a:xfrm>
            <a:off x="1017973" y="4099113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E6DE62AA-4BD4-47F3-AE98-BC40D50F277D}"/>
              </a:ext>
            </a:extLst>
          </p:cNvPr>
          <p:cNvSpPr/>
          <p:nvPr/>
        </p:nvSpPr>
        <p:spPr bwMode="auto">
          <a:xfrm>
            <a:off x="1380690" y="4099113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  <a:endParaRPr lang="fr-FR" sz="1400" dirty="0">
              <a:solidFill>
                <a:srgbClr val="F97B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0C39D5B4-3899-4CC1-B865-6551EDD64315}"/>
              </a:ext>
            </a:extLst>
          </p:cNvPr>
          <p:cNvSpPr/>
          <p:nvPr/>
        </p:nvSpPr>
        <p:spPr bwMode="auto">
          <a:xfrm>
            <a:off x="1743406" y="4099113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2778A560-A525-450E-9B28-E67517BACC10}"/>
              </a:ext>
            </a:extLst>
          </p:cNvPr>
          <p:cNvSpPr/>
          <p:nvPr/>
        </p:nvSpPr>
        <p:spPr bwMode="auto">
          <a:xfrm>
            <a:off x="2106122" y="4099113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5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2D4CB49C-947A-48D7-8920-B3F4320D63A7}"/>
              </a:ext>
            </a:extLst>
          </p:cNvPr>
          <p:cNvSpPr/>
          <p:nvPr/>
        </p:nvSpPr>
        <p:spPr bwMode="auto">
          <a:xfrm>
            <a:off x="2468838" y="4099113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6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AC7510CD-3FBC-484C-A211-E4618008C5FE}"/>
              </a:ext>
            </a:extLst>
          </p:cNvPr>
          <p:cNvSpPr/>
          <p:nvPr/>
        </p:nvSpPr>
        <p:spPr bwMode="auto">
          <a:xfrm>
            <a:off x="2831555" y="4099113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7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D875D916-537E-4C43-A330-633A7FB27C44}"/>
              </a:ext>
            </a:extLst>
          </p:cNvPr>
          <p:cNvSpPr/>
          <p:nvPr/>
        </p:nvSpPr>
        <p:spPr bwMode="auto">
          <a:xfrm>
            <a:off x="3194271" y="4099113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8</a:t>
            </a:r>
            <a:endParaRPr lang="fr-FR" sz="1400" dirty="0">
              <a:solidFill>
                <a:srgbClr val="F97B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13ED6720-C673-4BBB-A806-7670AF17C636}"/>
              </a:ext>
            </a:extLst>
          </p:cNvPr>
          <p:cNvSpPr/>
          <p:nvPr/>
        </p:nvSpPr>
        <p:spPr bwMode="auto">
          <a:xfrm>
            <a:off x="3556987" y="4099113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9</a:t>
            </a:r>
            <a:endParaRPr lang="fr-FR" sz="1400" dirty="0">
              <a:solidFill>
                <a:srgbClr val="F97B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F03E09D9-8F0A-4126-A8A5-819C59BCECD6}"/>
              </a:ext>
            </a:extLst>
          </p:cNvPr>
          <p:cNvSpPr/>
          <p:nvPr/>
        </p:nvSpPr>
        <p:spPr bwMode="auto">
          <a:xfrm>
            <a:off x="3919704" y="4099113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10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1D3F554B-54D7-4644-89F9-2713D4C742CF}"/>
              </a:ext>
            </a:extLst>
          </p:cNvPr>
          <p:cNvSpPr/>
          <p:nvPr/>
        </p:nvSpPr>
        <p:spPr bwMode="auto">
          <a:xfrm>
            <a:off x="4282420" y="4099113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11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850E55B4-64A8-4D38-B04E-76677A28D644}"/>
              </a:ext>
            </a:extLst>
          </p:cNvPr>
          <p:cNvSpPr/>
          <p:nvPr/>
        </p:nvSpPr>
        <p:spPr bwMode="auto">
          <a:xfrm>
            <a:off x="4645136" y="4099113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12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707FF77B-890A-421B-BFB7-63676DD272AC}"/>
              </a:ext>
            </a:extLst>
          </p:cNvPr>
          <p:cNvSpPr/>
          <p:nvPr/>
        </p:nvSpPr>
        <p:spPr bwMode="auto">
          <a:xfrm>
            <a:off x="5007852" y="4099113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13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84C661D2-38BD-412F-A103-B6D8AAF5781E}"/>
              </a:ext>
            </a:extLst>
          </p:cNvPr>
          <p:cNvSpPr/>
          <p:nvPr/>
        </p:nvSpPr>
        <p:spPr bwMode="auto">
          <a:xfrm>
            <a:off x="5370569" y="4099113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14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D3DAF680-6A54-45C8-808B-EDA672930F33}"/>
              </a:ext>
            </a:extLst>
          </p:cNvPr>
          <p:cNvSpPr/>
          <p:nvPr/>
        </p:nvSpPr>
        <p:spPr bwMode="auto">
          <a:xfrm>
            <a:off x="5733285" y="4099113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15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AD3C38F9-5FE0-4151-B6D9-623E8652796C}"/>
              </a:ext>
            </a:extLst>
          </p:cNvPr>
          <p:cNvSpPr/>
          <p:nvPr/>
        </p:nvSpPr>
        <p:spPr bwMode="auto">
          <a:xfrm>
            <a:off x="6095999" y="4099113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16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2BFB960B-61D3-44CD-A99E-54E7DB4B1DDC}"/>
              </a:ext>
            </a:extLst>
          </p:cNvPr>
          <p:cNvSpPr/>
          <p:nvPr/>
        </p:nvSpPr>
        <p:spPr bwMode="auto">
          <a:xfrm>
            <a:off x="6458715" y="4099113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17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405F6225-47C8-4EF6-9255-2B6B3E78E970}"/>
              </a:ext>
            </a:extLst>
          </p:cNvPr>
          <p:cNvSpPr/>
          <p:nvPr/>
        </p:nvSpPr>
        <p:spPr bwMode="auto">
          <a:xfrm>
            <a:off x="6821431" y="4099113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18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806417A2-1362-4862-ACEA-B404819F3135}"/>
              </a:ext>
            </a:extLst>
          </p:cNvPr>
          <p:cNvSpPr/>
          <p:nvPr/>
        </p:nvSpPr>
        <p:spPr bwMode="auto">
          <a:xfrm>
            <a:off x="7184148" y="4099113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19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639845A6-9576-4EBE-8343-FC86BCD92070}"/>
              </a:ext>
            </a:extLst>
          </p:cNvPr>
          <p:cNvSpPr/>
          <p:nvPr/>
        </p:nvSpPr>
        <p:spPr bwMode="auto">
          <a:xfrm>
            <a:off x="7546864" y="4099113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20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34A9BBBD-3F98-457A-B6CE-2ACD5B8C4806}"/>
              </a:ext>
            </a:extLst>
          </p:cNvPr>
          <p:cNvSpPr/>
          <p:nvPr/>
        </p:nvSpPr>
        <p:spPr bwMode="auto">
          <a:xfrm>
            <a:off x="7909580" y="4099113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21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F32039A1-6FA0-4975-9548-CC8AC8F3DE62}"/>
              </a:ext>
            </a:extLst>
          </p:cNvPr>
          <p:cNvSpPr/>
          <p:nvPr/>
        </p:nvSpPr>
        <p:spPr bwMode="auto">
          <a:xfrm>
            <a:off x="8272296" y="4099113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22</a:t>
            </a:r>
            <a:endParaRPr lang="fr-FR" sz="1400" dirty="0">
              <a:solidFill>
                <a:srgbClr val="F97B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9FF9D64A-945A-4850-A86A-0FD999C81591}"/>
              </a:ext>
            </a:extLst>
          </p:cNvPr>
          <p:cNvSpPr/>
          <p:nvPr/>
        </p:nvSpPr>
        <p:spPr bwMode="auto">
          <a:xfrm>
            <a:off x="8635013" y="4099113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23</a:t>
            </a:r>
            <a:endParaRPr lang="fr-FR" sz="1400" dirty="0">
              <a:solidFill>
                <a:srgbClr val="F97B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0F535906-1E91-48FB-BB08-14CCC1BA1BF2}"/>
              </a:ext>
            </a:extLst>
          </p:cNvPr>
          <p:cNvSpPr/>
          <p:nvPr/>
        </p:nvSpPr>
        <p:spPr bwMode="auto">
          <a:xfrm>
            <a:off x="8997729" y="4099113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24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4" name="Freeform: Shape 63">
            <a:extLst>
              <a:ext uri="{FF2B5EF4-FFF2-40B4-BE49-F238E27FC236}">
                <a16:creationId xmlns:a16="http://schemas.microsoft.com/office/drawing/2014/main" id="{72478F72-22DC-4511-B63D-B654DCE86235}"/>
              </a:ext>
            </a:extLst>
          </p:cNvPr>
          <p:cNvSpPr/>
          <p:nvPr/>
        </p:nvSpPr>
        <p:spPr bwMode="auto">
          <a:xfrm>
            <a:off x="9360445" y="4099113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25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972C62A8-B08F-476B-94E7-E2C79F39AB97}"/>
              </a:ext>
            </a:extLst>
          </p:cNvPr>
          <p:cNvSpPr/>
          <p:nvPr/>
        </p:nvSpPr>
        <p:spPr bwMode="auto">
          <a:xfrm>
            <a:off x="9723162" y="4099113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26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A701FC9E-597C-4B3E-8B3C-FC01056A1DB3}"/>
              </a:ext>
            </a:extLst>
          </p:cNvPr>
          <p:cNvSpPr/>
          <p:nvPr/>
        </p:nvSpPr>
        <p:spPr bwMode="auto">
          <a:xfrm>
            <a:off x="10085878" y="4099113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27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B20467F9-546C-418C-B40B-7564D96BEA1A}"/>
              </a:ext>
            </a:extLst>
          </p:cNvPr>
          <p:cNvSpPr/>
          <p:nvPr/>
        </p:nvSpPr>
        <p:spPr bwMode="auto">
          <a:xfrm>
            <a:off x="10448594" y="4099113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28</a:t>
            </a:r>
            <a:endParaRPr lang="fr-FR" sz="1400" dirty="0">
              <a:solidFill>
                <a:srgbClr val="F97B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8" name="Freeform: Shape 67">
            <a:extLst>
              <a:ext uri="{FF2B5EF4-FFF2-40B4-BE49-F238E27FC236}">
                <a16:creationId xmlns:a16="http://schemas.microsoft.com/office/drawing/2014/main" id="{F6EA1186-DACB-41B1-B3BF-8CF69C6B17E7}"/>
              </a:ext>
            </a:extLst>
          </p:cNvPr>
          <p:cNvSpPr/>
          <p:nvPr/>
        </p:nvSpPr>
        <p:spPr bwMode="auto">
          <a:xfrm>
            <a:off x="10811310" y="4099113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29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9" name="Freeform: Shape 68">
            <a:extLst>
              <a:ext uri="{FF2B5EF4-FFF2-40B4-BE49-F238E27FC236}">
                <a16:creationId xmlns:a16="http://schemas.microsoft.com/office/drawing/2014/main" id="{0D71303D-51D7-4CEB-B0AD-51FB35F293CD}"/>
              </a:ext>
            </a:extLst>
          </p:cNvPr>
          <p:cNvSpPr/>
          <p:nvPr/>
        </p:nvSpPr>
        <p:spPr bwMode="auto">
          <a:xfrm>
            <a:off x="11174027" y="4099113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30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0" name="Freeform: Shape 69">
            <a:extLst>
              <a:ext uri="{FF2B5EF4-FFF2-40B4-BE49-F238E27FC236}">
                <a16:creationId xmlns:a16="http://schemas.microsoft.com/office/drawing/2014/main" id="{5A16E805-45DE-494E-9E50-62F46A91E5EE}"/>
              </a:ext>
            </a:extLst>
          </p:cNvPr>
          <p:cNvSpPr/>
          <p:nvPr/>
        </p:nvSpPr>
        <p:spPr bwMode="auto">
          <a:xfrm>
            <a:off x="11536743" y="4099113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31</a:t>
            </a:r>
            <a:endParaRPr lang="fr-FR" sz="1400" dirty="0">
              <a:solidFill>
                <a:srgbClr val="F97B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EDCEF47C-BA8F-470D-B7C2-48A310F54356}"/>
              </a:ext>
            </a:extLst>
          </p:cNvPr>
          <p:cNvSpPr/>
          <p:nvPr/>
        </p:nvSpPr>
        <p:spPr bwMode="auto">
          <a:xfrm>
            <a:off x="292541" y="3731561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CFDD8DE8-844F-4138-B1B4-77DE8B1F729A}"/>
              </a:ext>
            </a:extLst>
          </p:cNvPr>
          <p:cNvSpPr/>
          <p:nvPr/>
        </p:nvSpPr>
        <p:spPr bwMode="auto">
          <a:xfrm>
            <a:off x="655257" y="3731561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F9AE57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94613D0D-533C-4175-A8C7-7579351999AF}"/>
              </a:ext>
            </a:extLst>
          </p:cNvPr>
          <p:cNvSpPr/>
          <p:nvPr/>
        </p:nvSpPr>
        <p:spPr bwMode="auto">
          <a:xfrm>
            <a:off x="1017973" y="3731561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A25FDDB-3BC9-479B-ACD1-85DF50F859F3}"/>
              </a:ext>
            </a:extLst>
          </p:cNvPr>
          <p:cNvSpPr/>
          <p:nvPr/>
        </p:nvSpPr>
        <p:spPr bwMode="auto">
          <a:xfrm>
            <a:off x="1380690" y="3731561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21755F4-3DC4-480A-B110-101BCCF8B231}"/>
              </a:ext>
            </a:extLst>
          </p:cNvPr>
          <p:cNvSpPr/>
          <p:nvPr/>
        </p:nvSpPr>
        <p:spPr bwMode="auto">
          <a:xfrm>
            <a:off x="1743406" y="3731561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24747CF9-FBC3-47D3-B394-702AD92A596D}"/>
              </a:ext>
            </a:extLst>
          </p:cNvPr>
          <p:cNvSpPr/>
          <p:nvPr/>
        </p:nvSpPr>
        <p:spPr bwMode="auto">
          <a:xfrm>
            <a:off x="2106122" y="3731561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654EF422-C100-4A71-8B72-BA924FD29D41}"/>
              </a:ext>
            </a:extLst>
          </p:cNvPr>
          <p:cNvSpPr/>
          <p:nvPr/>
        </p:nvSpPr>
        <p:spPr bwMode="auto">
          <a:xfrm>
            <a:off x="2468838" y="3731561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860F08E-CC91-4E7F-AA41-12DEDBE6F159}"/>
              </a:ext>
            </a:extLst>
          </p:cNvPr>
          <p:cNvSpPr/>
          <p:nvPr/>
        </p:nvSpPr>
        <p:spPr bwMode="auto">
          <a:xfrm>
            <a:off x="2831555" y="3731561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F9AE57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9030D071-3DE5-41FF-A49C-91DAF350B455}"/>
              </a:ext>
            </a:extLst>
          </p:cNvPr>
          <p:cNvSpPr/>
          <p:nvPr/>
        </p:nvSpPr>
        <p:spPr bwMode="auto">
          <a:xfrm>
            <a:off x="3194271" y="3731561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F97B57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7E207C4-EF28-40A0-ADAA-56F3DD388756}"/>
              </a:ext>
            </a:extLst>
          </p:cNvPr>
          <p:cNvSpPr/>
          <p:nvPr/>
        </p:nvSpPr>
        <p:spPr bwMode="auto">
          <a:xfrm>
            <a:off x="3556987" y="3731561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3ED6B78-1292-4845-82EF-07401D0E19B6}"/>
              </a:ext>
            </a:extLst>
          </p:cNvPr>
          <p:cNvSpPr/>
          <p:nvPr/>
        </p:nvSpPr>
        <p:spPr bwMode="auto">
          <a:xfrm>
            <a:off x="3919704" y="3731561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C8FFADE-E28E-44E3-897F-E771E18BD013}"/>
              </a:ext>
            </a:extLst>
          </p:cNvPr>
          <p:cNvSpPr/>
          <p:nvPr/>
        </p:nvSpPr>
        <p:spPr bwMode="auto">
          <a:xfrm>
            <a:off x="4282420" y="3731561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D0E290D6-31F6-4521-B3D9-AE415C1BB27A}"/>
              </a:ext>
            </a:extLst>
          </p:cNvPr>
          <p:cNvSpPr/>
          <p:nvPr/>
        </p:nvSpPr>
        <p:spPr bwMode="auto">
          <a:xfrm>
            <a:off x="4645136" y="3731561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0CC6BD6-C203-426E-9602-07C193F112D7}"/>
              </a:ext>
            </a:extLst>
          </p:cNvPr>
          <p:cNvSpPr/>
          <p:nvPr/>
        </p:nvSpPr>
        <p:spPr bwMode="auto">
          <a:xfrm>
            <a:off x="5007852" y="3731561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78B84F8-7EB9-4340-9E6A-6A982DD28D47}"/>
              </a:ext>
            </a:extLst>
          </p:cNvPr>
          <p:cNvSpPr/>
          <p:nvPr/>
        </p:nvSpPr>
        <p:spPr bwMode="auto">
          <a:xfrm>
            <a:off x="5370569" y="3731561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4ED95F-231F-4C68-B930-530D4CFEBB99}"/>
              </a:ext>
            </a:extLst>
          </p:cNvPr>
          <p:cNvSpPr/>
          <p:nvPr/>
        </p:nvSpPr>
        <p:spPr bwMode="auto">
          <a:xfrm>
            <a:off x="5733285" y="3731561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DF53779D-772B-474E-BC6A-F71EBEB14598}"/>
              </a:ext>
            </a:extLst>
          </p:cNvPr>
          <p:cNvSpPr/>
          <p:nvPr/>
        </p:nvSpPr>
        <p:spPr bwMode="auto">
          <a:xfrm>
            <a:off x="6095999" y="3731561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A81FCB79-F06B-492F-B13D-CB82A58DB59C}"/>
              </a:ext>
            </a:extLst>
          </p:cNvPr>
          <p:cNvSpPr/>
          <p:nvPr/>
        </p:nvSpPr>
        <p:spPr bwMode="auto">
          <a:xfrm>
            <a:off x="6458715" y="3731561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56009A5D-25A1-4D4D-A86F-E78A96FC565F}"/>
              </a:ext>
            </a:extLst>
          </p:cNvPr>
          <p:cNvSpPr/>
          <p:nvPr/>
        </p:nvSpPr>
        <p:spPr bwMode="auto">
          <a:xfrm>
            <a:off x="6821431" y="3731561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2E6CDC4D-AA22-4F14-A773-BBFF4215A72E}"/>
              </a:ext>
            </a:extLst>
          </p:cNvPr>
          <p:cNvSpPr/>
          <p:nvPr/>
        </p:nvSpPr>
        <p:spPr bwMode="auto">
          <a:xfrm>
            <a:off x="7184148" y="3731561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856ED1E4-AC5D-4A59-8E3F-191B9F23ED0A}"/>
              </a:ext>
            </a:extLst>
          </p:cNvPr>
          <p:cNvSpPr/>
          <p:nvPr/>
        </p:nvSpPr>
        <p:spPr bwMode="auto">
          <a:xfrm>
            <a:off x="7546864" y="3731561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FC1A8883-426C-4402-AF1F-F0BECAAF9163}"/>
              </a:ext>
            </a:extLst>
          </p:cNvPr>
          <p:cNvSpPr/>
          <p:nvPr/>
        </p:nvSpPr>
        <p:spPr bwMode="auto">
          <a:xfrm>
            <a:off x="7909580" y="3731561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3A2437EC-7C20-41BD-B0E7-5B95F1B304D0}"/>
              </a:ext>
            </a:extLst>
          </p:cNvPr>
          <p:cNvSpPr/>
          <p:nvPr/>
        </p:nvSpPr>
        <p:spPr bwMode="auto">
          <a:xfrm>
            <a:off x="8272296" y="3731561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11E793A1-CC83-4E76-A455-0128D9A0573F}"/>
              </a:ext>
            </a:extLst>
          </p:cNvPr>
          <p:cNvSpPr/>
          <p:nvPr/>
        </p:nvSpPr>
        <p:spPr bwMode="auto">
          <a:xfrm>
            <a:off x="8635013" y="3731561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9ADA415B-309A-4DFF-BC38-02FE08B40BAA}"/>
              </a:ext>
            </a:extLst>
          </p:cNvPr>
          <p:cNvSpPr/>
          <p:nvPr/>
        </p:nvSpPr>
        <p:spPr bwMode="auto">
          <a:xfrm>
            <a:off x="8997729" y="3731561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CB082079-567B-4563-8096-36432E03B2A2}"/>
              </a:ext>
            </a:extLst>
          </p:cNvPr>
          <p:cNvSpPr/>
          <p:nvPr/>
        </p:nvSpPr>
        <p:spPr bwMode="auto">
          <a:xfrm>
            <a:off x="9360445" y="3731561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5C1C3F2F-C359-4B32-8054-2287BA6E0A03}"/>
              </a:ext>
            </a:extLst>
          </p:cNvPr>
          <p:cNvSpPr/>
          <p:nvPr/>
        </p:nvSpPr>
        <p:spPr bwMode="auto">
          <a:xfrm>
            <a:off x="9723162" y="3731561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443EB250-4BBB-4A0A-A5FF-38984A3D18ED}"/>
              </a:ext>
            </a:extLst>
          </p:cNvPr>
          <p:cNvSpPr/>
          <p:nvPr/>
        </p:nvSpPr>
        <p:spPr bwMode="auto">
          <a:xfrm>
            <a:off x="10085878" y="3731561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FA47C31F-5267-4D1F-A609-37A87490AAE9}"/>
              </a:ext>
            </a:extLst>
          </p:cNvPr>
          <p:cNvSpPr/>
          <p:nvPr/>
        </p:nvSpPr>
        <p:spPr bwMode="auto">
          <a:xfrm>
            <a:off x="10448594" y="3731561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F88AD95B-6186-40F6-A803-7AD1EA59F70C}"/>
              </a:ext>
            </a:extLst>
          </p:cNvPr>
          <p:cNvSpPr/>
          <p:nvPr/>
        </p:nvSpPr>
        <p:spPr bwMode="auto">
          <a:xfrm>
            <a:off x="10811310" y="3731561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F700F651-583F-4A8A-98CB-8C7BAC16F295}"/>
              </a:ext>
            </a:extLst>
          </p:cNvPr>
          <p:cNvSpPr/>
          <p:nvPr/>
        </p:nvSpPr>
        <p:spPr bwMode="auto">
          <a:xfrm>
            <a:off x="11174027" y="3731561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94BDB650-310D-4D80-B577-274DF5C97B62}"/>
              </a:ext>
            </a:extLst>
          </p:cNvPr>
          <p:cNvSpPr/>
          <p:nvPr/>
        </p:nvSpPr>
        <p:spPr bwMode="auto">
          <a:xfrm>
            <a:off x="11536743" y="3731561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cxnSp>
        <p:nvCxnSpPr>
          <p:cNvPr id="100" name="Connector: Curved 99">
            <a:extLst>
              <a:ext uri="{FF2B5EF4-FFF2-40B4-BE49-F238E27FC236}">
                <a16:creationId xmlns:a16="http://schemas.microsoft.com/office/drawing/2014/main" id="{3E3A907B-2436-49CF-AC1B-5BEB2EFC7B84}"/>
              </a:ext>
            </a:extLst>
          </p:cNvPr>
          <p:cNvCxnSpPr/>
          <p:nvPr/>
        </p:nvCxnSpPr>
        <p:spPr>
          <a:xfrm rot="5400000" flipH="1" flipV="1">
            <a:off x="1024323" y="3550474"/>
            <a:ext cx="12700" cy="365760"/>
          </a:xfrm>
          <a:prstGeom prst="curvedConnector3">
            <a:avLst>
              <a:gd name="adj1" fmla="val 1500000"/>
            </a:avLst>
          </a:prstGeom>
          <a:ln w="19050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or: Curved 100">
            <a:extLst>
              <a:ext uri="{FF2B5EF4-FFF2-40B4-BE49-F238E27FC236}">
                <a16:creationId xmlns:a16="http://schemas.microsoft.com/office/drawing/2014/main" id="{66220A60-83BC-4FB8-BA8F-92F53DAC0B16}"/>
              </a:ext>
            </a:extLst>
          </p:cNvPr>
          <p:cNvCxnSpPr/>
          <p:nvPr/>
        </p:nvCxnSpPr>
        <p:spPr>
          <a:xfrm rot="5400000" flipH="1" flipV="1">
            <a:off x="1377383" y="3550474"/>
            <a:ext cx="12700" cy="365760"/>
          </a:xfrm>
          <a:prstGeom prst="curvedConnector3">
            <a:avLst>
              <a:gd name="adj1" fmla="val 1500000"/>
            </a:avLst>
          </a:prstGeom>
          <a:ln w="19050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or: Curved 101">
            <a:extLst>
              <a:ext uri="{FF2B5EF4-FFF2-40B4-BE49-F238E27FC236}">
                <a16:creationId xmlns:a16="http://schemas.microsoft.com/office/drawing/2014/main" id="{774ABA0B-E2A1-4800-80A1-4C27EE946FD7}"/>
              </a:ext>
            </a:extLst>
          </p:cNvPr>
          <p:cNvCxnSpPr/>
          <p:nvPr/>
        </p:nvCxnSpPr>
        <p:spPr>
          <a:xfrm rot="5400000" flipH="1" flipV="1">
            <a:off x="1740097" y="3550474"/>
            <a:ext cx="12700" cy="365760"/>
          </a:xfrm>
          <a:prstGeom prst="curvedConnector3">
            <a:avLst>
              <a:gd name="adj1" fmla="val 1500000"/>
            </a:avLst>
          </a:prstGeom>
          <a:ln w="19050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nector: Curved 102">
            <a:extLst>
              <a:ext uri="{FF2B5EF4-FFF2-40B4-BE49-F238E27FC236}">
                <a16:creationId xmlns:a16="http://schemas.microsoft.com/office/drawing/2014/main" id="{B45BA63E-7594-491A-A66F-BB7CD3706CDC}"/>
              </a:ext>
            </a:extLst>
          </p:cNvPr>
          <p:cNvCxnSpPr/>
          <p:nvPr/>
        </p:nvCxnSpPr>
        <p:spPr>
          <a:xfrm rot="5400000" flipH="1" flipV="1">
            <a:off x="2105854" y="3550474"/>
            <a:ext cx="12700" cy="365760"/>
          </a:xfrm>
          <a:prstGeom prst="curvedConnector3">
            <a:avLst>
              <a:gd name="adj1" fmla="val 1500000"/>
            </a:avLst>
          </a:prstGeom>
          <a:ln w="19050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ctor: Curved 103">
            <a:extLst>
              <a:ext uri="{FF2B5EF4-FFF2-40B4-BE49-F238E27FC236}">
                <a16:creationId xmlns:a16="http://schemas.microsoft.com/office/drawing/2014/main" id="{60268189-85C1-44E8-844C-BE03CF13C679}"/>
              </a:ext>
            </a:extLst>
          </p:cNvPr>
          <p:cNvCxnSpPr/>
          <p:nvPr/>
        </p:nvCxnSpPr>
        <p:spPr>
          <a:xfrm rot="5400000" flipH="1" flipV="1">
            <a:off x="2462491" y="3550474"/>
            <a:ext cx="12700" cy="365760"/>
          </a:xfrm>
          <a:prstGeom prst="curvedConnector3">
            <a:avLst>
              <a:gd name="adj1" fmla="val 1500000"/>
            </a:avLst>
          </a:prstGeom>
          <a:ln w="19050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nector: Curved 104">
            <a:extLst>
              <a:ext uri="{FF2B5EF4-FFF2-40B4-BE49-F238E27FC236}">
                <a16:creationId xmlns:a16="http://schemas.microsoft.com/office/drawing/2014/main" id="{EEBB9F07-AB90-416D-A2AA-52A46D2665B2}"/>
              </a:ext>
            </a:extLst>
          </p:cNvPr>
          <p:cNvCxnSpPr/>
          <p:nvPr/>
        </p:nvCxnSpPr>
        <p:spPr>
          <a:xfrm rot="5400000" flipH="1" flipV="1">
            <a:off x="2831557" y="3550474"/>
            <a:ext cx="12700" cy="365760"/>
          </a:xfrm>
          <a:prstGeom prst="curvedConnector3">
            <a:avLst>
              <a:gd name="adj1" fmla="val 1500000"/>
            </a:avLst>
          </a:prstGeom>
          <a:ln w="19050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ctor: Curved 106">
            <a:extLst>
              <a:ext uri="{FF2B5EF4-FFF2-40B4-BE49-F238E27FC236}">
                <a16:creationId xmlns:a16="http://schemas.microsoft.com/office/drawing/2014/main" id="{FDE3C21E-EE74-4694-81DE-31ACE7D75450}"/>
              </a:ext>
            </a:extLst>
          </p:cNvPr>
          <p:cNvCxnSpPr/>
          <p:nvPr/>
        </p:nvCxnSpPr>
        <p:spPr>
          <a:xfrm rot="5400000" flipH="1" flipV="1">
            <a:off x="3547331" y="3550474"/>
            <a:ext cx="12700" cy="365760"/>
          </a:xfrm>
          <a:prstGeom prst="curvedConnector3">
            <a:avLst>
              <a:gd name="adj1" fmla="val 1500000"/>
            </a:avLst>
          </a:prstGeom>
          <a:ln w="19050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or: Curved 107">
            <a:extLst>
              <a:ext uri="{FF2B5EF4-FFF2-40B4-BE49-F238E27FC236}">
                <a16:creationId xmlns:a16="http://schemas.microsoft.com/office/drawing/2014/main" id="{5A18A598-8E22-4B3A-B26B-50A1492D9F6A}"/>
              </a:ext>
            </a:extLst>
          </p:cNvPr>
          <p:cNvCxnSpPr/>
          <p:nvPr/>
        </p:nvCxnSpPr>
        <p:spPr>
          <a:xfrm rot="5400000" flipH="1" flipV="1">
            <a:off x="3913088" y="3550474"/>
            <a:ext cx="12700" cy="365760"/>
          </a:xfrm>
          <a:prstGeom prst="curvedConnector3">
            <a:avLst>
              <a:gd name="adj1" fmla="val 1500000"/>
            </a:avLst>
          </a:prstGeom>
          <a:ln w="19050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nector: Curved 108">
            <a:extLst>
              <a:ext uri="{FF2B5EF4-FFF2-40B4-BE49-F238E27FC236}">
                <a16:creationId xmlns:a16="http://schemas.microsoft.com/office/drawing/2014/main" id="{097329AB-A824-43A4-BD6F-6BF004C096ED}"/>
              </a:ext>
            </a:extLst>
          </p:cNvPr>
          <p:cNvCxnSpPr/>
          <p:nvPr/>
        </p:nvCxnSpPr>
        <p:spPr>
          <a:xfrm rot="5400000" flipH="1" flipV="1">
            <a:off x="4266810" y="3550474"/>
            <a:ext cx="12700" cy="365760"/>
          </a:xfrm>
          <a:prstGeom prst="curvedConnector3">
            <a:avLst>
              <a:gd name="adj1" fmla="val 1500000"/>
            </a:avLst>
          </a:prstGeom>
          <a:ln w="19050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nector: Curved 109">
            <a:extLst>
              <a:ext uri="{FF2B5EF4-FFF2-40B4-BE49-F238E27FC236}">
                <a16:creationId xmlns:a16="http://schemas.microsoft.com/office/drawing/2014/main" id="{9F45E5D3-0C9C-44DC-BE1A-A3548B4E0D22}"/>
              </a:ext>
            </a:extLst>
          </p:cNvPr>
          <p:cNvCxnSpPr/>
          <p:nvPr/>
        </p:nvCxnSpPr>
        <p:spPr>
          <a:xfrm rot="5400000" flipH="1" flipV="1">
            <a:off x="4635876" y="3550474"/>
            <a:ext cx="12700" cy="365760"/>
          </a:xfrm>
          <a:prstGeom prst="curvedConnector3">
            <a:avLst>
              <a:gd name="adj1" fmla="val 1500000"/>
            </a:avLst>
          </a:prstGeom>
          <a:ln w="19050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nector: Curved 110">
            <a:extLst>
              <a:ext uri="{FF2B5EF4-FFF2-40B4-BE49-F238E27FC236}">
                <a16:creationId xmlns:a16="http://schemas.microsoft.com/office/drawing/2014/main" id="{7A1F6319-FCE7-457D-9656-704A4C4F28C8}"/>
              </a:ext>
            </a:extLst>
          </p:cNvPr>
          <p:cNvCxnSpPr/>
          <p:nvPr/>
        </p:nvCxnSpPr>
        <p:spPr>
          <a:xfrm rot="5400000" flipH="1" flipV="1">
            <a:off x="4988936" y="3550474"/>
            <a:ext cx="12700" cy="365760"/>
          </a:xfrm>
          <a:prstGeom prst="curvedConnector3">
            <a:avLst>
              <a:gd name="adj1" fmla="val 1500000"/>
            </a:avLst>
          </a:prstGeom>
          <a:ln w="19050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nector: Curved 111">
            <a:extLst>
              <a:ext uri="{FF2B5EF4-FFF2-40B4-BE49-F238E27FC236}">
                <a16:creationId xmlns:a16="http://schemas.microsoft.com/office/drawing/2014/main" id="{68D82F68-B98D-4223-84B0-98D7D20302FE}"/>
              </a:ext>
            </a:extLst>
          </p:cNvPr>
          <p:cNvCxnSpPr/>
          <p:nvPr/>
        </p:nvCxnSpPr>
        <p:spPr>
          <a:xfrm rot="5400000" flipH="1" flipV="1">
            <a:off x="5351650" y="3550474"/>
            <a:ext cx="12700" cy="365760"/>
          </a:xfrm>
          <a:prstGeom prst="curvedConnector3">
            <a:avLst>
              <a:gd name="adj1" fmla="val 1500000"/>
            </a:avLst>
          </a:prstGeom>
          <a:ln w="19050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or: Curved 112">
            <a:extLst>
              <a:ext uri="{FF2B5EF4-FFF2-40B4-BE49-F238E27FC236}">
                <a16:creationId xmlns:a16="http://schemas.microsoft.com/office/drawing/2014/main" id="{1E7C056E-E397-4521-85B3-F60EB7FAAF8E}"/>
              </a:ext>
            </a:extLst>
          </p:cNvPr>
          <p:cNvCxnSpPr/>
          <p:nvPr/>
        </p:nvCxnSpPr>
        <p:spPr>
          <a:xfrm rot="5400000" flipH="1" flipV="1">
            <a:off x="5717407" y="3550474"/>
            <a:ext cx="12700" cy="365760"/>
          </a:xfrm>
          <a:prstGeom prst="curvedConnector3">
            <a:avLst>
              <a:gd name="adj1" fmla="val 1500000"/>
            </a:avLst>
          </a:prstGeom>
          <a:ln w="19050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nector: Curved 113">
            <a:extLst>
              <a:ext uri="{FF2B5EF4-FFF2-40B4-BE49-F238E27FC236}">
                <a16:creationId xmlns:a16="http://schemas.microsoft.com/office/drawing/2014/main" id="{7C7CA70C-66EE-4BC9-8F0F-21A0F98E5324}"/>
              </a:ext>
            </a:extLst>
          </p:cNvPr>
          <p:cNvCxnSpPr/>
          <p:nvPr/>
        </p:nvCxnSpPr>
        <p:spPr>
          <a:xfrm rot="5400000" flipH="1" flipV="1">
            <a:off x="6070595" y="3550474"/>
            <a:ext cx="12700" cy="365760"/>
          </a:xfrm>
          <a:prstGeom prst="curvedConnector3">
            <a:avLst>
              <a:gd name="adj1" fmla="val 1500000"/>
            </a:avLst>
          </a:prstGeom>
          <a:ln w="19050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nector: Curved 114">
            <a:extLst>
              <a:ext uri="{FF2B5EF4-FFF2-40B4-BE49-F238E27FC236}">
                <a16:creationId xmlns:a16="http://schemas.microsoft.com/office/drawing/2014/main" id="{B2B7E503-9185-4DFF-B4E0-3C0E3DEE0157}"/>
              </a:ext>
            </a:extLst>
          </p:cNvPr>
          <p:cNvCxnSpPr/>
          <p:nvPr/>
        </p:nvCxnSpPr>
        <p:spPr>
          <a:xfrm rot="5400000" flipH="1" flipV="1">
            <a:off x="6439661" y="3550474"/>
            <a:ext cx="12700" cy="365760"/>
          </a:xfrm>
          <a:prstGeom prst="curvedConnector3">
            <a:avLst>
              <a:gd name="adj1" fmla="val 1500000"/>
            </a:avLst>
          </a:prstGeom>
          <a:ln w="19050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nector: Curved 115">
            <a:extLst>
              <a:ext uri="{FF2B5EF4-FFF2-40B4-BE49-F238E27FC236}">
                <a16:creationId xmlns:a16="http://schemas.microsoft.com/office/drawing/2014/main" id="{38D98C5A-4CAD-4518-A9E6-330670757462}"/>
              </a:ext>
            </a:extLst>
          </p:cNvPr>
          <p:cNvCxnSpPr/>
          <p:nvPr/>
        </p:nvCxnSpPr>
        <p:spPr>
          <a:xfrm rot="5400000" flipH="1" flipV="1">
            <a:off x="6792721" y="3550474"/>
            <a:ext cx="12700" cy="365760"/>
          </a:xfrm>
          <a:prstGeom prst="curvedConnector3">
            <a:avLst>
              <a:gd name="adj1" fmla="val 1500000"/>
            </a:avLst>
          </a:prstGeom>
          <a:ln w="19050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nector: Curved 116">
            <a:extLst>
              <a:ext uri="{FF2B5EF4-FFF2-40B4-BE49-F238E27FC236}">
                <a16:creationId xmlns:a16="http://schemas.microsoft.com/office/drawing/2014/main" id="{9194CCC1-1746-4C80-9D85-3A966C13E4F6}"/>
              </a:ext>
            </a:extLst>
          </p:cNvPr>
          <p:cNvCxnSpPr/>
          <p:nvPr/>
        </p:nvCxnSpPr>
        <p:spPr>
          <a:xfrm rot="5400000" flipH="1" flipV="1">
            <a:off x="7155435" y="3550474"/>
            <a:ext cx="12700" cy="365760"/>
          </a:xfrm>
          <a:prstGeom prst="curvedConnector3">
            <a:avLst>
              <a:gd name="adj1" fmla="val 1500000"/>
            </a:avLst>
          </a:prstGeom>
          <a:ln w="19050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nector: Curved 117">
            <a:extLst>
              <a:ext uri="{FF2B5EF4-FFF2-40B4-BE49-F238E27FC236}">
                <a16:creationId xmlns:a16="http://schemas.microsoft.com/office/drawing/2014/main" id="{25C10B98-E2B8-43C3-9075-15864B01F9B2}"/>
              </a:ext>
            </a:extLst>
          </p:cNvPr>
          <p:cNvCxnSpPr/>
          <p:nvPr/>
        </p:nvCxnSpPr>
        <p:spPr>
          <a:xfrm rot="5400000" flipH="1" flipV="1">
            <a:off x="7521192" y="3550474"/>
            <a:ext cx="12700" cy="365760"/>
          </a:xfrm>
          <a:prstGeom prst="curvedConnector3">
            <a:avLst>
              <a:gd name="adj1" fmla="val 1500000"/>
            </a:avLst>
          </a:prstGeom>
          <a:ln w="19050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nector: Curved 128">
            <a:extLst>
              <a:ext uri="{FF2B5EF4-FFF2-40B4-BE49-F238E27FC236}">
                <a16:creationId xmlns:a16="http://schemas.microsoft.com/office/drawing/2014/main" id="{CF4E6CB0-E9E7-4378-897D-AC6B015507F4}"/>
              </a:ext>
            </a:extLst>
          </p:cNvPr>
          <p:cNvCxnSpPr/>
          <p:nvPr/>
        </p:nvCxnSpPr>
        <p:spPr>
          <a:xfrm rot="5400000" flipH="1" flipV="1">
            <a:off x="7883906" y="3550474"/>
            <a:ext cx="12700" cy="365760"/>
          </a:xfrm>
          <a:prstGeom prst="curvedConnector3">
            <a:avLst>
              <a:gd name="adj1" fmla="val 1500000"/>
            </a:avLst>
          </a:prstGeom>
          <a:ln w="19050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nector: Curved 129">
            <a:extLst>
              <a:ext uri="{FF2B5EF4-FFF2-40B4-BE49-F238E27FC236}">
                <a16:creationId xmlns:a16="http://schemas.microsoft.com/office/drawing/2014/main" id="{579054B3-1EE7-4176-AD3C-72F72886AA80}"/>
              </a:ext>
            </a:extLst>
          </p:cNvPr>
          <p:cNvCxnSpPr/>
          <p:nvPr/>
        </p:nvCxnSpPr>
        <p:spPr>
          <a:xfrm rot="5400000" flipH="1" flipV="1">
            <a:off x="8252972" y="3550474"/>
            <a:ext cx="12700" cy="365760"/>
          </a:xfrm>
          <a:prstGeom prst="curvedConnector3">
            <a:avLst>
              <a:gd name="adj1" fmla="val 1500000"/>
            </a:avLst>
          </a:prstGeom>
          <a:ln w="19050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nector: Curved 130">
            <a:extLst>
              <a:ext uri="{FF2B5EF4-FFF2-40B4-BE49-F238E27FC236}">
                <a16:creationId xmlns:a16="http://schemas.microsoft.com/office/drawing/2014/main" id="{EDCD1458-B5EB-47EB-BECF-AE3B2D2984FF}"/>
              </a:ext>
            </a:extLst>
          </p:cNvPr>
          <p:cNvCxnSpPr/>
          <p:nvPr/>
        </p:nvCxnSpPr>
        <p:spPr>
          <a:xfrm rot="5400000" flipH="1" flipV="1">
            <a:off x="8606032" y="3550474"/>
            <a:ext cx="12700" cy="365760"/>
          </a:xfrm>
          <a:prstGeom prst="curvedConnector3">
            <a:avLst>
              <a:gd name="adj1" fmla="val 1500000"/>
            </a:avLst>
          </a:prstGeom>
          <a:ln w="19050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nector: Curved 131">
            <a:extLst>
              <a:ext uri="{FF2B5EF4-FFF2-40B4-BE49-F238E27FC236}">
                <a16:creationId xmlns:a16="http://schemas.microsoft.com/office/drawing/2014/main" id="{182276FD-4124-4CFD-94D1-40BCD5BC5DD9}"/>
              </a:ext>
            </a:extLst>
          </p:cNvPr>
          <p:cNvCxnSpPr/>
          <p:nvPr/>
        </p:nvCxnSpPr>
        <p:spPr>
          <a:xfrm rot="5400000" flipH="1" flipV="1">
            <a:off x="8968746" y="3550474"/>
            <a:ext cx="12700" cy="365760"/>
          </a:xfrm>
          <a:prstGeom prst="curvedConnector3">
            <a:avLst>
              <a:gd name="adj1" fmla="val 1500000"/>
            </a:avLst>
          </a:prstGeom>
          <a:ln w="19050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nector: Curved 132">
            <a:extLst>
              <a:ext uri="{FF2B5EF4-FFF2-40B4-BE49-F238E27FC236}">
                <a16:creationId xmlns:a16="http://schemas.microsoft.com/office/drawing/2014/main" id="{7FAA4775-3753-47D3-9F6C-14EF5269FE60}"/>
              </a:ext>
            </a:extLst>
          </p:cNvPr>
          <p:cNvCxnSpPr/>
          <p:nvPr/>
        </p:nvCxnSpPr>
        <p:spPr>
          <a:xfrm rot="5400000" flipH="1" flipV="1">
            <a:off x="9334503" y="3550474"/>
            <a:ext cx="12700" cy="365760"/>
          </a:xfrm>
          <a:prstGeom prst="curvedConnector3">
            <a:avLst>
              <a:gd name="adj1" fmla="val 1500000"/>
            </a:avLst>
          </a:prstGeom>
          <a:ln w="19050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nector: Curved 133">
            <a:extLst>
              <a:ext uri="{FF2B5EF4-FFF2-40B4-BE49-F238E27FC236}">
                <a16:creationId xmlns:a16="http://schemas.microsoft.com/office/drawing/2014/main" id="{C4683574-1A19-4E13-BC94-4B74C098CE28}"/>
              </a:ext>
            </a:extLst>
          </p:cNvPr>
          <p:cNvCxnSpPr/>
          <p:nvPr/>
        </p:nvCxnSpPr>
        <p:spPr>
          <a:xfrm rot="5400000" flipH="1" flipV="1">
            <a:off x="9696941" y="3550474"/>
            <a:ext cx="12700" cy="365760"/>
          </a:xfrm>
          <a:prstGeom prst="curvedConnector3">
            <a:avLst>
              <a:gd name="adj1" fmla="val 1500000"/>
            </a:avLst>
          </a:prstGeom>
          <a:ln w="19050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nector: Curved 134">
            <a:extLst>
              <a:ext uri="{FF2B5EF4-FFF2-40B4-BE49-F238E27FC236}">
                <a16:creationId xmlns:a16="http://schemas.microsoft.com/office/drawing/2014/main" id="{DCB315ED-2218-40C4-B9DA-7059D7835AB8}"/>
              </a:ext>
            </a:extLst>
          </p:cNvPr>
          <p:cNvCxnSpPr/>
          <p:nvPr/>
        </p:nvCxnSpPr>
        <p:spPr>
          <a:xfrm rot="5400000" flipH="1" flipV="1">
            <a:off x="10066007" y="3550474"/>
            <a:ext cx="12700" cy="365760"/>
          </a:xfrm>
          <a:prstGeom prst="curvedConnector3">
            <a:avLst>
              <a:gd name="adj1" fmla="val 1500000"/>
            </a:avLst>
          </a:prstGeom>
          <a:ln w="19050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Connector: Curved 135">
            <a:extLst>
              <a:ext uri="{FF2B5EF4-FFF2-40B4-BE49-F238E27FC236}">
                <a16:creationId xmlns:a16="http://schemas.microsoft.com/office/drawing/2014/main" id="{DD06EC07-4BE7-4E96-924D-505FFE5EE75B}"/>
              </a:ext>
            </a:extLst>
          </p:cNvPr>
          <p:cNvCxnSpPr/>
          <p:nvPr/>
        </p:nvCxnSpPr>
        <p:spPr>
          <a:xfrm rot="5400000" flipH="1" flipV="1">
            <a:off x="10419067" y="3550474"/>
            <a:ext cx="12700" cy="365760"/>
          </a:xfrm>
          <a:prstGeom prst="curvedConnector3">
            <a:avLst>
              <a:gd name="adj1" fmla="val 1500000"/>
            </a:avLst>
          </a:prstGeom>
          <a:ln w="19050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nector: Curved 136">
            <a:extLst>
              <a:ext uri="{FF2B5EF4-FFF2-40B4-BE49-F238E27FC236}">
                <a16:creationId xmlns:a16="http://schemas.microsoft.com/office/drawing/2014/main" id="{0C96B3F9-02AC-410C-86C0-1D0DD4F634C3}"/>
              </a:ext>
            </a:extLst>
          </p:cNvPr>
          <p:cNvCxnSpPr/>
          <p:nvPr/>
        </p:nvCxnSpPr>
        <p:spPr>
          <a:xfrm rot="5400000" flipH="1" flipV="1">
            <a:off x="10781781" y="3550474"/>
            <a:ext cx="12700" cy="365760"/>
          </a:xfrm>
          <a:prstGeom prst="curvedConnector3">
            <a:avLst>
              <a:gd name="adj1" fmla="val 1500000"/>
            </a:avLst>
          </a:prstGeom>
          <a:ln w="19050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onnector: Curved 137">
            <a:extLst>
              <a:ext uri="{FF2B5EF4-FFF2-40B4-BE49-F238E27FC236}">
                <a16:creationId xmlns:a16="http://schemas.microsoft.com/office/drawing/2014/main" id="{FC929D96-129C-4AF5-9799-5FA11DD8D522}"/>
              </a:ext>
            </a:extLst>
          </p:cNvPr>
          <p:cNvCxnSpPr/>
          <p:nvPr/>
        </p:nvCxnSpPr>
        <p:spPr>
          <a:xfrm rot="5400000" flipH="1" flipV="1">
            <a:off x="11147538" y="3550474"/>
            <a:ext cx="12700" cy="365760"/>
          </a:xfrm>
          <a:prstGeom prst="curvedConnector3">
            <a:avLst>
              <a:gd name="adj1" fmla="val 1500000"/>
            </a:avLst>
          </a:prstGeom>
          <a:ln w="19050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ctor: Curved 138">
            <a:extLst>
              <a:ext uri="{FF2B5EF4-FFF2-40B4-BE49-F238E27FC236}">
                <a16:creationId xmlns:a16="http://schemas.microsoft.com/office/drawing/2014/main" id="{AC63FAF4-8F24-4B5E-A6B4-4AF9B900D407}"/>
              </a:ext>
            </a:extLst>
          </p:cNvPr>
          <p:cNvCxnSpPr/>
          <p:nvPr/>
        </p:nvCxnSpPr>
        <p:spPr>
          <a:xfrm rot="5400000" flipH="1" flipV="1">
            <a:off x="11520737" y="3550474"/>
            <a:ext cx="12700" cy="365760"/>
          </a:xfrm>
          <a:prstGeom prst="curvedConnector3">
            <a:avLst>
              <a:gd name="adj1" fmla="val 1500000"/>
            </a:avLst>
          </a:prstGeom>
          <a:ln w="19050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nector: Curved 140">
            <a:extLst>
              <a:ext uri="{FF2B5EF4-FFF2-40B4-BE49-F238E27FC236}">
                <a16:creationId xmlns:a16="http://schemas.microsoft.com/office/drawing/2014/main" id="{C4615322-9B78-4FA0-B339-074364914806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831557" y="2441622"/>
            <a:ext cx="12700" cy="2539014"/>
          </a:xfrm>
          <a:prstGeom prst="curvedConnector3">
            <a:avLst>
              <a:gd name="adj1" fmla="val 3700000"/>
            </a:avLst>
          </a:prstGeom>
          <a:ln w="19050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or: Curved 141">
            <a:extLst>
              <a:ext uri="{FF2B5EF4-FFF2-40B4-BE49-F238E27FC236}">
                <a16:creationId xmlns:a16="http://schemas.microsoft.com/office/drawing/2014/main" id="{A2B5B10C-6A2B-4C80-A985-5ACC2D963156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618208" y="2441622"/>
            <a:ext cx="12700" cy="2539014"/>
          </a:xfrm>
          <a:prstGeom prst="curvedConnector3">
            <a:avLst>
              <a:gd name="adj1" fmla="val 3700000"/>
            </a:avLst>
          </a:prstGeom>
          <a:ln w="19050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or: Curved 142">
            <a:extLst>
              <a:ext uri="{FF2B5EF4-FFF2-40B4-BE49-F238E27FC236}">
                <a16:creationId xmlns:a16="http://schemas.microsoft.com/office/drawing/2014/main" id="{1C971E66-2C28-41FF-BDB1-F6B0645230B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001502" y="2441622"/>
            <a:ext cx="12700" cy="2539014"/>
          </a:xfrm>
          <a:prstGeom prst="curvedConnector3">
            <a:avLst>
              <a:gd name="adj1" fmla="val 3700000"/>
            </a:avLst>
          </a:prstGeom>
          <a:ln w="19050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nector: Curved 143">
            <a:extLst>
              <a:ext uri="{FF2B5EF4-FFF2-40B4-BE49-F238E27FC236}">
                <a16:creationId xmlns:a16="http://schemas.microsoft.com/office/drawing/2014/main" id="{DFA8938A-1CF5-4284-8E90-59008111883C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9692659" y="2441622"/>
            <a:ext cx="12700" cy="2539014"/>
          </a:xfrm>
          <a:prstGeom prst="curvedConnector3">
            <a:avLst>
              <a:gd name="adj1" fmla="val 3700000"/>
            </a:avLst>
          </a:prstGeom>
          <a:ln w="19050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nector: Curved 144">
            <a:extLst>
              <a:ext uri="{FF2B5EF4-FFF2-40B4-BE49-F238E27FC236}">
                <a16:creationId xmlns:a16="http://schemas.microsoft.com/office/drawing/2014/main" id="{6B1475D6-6E3A-4427-B8FF-D1487B90013B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0075715" y="2441622"/>
            <a:ext cx="12700" cy="2539014"/>
          </a:xfrm>
          <a:prstGeom prst="curvedConnector3">
            <a:avLst>
              <a:gd name="adj1" fmla="val 3700000"/>
            </a:avLst>
          </a:prstGeom>
          <a:ln w="19050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Connector: Curved 148">
            <a:extLst>
              <a:ext uri="{FF2B5EF4-FFF2-40B4-BE49-F238E27FC236}">
                <a16:creationId xmlns:a16="http://schemas.microsoft.com/office/drawing/2014/main" id="{6163F7AF-5971-4AFB-A09F-CBFBE2E87B3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278880" y="-1756396"/>
            <a:ext cx="12700" cy="10881486"/>
          </a:xfrm>
          <a:prstGeom prst="curvedConnector3">
            <a:avLst>
              <a:gd name="adj1" fmla="val 9266677"/>
            </a:avLst>
          </a:prstGeom>
          <a:ln w="19050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Freeform: Shape 150">
            <a:extLst>
              <a:ext uri="{FF2B5EF4-FFF2-40B4-BE49-F238E27FC236}">
                <a16:creationId xmlns:a16="http://schemas.microsoft.com/office/drawing/2014/main" id="{98A55A82-784D-447C-ACFB-AF9C9CAE66F3}"/>
              </a:ext>
            </a:extLst>
          </p:cNvPr>
          <p:cNvSpPr/>
          <p:nvPr/>
        </p:nvSpPr>
        <p:spPr bwMode="auto">
          <a:xfrm>
            <a:off x="655257" y="5585761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041586FE-6B08-4EDA-9F99-49B924A09764}"/>
              </a:ext>
            </a:extLst>
          </p:cNvPr>
          <p:cNvSpPr txBox="1"/>
          <p:nvPr/>
        </p:nvSpPr>
        <p:spPr>
          <a:xfrm>
            <a:off x="637394" y="5952557"/>
            <a:ext cx="4313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31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BA57F7BA-EA75-4273-862F-4CB5C37A08DF}"/>
              </a:ext>
            </a:extLst>
          </p:cNvPr>
          <p:cNvSpPr txBox="1"/>
          <p:nvPr/>
        </p:nvSpPr>
        <p:spPr>
          <a:xfrm>
            <a:off x="1362826" y="5952557"/>
            <a:ext cx="4313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33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55" name="Freeform: Shape 154">
            <a:extLst>
              <a:ext uri="{FF2B5EF4-FFF2-40B4-BE49-F238E27FC236}">
                <a16:creationId xmlns:a16="http://schemas.microsoft.com/office/drawing/2014/main" id="{6C8C0B8C-4817-4A5C-ACA7-A328A08CE533}"/>
              </a:ext>
            </a:extLst>
          </p:cNvPr>
          <p:cNvSpPr/>
          <p:nvPr/>
        </p:nvSpPr>
        <p:spPr bwMode="auto">
          <a:xfrm>
            <a:off x="1380690" y="5585005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156" name="Freeform: Shape 155">
            <a:extLst>
              <a:ext uri="{FF2B5EF4-FFF2-40B4-BE49-F238E27FC236}">
                <a16:creationId xmlns:a16="http://schemas.microsoft.com/office/drawing/2014/main" id="{C4EDD99F-B6E8-41D4-A4C2-39F1C85FE01B}"/>
              </a:ext>
            </a:extLst>
          </p:cNvPr>
          <p:cNvSpPr/>
          <p:nvPr/>
        </p:nvSpPr>
        <p:spPr bwMode="auto">
          <a:xfrm>
            <a:off x="3194271" y="5585005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157" name="Freeform: Shape 156">
            <a:extLst>
              <a:ext uri="{FF2B5EF4-FFF2-40B4-BE49-F238E27FC236}">
                <a16:creationId xmlns:a16="http://schemas.microsoft.com/office/drawing/2014/main" id="{C6A88DF4-C96D-4CCC-A923-7C3D71C2FFD9}"/>
              </a:ext>
            </a:extLst>
          </p:cNvPr>
          <p:cNvSpPr/>
          <p:nvPr/>
        </p:nvSpPr>
        <p:spPr bwMode="auto">
          <a:xfrm>
            <a:off x="3556987" y="5585005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158" name="Freeform: Shape 157">
            <a:extLst>
              <a:ext uri="{FF2B5EF4-FFF2-40B4-BE49-F238E27FC236}">
                <a16:creationId xmlns:a16="http://schemas.microsoft.com/office/drawing/2014/main" id="{01957B7D-0915-4FB3-A6CD-DFE62F40031A}"/>
              </a:ext>
            </a:extLst>
          </p:cNvPr>
          <p:cNvSpPr/>
          <p:nvPr/>
        </p:nvSpPr>
        <p:spPr bwMode="auto">
          <a:xfrm>
            <a:off x="8272296" y="5585005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159" name="Freeform: Shape 158">
            <a:extLst>
              <a:ext uri="{FF2B5EF4-FFF2-40B4-BE49-F238E27FC236}">
                <a16:creationId xmlns:a16="http://schemas.microsoft.com/office/drawing/2014/main" id="{E00718E6-CDCD-4B90-98D3-936B42ED7E14}"/>
              </a:ext>
            </a:extLst>
          </p:cNvPr>
          <p:cNvSpPr/>
          <p:nvPr/>
        </p:nvSpPr>
        <p:spPr bwMode="auto">
          <a:xfrm>
            <a:off x="8635013" y="5585005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160" name="Freeform: Shape 159">
            <a:extLst>
              <a:ext uri="{FF2B5EF4-FFF2-40B4-BE49-F238E27FC236}">
                <a16:creationId xmlns:a16="http://schemas.microsoft.com/office/drawing/2014/main" id="{A22722E9-0F80-474C-82DB-309EB2129F72}"/>
              </a:ext>
            </a:extLst>
          </p:cNvPr>
          <p:cNvSpPr/>
          <p:nvPr/>
        </p:nvSpPr>
        <p:spPr bwMode="auto">
          <a:xfrm>
            <a:off x="10448594" y="5585005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0CDE1E1A-4F88-4530-A09A-FF76E66FADE6}"/>
              </a:ext>
            </a:extLst>
          </p:cNvPr>
          <p:cNvSpPr txBox="1"/>
          <p:nvPr/>
        </p:nvSpPr>
        <p:spPr>
          <a:xfrm>
            <a:off x="3155132" y="5952557"/>
            <a:ext cx="4313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38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7A1B61E7-D535-4EA4-9349-85BE9D1665E4}"/>
              </a:ext>
            </a:extLst>
          </p:cNvPr>
          <p:cNvSpPr txBox="1"/>
          <p:nvPr/>
        </p:nvSpPr>
        <p:spPr>
          <a:xfrm>
            <a:off x="3522677" y="5952557"/>
            <a:ext cx="4313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39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69ECF74C-A19B-4F5C-8F11-EBD9B7F4C431}"/>
              </a:ext>
            </a:extLst>
          </p:cNvPr>
          <p:cNvSpPr txBox="1"/>
          <p:nvPr/>
        </p:nvSpPr>
        <p:spPr>
          <a:xfrm>
            <a:off x="8237988" y="5952557"/>
            <a:ext cx="4313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52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1AA67F98-19B6-42CB-AD59-5ECF77C40619}"/>
              </a:ext>
            </a:extLst>
          </p:cNvPr>
          <p:cNvSpPr txBox="1"/>
          <p:nvPr/>
        </p:nvSpPr>
        <p:spPr>
          <a:xfrm>
            <a:off x="8605533" y="5952557"/>
            <a:ext cx="4313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53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7D4B47FE-8BB9-43F6-A09D-5D24C6E2457D}"/>
              </a:ext>
            </a:extLst>
          </p:cNvPr>
          <p:cNvSpPr txBox="1"/>
          <p:nvPr/>
        </p:nvSpPr>
        <p:spPr>
          <a:xfrm>
            <a:off x="10397837" y="5952557"/>
            <a:ext cx="4313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35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67" name="Freeform: Shape 166">
            <a:extLst>
              <a:ext uri="{FF2B5EF4-FFF2-40B4-BE49-F238E27FC236}">
                <a16:creationId xmlns:a16="http://schemas.microsoft.com/office/drawing/2014/main" id="{03483AFD-B0A0-4B78-8BD6-BAABD201D085}"/>
              </a:ext>
            </a:extLst>
          </p:cNvPr>
          <p:cNvSpPr/>
          <p:nvPr/>
        </p:nvSpPr>
        <p:spPr bwMode="auto">
          <a:xfrm>
            <a:off x="10968516" y="5585005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46A25133-A89E-4C32-9D84-751A3E093367}"/>
              </a:ext>
            </a:extLst>
          </p:cNvPr>
          <p:cNvSpPr txBox="1"/>
          <p:nvPr/>
        </p:nvSpPr>
        <p:spPr>
          <a:xfrm>
            <a:off x="10934205" y="5952557"/>
            <a:ext cx="4313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58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69" name="Freeform: Shape 168">
            <a:extLst>
              <a:ext uri="{FF2B5EF4-FFF2-40B4-BE49-F238E27FC236}">
                <a16:creationId xmlns:a16="http://schemas.microsoft.com/office/drawing/2014/main" id="{92038408-3575-4DA2-8AD4-51F1F6F59038}"/>
              </a:ext>
            </a:extLst>
          </p:cNvPr>
          <p:cNvSpPr/>
          <p:nvPr/>
        </p:nvSpPr>
        <p:spPr bwMode="auto">
          <a:xfrm>
            <a:off x="11536743" y="1352364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170" name="Freeform: Shape 169">
            <a:extLst>
              <a:ext uri="{FF2B5EF4-FFF2-40B4-BE49-F238E27FC236}">
                <a16:creationId xmlns:a16="http://schemas.microsoft.com/office/drawing/2014/main" id="{C87B2C47-98CA-4C4C-9021-C00E08192127}"/>
              </a:ext>
            </a:extLst>
          </p:cNvPr>
          <p:cNvSpPr/>
          <p:nvPr/>
        </p:nvSpPr>
        <p:spPr bwMode="auto">
          <a:xfrm>
            <a:off x="10787158" y="1352364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171" name="Freeform: Shape 170">
            <a:extLst>
              <a:ext uri="{FF2B5EF4-FFF2-40B4-BE49-F238E27FC236}">
                <a16:creationId xmlns:a16="http://schemas.microsoft.com/office/drawing/2014/main" id="{D2F3678E-44C3-426D-8A1B-405561C3D178}"/>
              </a:ext>
            </a:extLst>
          </p:cNvPr>
          <p:cNvSpPr/>
          <p:nvPr/>
        </p:nvSpPr>
        <p:spPr bwMode="auto">
          <a:xfrm>
            <a:off x="10044118" y="1352364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83C50AE9-C020-4DEF-A0F8-8E75A7CF3BF0}"/>
              </a:ext>
            </a:extLst>
          </p:cNvPr>
          <p:cNvSpPr txBox="1"/>
          <p:nvPr/>
        </p:nvSpPr>
        <p:spPr>
          <a:xfrm>
            <a:off x="11510304" y="1068400"/>
            <a:ext cx="4313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32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48F40D0F-0301-4BF8-AD1A-9330659F4882}"/>
              </a:ext>
            </a:extLst>
          </p:cNvPr>
          <p:cNvSpPr txBox="1"/>
          <p:nvPr/>
        </p:nvSpPr>
        <p:spPr>
          <a:xfrm>
            <a:off x="10752847" y="1068400"/>
            <a:ext cx="4313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38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4B9B9121-A187-46CA-A2AB-8BF1F613BB4F}"/>
              </a:ext>
            </a:extLst>
          </p:cNvPr>
          <p:cNvSpPr txBox="1"/>
          <p:nvPr/>
        </p:nvSpPr>
        <p:spPr>
          <a:xfrm>
            <a:off x="10009807" y="1068400"/>
            <a:ext cx="4313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61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cxnSp>
        <p:nvCxnSpPr>
          <p:cNvPr id="106" name="Connector: Curved 105">
            <a:extLst>
              <a:ext uri="{FF2B5EF4-FFF2-40B4-BE49-F238E27FC236}">
                <a16:creationId xmlns:a16="http://schemas.microsoft.com/office/drawing/2014/main" id="{4E1A9024-DB90-43B9-8AB8-08C2C94CC6A2}"/>
              </a:ext>
            </a:extLst>
          </p:cNvPr>
          <p:cNvCxnSpPr/>
          <p:nvPr/>
        </p:nvCxnSpPr>
        <p:spPr>
          <a:xfrm rot="5400000" flipH="1" flipV="1">
            <a:off x="3184617" y="3550474"/>
            <a:ext cx="12700" cy="365760"/>
          </a:xfrm>
          <a:prstGeom prst="curvedConnector3">
            <a:avLst>
              <a:gd name="adj1" fmla="val 1500000"/>
            </a:avLst>
          </a:prstGeom>
          <a:ln w="38100">
            <a:solidFill>
              <a:srgbClr val="F97B57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nector: Curved 139">
            <a:extLst>
              <a:ext uri="{FF2B5EF4-FFF2-40B4-BE49-F238E27FC236}">
                <a16:creationId xmlns:a16="http://schemas.microsoft.com/office/drawing/2014/main" id="{84FF4D28-F250-4A76-A9C9-E6229AAE846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099772" y="2441622"/>
            <a:ext cx="12700" cy="2539014"/>
          </a:xfrm>
          <a:prstGeom prst="curvedConnector3">
            <a:avLst>
              <a:gd name="adj1" fmla="val 3700000"/>
            </a:avLst>
          </a:prstGeom>
          <a:ln w="38100">
            <a:solidFill>
              <a:srgbClr val="F97B57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DA74BA86-0AD8-423B-A965-656C66DF2FC4}"/>
              </a:ext>
            </a:extLst>
          </p:cNvPr>
          <p:cNvGrpSpPr/>
          <p:nvPr/>
        </p:nvGrpSpPr>
        <p:grpSpPr>
          <a:xfrm>
            <a:off x="5374329" y="324342"/>
            <a:ext cx="1003894" cy="1054923"/>
            <a:chOff x="5125950" y="5624966"/>
            <a:chExt cx="610679" cy="641721"/>
          </a:xfrm>
        </p:grpSpPr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2EA1DA30-0F86-48F2-8507-7A10FF59CE55}"/>
                </a:ext>
              </a:extLst>
            </p:cNvPr>
            <p:cNvSpPr/>
            <p:nvPr/>
          </p:nvSpPr>
          <p:spPr bwMode="auto">
            <a:xfrm>
              <a:off x="5254180" y="5624966"/>
              <a:ext cx="362716" cy="367552"/>
            </a:xfrm>
            <a:custGeom>
              <a:avLst/>
              <a:gdLst>
                <a:gd name="connsiteX0" fmla="*/ 0 w 342900"/>
                <a:gd name="connsiteY0" fmla="*/ 0 h 731520"/>
                <a:gd name="connsiteX1" fmla="*/ 342900 w 342900"/>
                <a:gd name="connsiteY1" fmla="*/ 0 h 731520"/>
                <a:gd name="connsiteX2" fmla="*/ 342900 w 342900"/>
                <a:gd name="connsiteY2" fmla="*/ 731520 h 731520"/>
                <a:gd name="connsiteX3" fmla="*/ 0 w 342900"/>
                <a:gd name="connsiteY3" fmla="*/ 731520 h 731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2900" h="731520">
                  <a:moveTo>
                    <a:pt x="0" y="0"/>
                  </a:moveTo>
                  <a:lnTo>
                    <a:pt x="342900" y="0"/>
                  </a:lnTo>
                  <a:lnTo>
                    <a:pt x="342900" y="731520"/>
                  </a:lnTo>
                  <a:lnTo>
                    <a:pt x="0" y="731520"/>
                  </a:lnTo>
                  <a:close/>
                </a:path>
              </a:pathLst>
            </a:custGeom>
            <a:solidFill>
              <a:srgbClr val="343D46"/>
            </a:solidFill>
            <a:ln w="9525">
              <a:solidFill>
                <a:schemeClr val="tx1"/>
              </a:solidFill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fr-FR" sz="2400" dirty="0">
                <a:solidFill>
                  <a:srgbClr val="F9AD57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85BDF1EA-48E4-4E67-922E-1D0CA21E6F0E}"/>
                </a:ext>
              </a:extLst>
            </p:cNvPr>
            <p:cNvSpPr txBox="1"/>
            <p:nvPr/>
          </p:nvSpPr>
          <p:spPr>
            <a:xfrm>
              <a:off x="5125950" y="5985851"/>
              <a:ext cx="610679" cy="2808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400">
                  <a:solidFill>
                    <a:srgbClr val="8690FA"/>
                  </a:solidFill>
                  <a:latin typeface="Eudoxus Sans Medium" pitchFamily="2" charset="0"/>
                  <a:cs typeface="Eudoxus Sans Medium" pitchFamily="2" charset="0"/>
                </a:rPr>
                <a:t>day</a:t>
              </a:r>
              <a:endParaRPr lang="fr-FR" sz="2400" dirty="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F2C72D38-5459-418D-8C20-F49B10B3A4B8}"/>
              </a:ext>
            </a:extLst>
          </p:cNvPr>
          <p:cNvSpPr txBox="1"/>
          <p:nvPr/>
        </p:nvSpPr>
        <p:spPr>
          <a:xfrm>
            <a:off x="6108186" y="426361"/>
            <a:ext cx="23454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/>
              <a:t>: </a:t>
            </a:r>
            <a:r>
              <a:rPr lang="fr-FR" sz="2400">
                <a:solidFill>
                  <a:srgbClr val="00EFD1"/>
                </a:solidFill>
              </a:rPr>
              <a:t>cost</a:t>
            </a:r>
            <a:r>
              <a:rPr lang="fr-FR" sz="2400"/>
              <a:t>(</a:t>
            </a:r>
            <a:r>
              <a:rPr lang="fr-FR" sz="2400">
                <a:solidFill>
                  <a:srgbClr val="8690FA"/>
                </a:solidFill>
              </a:rPr>
              <a:t>day</a:t>
            </a:r>
            <a:r>
              <a:rPr lang="fr-FR" sz="2400"/>
              <a:t>)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39647256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">
            <a:extLst>
              <a:ext uri="{FF2B5EF4-FFF2-40B4-BE49-F238E27FC236}">
                <a16:creationId xmlns:a16="http://schemas.microsoft.com/office/drawing/2014/main" id="{F236A878-F983-4CC6-AE77-75C1172CC3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097" y="1228398"/>
            <a:ext cx="11469807" cy="4401205"/>
          </a:xfrm>
          <a:prstGeom prst="rect">
            <a:avLst/>
          </a:prstGeom>
          <a:solidFill>
            <a:srgbClr val="343D4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fr-FR" altLang="fr-FR" sz="2000" b="0" i="1" u="none" strike="noStrike" cap="none" normalizeH="0" baseline="0">
                <a:ln>
                  <a:noFill/>
                </a:ln>
                <a:solidFill>
                  <a:srgbClr val="5EB4B4"/>
                </a:solidFill>
                <a:effectLst/>
                <a:latin typeface="Consolas" panose="020B0609020204030204" pitchFamily="49" charset="0"/>
              </a:rPr>
              <a:t>cost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train_days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costs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day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lookup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lookup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{}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lookup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is None else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lookup</a:t>
            </a:r>
            <a:b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day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lookup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lookup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day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day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&gt;=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elif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day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not in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train_days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lookup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day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2000" b="0" i="1" u="none" strike="noStrike" cap="none" normalizeH="0" baseline="0">
                <a:ln>
                  <a:noFill/>
                </a:ln>
                <a:solidFill>
                  <a:srgbClr val="5EB4B4"/>
                </a:solidFill>
                <a:effectLst/>
                <a:latin typeface="Consolas" panose="020B0609020204030204" pitchFamily="49" charset="0"/>
              </a:rPr>
              <a:t>cost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train_days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costs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day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effectLst/>
                <a:latin typeface="Consolas" panose="020B0609020204030204" pitchFamily="49" charset="0"/>
              </a:rPr>
              <a:t>,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lookup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lookup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day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lookup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day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min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costs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fr-FR" altLang="fr-FR" sz="2000" b="0" i="1" u="none" strike="noStrike" cap="none" normalizeH="0" baseline="0">
                <a:ln>
                  <a:noFill/>
                </a:ln>
                <a:solidFill>
                  <a:srgbClr val="5EB4B4"/>
                </a:solidFill>
                <a:effectLst/>
                <a:latin typeface="Consolas" panose="020B0609020204030204" pitchFamily="49" charset="0"/>
              </a:rPr>
              <a:t>cost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train_days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costs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day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lookup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),</a:t>
            </a:r>
            <a:b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                     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costs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fr-FR" altLang="fr-FR" sz="2000" b="0" i="1" u="none" strike="noStrike" cap="none" normalizeH="0" baseline="0">
                <a:ln>
                  <a:noFill/>
                </a:ln>
                <a:solidFill>
                  <a:srgbClr val="5EB4B4"/>
                </a:solidFill>
                <a:effectLst/>
                <a:latin typeface="Consolas" panose="020B0609020204030204" pitchFamily="49" charset="0"/>
              </a:rPr>
              <a:t>cost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train_days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costs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day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lookup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),</a:t>
            </a:r>
            <a:b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                     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costs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fr-FR" altLang="fr-FR" sz="2000" b="0" i="1" u="none" strike="noStrike" cap="none" normalizeH="0" baseline="0">
                <a:ln>
                  <a:noFill/>
                </a:ln>
                <a:solidFill>
                  <a:srgbClr val="5EB4B4"/>
                </a:solidFill>
                <a:effectLst/>
                <a:latin typeface="Consolas" panose="020B0609020204030204" pitchFamily="49" charset="0"/>
              </a:rPr>
              <a:t>cost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train_days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costs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day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lookup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))</a:t>
            </a:r>
            <a:b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lookup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day</a:t>
            </a:r>
            <a:r>
              <a:rPr kumimoji="0" lang="fr-FR" altLang="fr-F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endParaRPr kumimoji="0" lang="fr-FR" altLang="fr-FR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59DEF54F-7CA3-49B1-8E2F-94521CCB2033}"/>
              </a:ext>
            </a:extLst>
          </p:cNvPr>
          <p:cNvSpPr/>
          <p:nvPr/>
        </p:nvSpPr>
        <p:spPr bwMode="auto">
          <a:xfrm>
            <a:off x="5740149" y="1322052"/>
            <a:ext cx="1591719" cy="285618"/>
          </a:xfrm>
          <a:prstGeom prst="rect">
            <a:avLst/>
          </a:prstGeom>
          <a:solidFill>
            <a:srgbClr val="F9AE57">
              <a:alpha val="20000"/>
            </a:srgbClr>
          </a:solidFill>
          <a:ln w="9525">
            <a:solidFill>
              <a:srgbClr val="F9AE57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06BC79BC-6C35-490E-A638-5DE5727F8753}"/>
              </a:ext>
            </a:extLst>
          </p:cNvPr>
          <p:cNvSpPr/>
          <p:nvPr/>
        </p:nvSpPr>
        <p:spPr bwMode="auto">
          <a:xfrm>
            <a:off x="939514" y="1607670"/>
            <a:ext cx="5850016" cy="313215"/>
          </a:xfrm>
          <a:prstGeom prst="rect">
            <a:avLst/>
          </a:prstGeom>
          <a:solidFill>
            <a:srgbClr val="00EFD1">
              <a:alpha val="20000"/>
            </a:srgbClr>
          </a:solidFill>
          <a:ln w="9525">
            <a:solidFill>
              <a:srgbClr val="00EFD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520616EE-163C-49C7-85DC-53ADABC39BB3}"/>
              </a:ext>
            </a:extLst>
          </p:cNvPr>
          <p:cNvSpPr/>
          <p:nvPr/>
        </p:nvSpPr>
        <p:spPr bwMode="auto">
          <a:xfrm>
            <a:off x="939515" y="1933050"/>
            <a:ext cx="3156236" cy="620880"/>
          </a:xfrm>
          <a:prstGeom prst="rect">
            <a:avLst/>
          </a:prstGeom>
          <a:solidFill>
            <a:srgbClr val="F97B57">
              <a:alpha val="20000"/>
            </a:srgbClr>
          </a:solidFill>
          <a:ln w="9525">
            <a:solidFill>
              <a:srgbClr val="F97B57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162" name="Freeform: Shape 161">
            <a:extLst>
              <a:ext uri="{FF2B5EF4-FFF2-40B4-BE49-F238E27FC236}">
                <a16:creationId xmlns:a16="http://schemas.microsoft.com/office/drawing/2014/main" id="{5CDC4D98-CD91-4611-9B7A-BEABA698AF1A}"/>
              </a:ext>
            </a:extLst>
          </p:cNvPr>
          <p:cNvSpPr/>
          <p:nvPr/>
        </p:nvSpPr>
        <p:spPr bwMode="auto">
          <a:xfrm>
            <a:off x="1515138" y="3423178"/>
            <a:ext cx="2580613" cy="638732"/>
          </a:xfrm>
          <a:custGeom>
            <a:avLst/>
            <a:gdLst>
              <a:gd name="connsiteX0" fmla="*/ 0 w 3533617"/>
              <a:gd name="connsiteY0" fmla="*/ 0 h 712470"/>
              <a:gd name="connsiteX1" fmla="*/ 2438796 w 3533617"/>
              <a:gd name="connsiteY1" fmla="*/ 0 h 712470"/>
              <a:gd name="connsiteX2" fmla="*/ 2438796 w 3533617"/>
              <a:gd name="connsiteY2" fmla="*/ 329024 h 712470"/>
              <a:gd name="connsiteX3" fmla="*/ 3533617 w 3533617"/>
              <a:gd name="connsiteY3" fmla="*/ 329024 h 712470"/>
              <a:gd name="connsiteX4" fmla="*/ 3533617 w 3533617"/>
              <a:gd name="connsiteY4" fmla="*/ 712470 h 712470"/>
              <a:gd name="connsiteX5" fmla="*/ 0 w 3533617"/>
              <a:gd name="connsiteY5" fmla="*/ 712470 h 712470"/>
              <a:gd name="connsiteX0" fmla="*/ 0 w 3533617"/>
              <a:gd name="connsiteY0" fmla="*/ 0 h 712470"/>
              <a:gd name="connsiteX1" fmla="*/ 2438796 w 3533617"/>
              <a:gd name="connsiteY1" fmla="*/ 0 h 712470"/>
              <a:gd name="connsiteX2" fmla="*/ 2797571 w 3533617"/>
              <a:gd name="connsiteY2" fmla="*/ 329024 h 712470"/>
              <a:gd name="connsiteX3" fmla="*/ 3533617 w 3533617"/>
              <a:gd name="connsiteY3" fmla="*/ 329024 h 712470"/>
              <a:gd name="connsiteX4" fmla="*/ 3533617 w 3533617"/>
              <a:gd name="connsiteY4" fmla="*/ 712470 h 712470"/>
              <a:gd name="connsiteX5" fmla="*/ 0 w 3533617"/>
              <a:gd name="connsiteY5" fmla="*/ 712470 h 712470"/>
              <a:gd name="connsiteX6" fmla="*/ 0 w 3533617"/>
              <a:gd name="connsiteY6" fmla="*/ 0 h 712470"/>
              <a:gd name="connsiteX0" fmla="*/ 0 w 3533617"/>
              <a:gd name="connsiteY0" fmla="*/ 0 h 712470"/>
              <a:gd name="connsiteX1" fmla="*/ 2794396 w 3533617"/>
              <a:gd name="connsiteY1" fmla="*/ 0 h 712470"/>
              <a:gd name="connsiteX2" fmla="*/ 2797571 w 3533617"/>
              <a:gd name="connsiteY2" fmla="*/ 329024 h 712470"/>
              <a:gd name="connsiteX3" fmla="*/ 3533617 w 3533617"/>
              <a:gd name="connsiteY3" fmla="*/ 329024 h 712470"/>
              <a:gd name="connsiteX4" fmla="*/ 3533617 w 3533617"/>
              <a:gd name="connsiteY4" fmla="*/ 712470 h 712470"/>
              <a:gd name="connsiteX5" fmla="*/ 0 w 3533617"/>
              <a:gd name="connsiteY5" fmla="*/ 712470 h 712470"/>
              <a:gd name="connsiteX6" fmla="*/ 0 w 3533617"/>
              <a:gd name="connsiteY6" fmla="*/ 0 h 712470"/>
              <a:gd name="connsiteX0" fmla="*/ 0 w 3533617"/>
              <a:gd name="connsiteY0" fmla="*/ 0 h 712470"/>
              <a:gd name="connsiteX1" fmla="*/ 2794396 w 3533617"/>
              <a:gd name="connsiteY1" fmla="*/ 0 h 712470"/>
              <a:gd name="connsiteX2" fmla="*/ 2571721 w 3533617"/>
              <a:gd name="connsiteY2" fmla="*/ 413998 h 712470"/>
              <a:gd name="connsiteX3" fmla="*/ 3533617 w 3533617"/>
              <a:gd name="connsiteY3" fmla="*/ 329024 h 712470"/>
              <a:gd name="connsiteX4" fmla="*/ 3533617 w 3533617"/>
              <a:gd name="connsiteY4" fmla="*/ 712470 h 712470"/>
              <a:gd name="connsiteX5" fmla="*/ 0 w 3533617"/>
              <a:gd name="connsiteY5" fmla="*/ 712470 h 712470"/>
              <a:gd name="connsiteX6" fmla="*/ 0 w 3533617"/>
              <a:gd name="connsiteY6" fmla="*/ 0 h 712470"/>
              <a:gd name="connsiteX0" fmla="*/ 0 w 3533617"/>
              <a:gd name="connsiteY0" fmla="*/ 0 h 712470"/>
              <a:gd name="connsiteX1" fmla="*/ 2576334 w 3533617"/>
              <a:gd name="connsiteY1" fmla="*/ 0 h 712470"/>
              <a:gd name="connsiteX2" fmla="*/ 2571721 w 3533617"/>
              <a:gd name="connsiteY2" fmla="*/ 413998 h 712470"/>
              <a:gd name="connsiteX3" fmla="*/ 3533617 w 3533617"/>
              <a:gd name="connsiteY3" fmla="*/ 329024 h 712470"/>
              <a:gd name="connsiteX4" fmla="*/ 3533617 w 3533617"/>
              <a:gd name="connsiteY4" fmla="*/ 712470 h 712470"/>
              <a:gd name="connsiteX5" fmla="*/ 0 w 3533617"/>
              <a:gd name="connsiteY5" fmla="*/ 712470 h 712470"/>
              <a:gd name="connsiteX6" fmla="*/ 0 w 3533617"/>
              <a:gd name="connsiteY6" fmla="*/ 0 h 712470"/>
              <a:gd name="connsiteX0" fmla="*/ 0 w 3595921"/>
              <a:gd name="connsiteY0" fmla="*/ 0 h 712470"/>
              <a:gd name="connsiteX1" fmla="*/ 2576334 w 3595921"/>
              <a:gd name="connsiteY1" fmla="*/ 0 h 712470"/>
              <a:gd name="connsiteX2" fmla="*/ 2571721 w 3595921"/>
              <a:gd name="connsiteY2" fmla="*/ 413998 h 712470"/>
              <a:gd name="connsiteX3" fmla="*/ 3595921 w 3595921"/>
              <a:gd name="connsiteY3" fmla="*/ 456485 h 712470"/>
              <a:gd name="connsiteX4" fmla="*/ 3533617 w 3595921"/>
              <a:gd name="connsiteY4" fmla="*/ 712470 h 712470"/>
              <a:gd name="connsiteX5" fmla="*/ 0 w 3595921"/>
              <a:gd name="connsiteY5" fmla="*/ 712470 h 712470"/>
              <a:gd name="connsiteX6" fmla="*/ 0 w 3595921"/>
              <a:gd name="connsiteY6" fmla="*/ 0 h 712470"/>
              <a:gd name="connsiteX0" fmla="*/ 0 w 3611497"/>
              <a:gd name="connsiteY0" fmla="*/ 0 h 712470"/>
              <a:gd name="connsiteX1" fmla="*/ 2576334 w 3611497"/>
              <a:gd name="connsiteY1" fmla="*/ 0 h 712470"/>
              <a:gd name="connsiteX2" fmla="*/ 2571721 w 3611497"/>
              <a:gd name="connsiteY2" fmla="*/ 413998 h 712470"/>
              <a:gd name="connsiteX3" fmla="*/ 3595921 w 3611497"/>
              <a:gd name="connsiteY3" fmla="*/ 456485 h 712470"/>
              <a:gd name="connsiteX4" fmla="*/ 3611497 w 3611497"/>
              <a:gd name="connsiteY4" fmla="*/ 708608 h 712470"/>
              <a:gd name="connsiteX5" fmla="*/ 0 w 3611497"/>
              <a:gd name="connsiteY5" fmla="*/ 712470 h 712470"/>
              <a:gd name="connsiteX6" fmla="*/ 0 w 3611497"/>
              <a:gd name="connsiteY6" fmla="*/ 0 h 712470"/>
              <a:gd name="connsiteX0" fmla="*/ 0 w 3611497"/>
              <a:gd name="connsiteY0" fmla="*/ 0 h 712470"/>
              <a:gd name="connsiteX1" fmla="*/ 2576334 w 3611497"/>
              <a:gd name="connsiteY1" fmla="*/ 0 h 712470"/>
              <a:gd name="connsiteX2" fmla="*/ 2579509 w 3611497"/>
              <a:gd name="connsiteY2" fmla="*/ 460348 h 712470"/>
              <a:gd name="connsiteX3" fmla="*/ 3595921 w 3611497"/>
              <a:gd name="connsiteY3" fmla="*/ 456485 h 712470"/>
              <a:gd name="connsiteX4" fmla="*/ 3611497 w 3611497"/>
              <a:gd name="connsiteY4" fmla="*/ 708608 h 712470"/>
              <a:gd name="connsiteX5" fmla="*/ 0 w 3611497"/>
              <a:gd name="connsiteY5" fmla="*/ 712470 h 712470"/>
              <a:gd name="connsiteX6" fmla="*/ 0 w 3611497"/>
              <a:gd name="connsiteY6" fmla="*/ 0 h 712470"/>
              <a:gd name="connsiteX0" fmla="*/ 0 w 3611497"/>
              <a:gd name="connsiteY0" fmla="*/ 0 h 712470"/>
              <a:gd name="connsiteX1" fmla="*/ 2576334 w 3611497"/>
              <a:gd name="connsiteY1" fmla="*/ 0 h 712470"/>
              <a:gd name="connsiteX2" fmla="*/ 2579509 w 3611497"/>
              <a:gd name="connsiteY2" fmla="*/ 444898 h 712470"/>
              <a:gd name="connsiteX3" fmla="*/ 3595921 w 3611497"/>
              <a:gd name="connsiteY3" fmla="*/ 456485 h 712470"/>
              <a:gd name="connsiteX4" fmla="*/ 3611497 w 3611497"/>
              <a:gd name="connsiteY4" fmla="*/ 708608 h 712470"/>
              <a:gd name="connsiteX5" fmla="*/ 0 w 3611497"/>
              <a:gd name="connsiteY5" fmla="*/ 712470 h 712470"/>
              <a:gd name="connsiteX6" fmla="*/ 0 w 3611497"/>
              <a:gd name="connsiteY6" fmla="*/ 0 h 712470"/>
              <a:gd name="connsiteX0" fmla="*/ 0 w 3611497"/>
              <a:gd name="connsiteY0" fmla="*/ 0 h 712470"/>
              <a:gd name="connsiteX1" fmla="*/ 2576334 w 3611497"/>
              <a:gd name="connsiteY1" fmla="*/ 0 h 712470"/>
              <a:gd name="connsiteX2" fmla="*/ 2913320 w 3611497"/>
              <a:gd name="connsiteY2" fmla="*/ 403024 h 712470"/>
              <a:gd name="connsiteX3" fmla="*/ 3595921 w 3611497"/>
              <a:gd name="connsiteY3" fmla="*/ 456485 h 712470"/>
              <a:gd name="connsiteX4" fmla="*/ 3611497 w 3611497"/>
              <a:gd name="connsiteY4" fmla="*/ 708608 h 712470"/>
              <a:gd name="connsiteX5" fmla="*/ 0 w 3611497"/>
              <a:gd name="connsiteY5" fmla="*/ 712470 h 712470"/>
              <a:gd name="connsiteX6" fmla="*/ 0 w 3611497"/>
              <a:gd name="connsiteY6" fmla="*/ 0 h 712470"/>
              <a:gd name="connsiteX0" fmla="*/ 0 w 3611497"/>
              <a:gd name="connsiteY0" fmla="*/ 0 h 712470"/>
              <a:gd name="connsiteX1" fmla="*/ 2576334 w 3611497"/>
              <a:gd name="connsiteY1" fmla="*/ 0 h 712470"/>
              <a:gd name="connsiteX2" fmla="*/ 2913320 w 3611497"/>
              <a:gd name="connsiteY2" fmla="*/ 403024 h 712470"/>
              <a:gd name="connsiteX3" fmla="*/ 3607048 w 3611497"/>
              <a:gd name="connsiteY3" fmla="*/ 372737 h 712470"/>
              <a:gd name="connsiteX4" fmla="*/ 3611497 w 3611497"/>
              <a:gd name="connsiteY4" fmla="*/ 708608 h 712470"/>
              <a:gd name="connsiteX5" fmla="*/ 0 w 3611497"/>
              <a:gd name="connsiteY5" fmla="*/ 712470 h 712470"/>
              <a:gd name="connsiteX6" fmla="*/ 0 w 3611497"/>
              <a:gd name="connsiteY6" fmla="*/ 0 h 712470"/>
              <a:gd name="connsiteX0" fmla="*/ 0 w 3611497"/>
              <a:gd name="connsiteY0" fmla="*/ 0 h 712470"/>
              <a:gd name="connsiteX1" fmla="*/ 2576334 w 3611497"/>
              <a:gd name="connsiteY1" fmla="*/ 0 h 712470"/>
              <a:gd name="connsiteX2" fmla="*/ 2902193 w 3611497"/>
              <a:gd name="connsiteY2" fmla="*/ 376853 h 712470"/>
              <a:gd name="connsiteX3" fmla="*/ 3607048 w 3611497"/>
              <a:gd name="connsiteY3" fmla="*/ 372737 h 712470"/>
              <a:gd name="connsiteX4" fmla="*/ 3611497 w 3611497"/>
              <a:gd name="connsiteY4" fmla="*/ 708608 h 712470"/>
              <a:gd name="connsiteX5" fmla="*/ 0 w 3611497"/>
              <a:gd name="connsiteY5" fmla="*/ 712470 h 712470"/>
              <a:gd name="connsiteX6" fmla="*/ 0 w 3611497"/>
              <a:gd name="connsiteY6" fmla="*/ 0 h 712470"/>
              <a:gd name="connsiteX0" fmla="*/ 0 w 3611497"/>
              <a:gd name="connsiteY0" fmla="*/ 0 h 712470"/>
              <a:gd name="connsiteX1" fmla="*/ 2904582 w 3611497"/>
              <a:gd name="connsiteY1" fmla="*/ 10469 h 712470"/>
              <a:gd name="connsiteX2" fmla="*/ 2902193 w 3611497"/>
              <a:gd name="connsiteY2" fmla="*/ 376853 h 712470"/>
              <a:gd name="connsiteX3" fmla="*/ 3607048 w 3611497"/>
              <a:gd name="connsiteY3" fmla="*/ 372737 h 712470"/>
              <a:gd name="connsiteX4" fmla="*/ 3611497 w 3611497"/>
              <a:gd name="connsiteY4" fmla="*/ 708608 h 712470"/>
              <a:gd name="connsiteX5" fmla="*/ 0 w 3611497"/>
              <a:gd name="connsiteY5" fmla="*/ 712470 h 712470"/>
              <a:gd name="connsiteX6" fmla="*/ 0 w 3611497"/>
              <a:gd name="connsiteY6" fmla="*/ 0 h 712470"/>
              <a:gd name="connsiteX0" fmla="*/ 0 w 3611497"/>
              <a:gd name="connsiteY0" fmla="*/ 0 h 712470"/>
              <a:gd name="connsiteX1" fmla="*/ 2893455 w 3611497"/>
              <a:gd name="connsiteY1" fmla="*/ 5235 h 712470"/>
              <a:gd name="connsiteX2" fmla="*/ 2902193 w 3611497"/>
              <a:gd name="connsiteY2" fmla="*/ 376853 h 712470"/>
              <a:gd name="connsiteX3" fmla="*/ 3607048 w 3611497"/>
              <a:gd name="connsiteY3" fmla="*/ 372737 h 712470"/>
              <a:gd name="connsiteX4" fmla="*/ 3611497 w 3611497"/>
              <a:gd name="connsiteY4" fmla="*/ 708608 h 712470"/>
              <a:gd name="connsiteX5" fmla="*/ 0 w 3611497"/>
              <a:gd name="connsiteY5" fmla="*/ 712470 h 712470"/>
              <a:gd name="connsiteX6" fmla="*/ 0 w 3611497"/>
              <a:gd name="connsiteY6" fmla="*/ 0 h 712470"/>
              <a:gd name="connsiteX0" fmla="*/ 0 w 3611497"/>
              <a:gd name="connsiteY0" fmla="*/ 0 h 712470"/>
              <a:gd name="connsiteX1" fmla="*/ 2893455 w 3611497"/>
              <a:gd name="connsiteY1" fmla="*/ 5235 h 712470"/>
              <a:gd name="connsiteX2" fmla="*/ 2827782 w 3611497"/>
              <a:gd name="connsiteY2" fmla="*/ 376853 h 712470"/>
              <a:gd name="connsiteX3" fmla="*/ 3607048 w 3611497"/>
              <a:gd name="connsiteY3" fmla="*/ 372737 h 712470"/>
              <a:gd name="connsiteX4" fmla="*/ 3611497 w 3611497"/>
              <a:gd name="connsiteY4" fmla="*/ 708608 h 712470"/>
              <a:gd name="connsiteX5" fmla="*/ 0 w 3611497"/>
              <a:gd name="connsiteY5" fmla="*/ 712470 h 712470"/>
              <a:gd name="connsiteX6" fmla="*/ 0 w 3611497"/>
              <a:gd name="connsiteY6" fmla="*/ 0 h 712470"/>
              <a:gd name="connsiteX0" fmla="*/ 0 w 3611497"/>
              <a:gd name="connsiteY0" fmla="*/ 0 h 712470"/>
              <a:gd name="connsiteX1" fmla="*/ 2807595 w 3611497"/>
              <a:gd name="connsiteY1" fmla="*/ 5235 h 712470"/>
              <a:gd name="connsiteX2" fmla="*/ 2827782 w 3611497"/>
              <a:gd name="connsiteY2" fmla="*/ 376853 h 712470"/>
              <a:gd name="connsiteX3" fmla="*/ 3607048 w 3611497"/>
              <a:gd name="connsiteY3" fmla="*/ 372737 h 712470"/>
              <a:gd name="connsiteX4" fmla="*/ 3611497 w 3611497"/>
              <a:gd name="connsiteY4" fmla="*/ 708608 h 712470"/>
              <a:gd name="connsiteX5" fmla="*/ 0 w 3611497"/>
              <a:gd name="connsiteY5" fmla="*/ 712470 h 712470"/>
              <a:gd name="connsiteX6" fmla="*/ 0 w 3611497"/>
              <a:gd name="connsiteY6" fmla="*/ 0 h 712470"/>
              <a:gd name="connsiteX0" fmla="*/ 0 w 3611497"/>
              <a:gd name="connsiteY0" fmla="*/ 0 h 712470"/>
              <a:gd name="connsiteX1" fmla="*/ 2807595 w 3611497"/>
              <a:gd name="connsiteY1" fmla="*/ 5235 h 712470"/>
              <a:gd name="connsiteX2" fmla="*/ 2810611 w 3611497"/>
              <a:gd name="connsiteY2" fmla="*/ 376853 h 712470"/>
              <a:gd name="connsiteX3" fmla="*/ 3607048 w 3611497"/>
              <a:gd name="connsiteY3" fmla="*/ 372737 h 712470"/>
              <a:gd name="connsiteX4" fmla="*/ 3611497 w 3611497"/>
              <a:gd name="connsiteY4" fmla="*/ 708608 h 712470"/>
              <a:gd name="connsiteX5" fmla="*/ 0 w 3611497"/>
              <a:gd name="connsiteY5" fmla="*/ 712470 h 712470"/>
              <a:gd name="connsiteX6" fmla="*/ 0 w 3611497"/>
              <a:gd name="connsiteY6" fmla="*/ 0 h 712470"/>
              <a:gd name="connsiteX0" fmla="*/ 0 w 3611497"/>
              <a:gd name="connsiteY0" fmla="*/ 0 h 712470"/>
              <a:gd name="connsiteX1" fmla="*/ 2790423 w 3611497"/>
              <a:gd name="connsiteY1" fmla="*/ 5235 h 712470"/>
              <a:gd name="connsiteX2" fmla="*/ 2810611 w 3611497"/>
              <a:gd name="connsiteY2" fmla="*/ 376853 h 712470"/>
              <a:gd name="connsiteX3" fmla="*/ 3607048 w 3611497"/>
              <a:gd name="connsiteY3" fmla="*/ 372737 h 712470"/>
              <a:gd name="connsiteX4" fmla="*/ 3611497 w 3611497"/>
              <a:gd name="connsiteY4" fmla="*/ 708608 h 712470"/>
              <a:gd name="connsiteX5" fmla="*/ 0 w 3611497"/>
              <a:gd name="connsiteY5" fmla="*/ 712470 h 712470"/>
              <a:gd name="connsiteX6" fmla="*/ 0 w 3611497"/>
              <a:gd name="connsiteY6" fmla="*/ 0 h 712470"/>
              <a:gd name="connsiteX0" fmla="*/ 0 w 3611497"/>
              <a:gd name="connsiteY0" fmla="*/ 0 h 712470"/>
              <a:gd name="connsiteX1" fmla="*/ 2807595 w 3611497"/>
              <a:gd name="connsiteY1" fmla="*/ 5235 h 712470"/>
              <a:gd name="connsiteX2" fmla="*/ 2810611 w 3611497"/>
              <a:gd name="connsiteY2" fmla="*/ 376853 h 712470"/>
              <a:gd name="connsiteX3" fmla="*/ 3607048 w 3611497"/>
              <a:gd name="connsiteY3" fmla="*/ 372737 h 712470"/>
              <a:gd name="connsiteX4" fmla="*/ 3611497 w 3611497"/>
              <a:gd name="connsiteY4" fmla="*/ 708608 h 712470"/>
              <a:gd name="connsiteX5" fmla="*/ 0 w 3611497"/>
              <a:gd name="connsiteY5" fmla="*/ 712470 h 712470"/>
              <a:gd name="connsiteX6" fmla="*/ 0 w 3611497"/>
              <a:gd name="connsiteY6" fmla="*/ 0 h 712470"/>
              <a:gd name="connsiteX0" fmla="*/ 0 w 3611497"/>
              <a:gd name="connsiteY0" fmla="*/ 0 h 712470"/>
              <a:gd name="connsiteX1" fmla="*/ 2807595 w 3611497"/>
              <a:gd name="connsiteY1" fmla="*/ 5235 h 712470"/>
              <a:gd name="connsiteX2" fmla="*/ 2712858 w 3611497"/>
              <a:gd name="connsiteY2" fmla="*/ 398158 h 712470"/>
              <a:gd name="connsiteX3" fmla="*/ 3607048 w 3611497"/>
              <a:gd name="connsiteY3" fmla="*/ 372737 h 712470"/>
              <a:gd name="connsiteX4" fmla="*/ 3611497 w 3611497"/>
              <a:gd name="connsiteY4" fmla="*/ 708608 h 712470"/>
              <a:gd name="connsiteX5" fmla="*/ 0 w 3611497"/>
              <a:gd name="connsiteY5" fmla="*/ 712470 h 712470"/>
              <a:gd name="connsiteX6" fmla="*/ 0 w 3611497"/>
              <a:gd name="connsiteY6" fmla="*/ 0 h 712470"/>
              <a:gd name="connsiteX0" fmla="*/ 0 w 3611497"/>
              <a:gd name="connsiteY0" fmla="*/ 1867 h 714337"/>
              <a:gd name="connsiteX1" fmla="*/ 2718729 w 3611497"/>
              <a:gd name="connsiteY1" fmla="*/ 0 h 714337"/>
              <a:gd name="connsiteX2" fmla="*/ 2712858 w 3611497"/>
              <a:gd name="connsiteY2" fmla="*/ 400025 h 714337"/>
              <a:gd name="connsiteX3" fmla="*/ 3607048 w 3611497"/>
              <a:gd name="connsiteY3" fmla="*/ 374604 h 714337"/>
              <a:gd name="connsiteX4" fmla="*/ 3611497 w 3611497"/>
              <a:gd name="connsiteY4" fmla="*/ 710475 h 714337"/>
              <a:gd name="connsiteX5" fmla="*/ 0 w 3611497"/>
              <a:gd name="connsiteY5" fmla="*/ 714337 h 714337"/>
              <a:gd name="connsiteX6" fmla="*/ 0 w 3611497"/>
              <a:gd name="connsiteY6" fmla="*/ 1867 h 714337"/>
              <a:gd name="connsiteX0" fmla="*/ 0 w 3611497"/>
              <a:gd name="connsiteY0" fmla="*/ 1867 h 714337"/>
              <a:gd name="connsiteX1" fmla="*/ 2718729 w 3611497"/>
              <a:gd name="connsiteY1" fmla="*/ 0 h 714337"/>
              <a:gd name="connsiteX2" fmla="*/ 2730631 w 3611497"/>
              <a:gd name="connsiteY2" fmla="*/ 371619 h 714337"/>
              <a:gd name="connsiteX3" fmla="*/ 3607048 w 3611497"/>
              <a:gd name="connsiteY3" fmla="*/ 374604 h 714337"/>
              <a:gd name="connsiteX4" fmla="*/ 3611497 w 3611497"/>
              <a:gd name="connsiteY4" fmla="*/ 710475 h 714337"/>
              <a:gd name="connsiteX5" fmla="*/ 0 w 3611497"/>
              <a:gd name="connsiteY5" fmla="*/ 714337 h 714337"/>
              <a:gd name="connsiteX6" fmla="*/ 0 w 3611497"/>
              <a:gd name="connsiteY6" fmla="*/ 1867 h 714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11497" h="714337">
                <a:moveTo>
                  <a:pt x="0" y="1867"/>
                </a:moveTo>
                <a:lnTo>
                  <a:pt x="2718729" y="0"/>
                </a:lnTo>
                <a:cubicBezTo>
                  <a:pt x="2719787" y="109675"/>
                  <a:pt x="2729573" y="261944"/>
                  <a:pt x="2730631" y="371619"/>
                </a:cubicBezTo>
                <a:lnTo>
                  <a:pt x="3607048" y="374604"/>
                </a:lnTo>
                <a:lnTo>
                  <a:pt x="3611497" y="710475"/>
                </a:lnTo>
                <a:lnTo>
                  <a:pt x="0" y="714337"/>
                </a:lnTo>
                <a:lnTo>
                  <a:pt x="0" y="1867"/>
                </a:lnTo>
                <a:close/>
              </a:path>
            </a:pathLst>
          </a:custGeom>
          <a:solidFill>
            <a:srgbClr val="33CCFF">
              <a:alpha val="20000"/>
            </a:srgbClr>
          </a:solidFill>
          <a:ln w="9525">
            <a:solidFill>
              <a:srgbClr val="33CCFF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6C4CEBA2-BC36-4FD7-A04A-28A9C3C716AF}"/>
              </a:ext>
            </a:extLst>
          </p:cNvPr>
          <p:cNvSpPr txBox="1"/>
          <p:nvPr/>
        </p:nvSpPr>
        <p:spPr>
          <a:xfrm>
            <a:off x="7244951" y="959111"/>
            <a:ext cx="3627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28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2F405B16-BBA9-4278-B967-A0C002005935}"/>
              </a:ext>
            </a:extLst>
          </p:cNvPr>
          <p:cNvSpPr txBox="1"/>
          <p:nvPr/>
        </p:nvSpPr>
        <p:spPr>
          <a:xfrm>
            <a:off x="6789530" y="1701324"/>
            <a:ext cx="3627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00EFD1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2800" dirty="0">
              <a:solidFill>
                <a:srgbClr val="00EFD1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91B83784-4326-4E4B-A803-0A3EB073B5D0}"/>
              </a:ext>
            </a:extLst>
          </p:cNvPr>
          <p:cNvSpPr txBox="1"/>
          <p:nvPr/>
        </p:nvSpPr>
        <p:spPr>
          <a:xfrm>
            <a:off x="4095751" y="2299997"/>
            <a:ext cx="3627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  <a:endParaRPr lang="fr-FR" sz="2800" dirty="0">
              <a:solidFill>
                <a:srgbClr val="F97B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84" name="Freeform: Shape 183">
            <a:extLst>
              <a:ext uri="{FF2B5EF4-FFF2-40B4-BE49-F238E27FC236}">
                <a16:creationId xmlns:a16="http://schemas.microsoft.com/office/drawing/2014/main" id="{C89E8347-E72C-41BE-B043-F3C02BB95C55}"/>
              </a:ext>
            </a:extLst>
          </p:cNvPr>
          <p:cNvSpPr/>
          <p:nvPr/>
        </p:nvSpPr>
        <p:spPr bwMode="auto">
          <a:xfrm>
            <a:off x="1514349" y="4304071"/>
            <a:ext cx="2581402" cy="1323935"/>
          </a:xfrm>
          <a:custGeom>
            <a:avLst/>
            <a:gdLst>
              <a:gd name="connsiteX0" fmla="*/ 0 w 3533617"/>
              <a:gd name="connsiteY0" fmla="*/ 0 h 712470"/>
              <a:gd name="connsiteX1" fmla="*/ 2438796 w 3533617"/>
              <a:gd name="connsiteY1" fmla="*/ 0 h 712470"/>
              <a:gd name="connsiteX2" fmla="*/ 2438796 w 3533617"/>
              <a:gd name="connsiteY2" fmla="*/ 329024 h 712470"/>
              <a:gd name="connsiteX3" fmla="*/ 3533617 w 3533617"/>
              <a:gd name="connsiteY3" fmla="*/ 329024 h 712470"/>
              <a:gd name="connsiteX4" fmla="*/ 3533617 w 3533617"/>
              <a:gd name="connsiteY4" fmla="*/ 712470 h 712470"/>
              <a:gd name="connsiteX5" fmla="*/ 0 w 3533617"/>
              <a:gd name="connsiteY5" fmla="*/ 712470 h 712470"/>
              <a:gd name="connsiteX0" fmla="*/ 0 w 3533617"/>
              <a:gd name="connsiteY0" fmla="*/ 0 h 712470"/>
              <a:gd name="connsiteX1" fmla="*/ 2438796 w 3533617"/>
              <a:gd name="connsiteY1" fmla="*/ 0 h 712470"/>
              <a:gd name="connsiteX2" fmla="*/ 2797571 w 3533617"/>
              <a:gd name="connsiteY2" fmla="*/ 329024 h 712470"/>
              <a:gd name="connsiteX3" fmla="*/ 3533617 w 3533617"/>
              <a:gd name="connsiteY3" fmla="*/ 329024 h 712470"/>
              <a:gd name="connsiteX4" fmla="*/ 3533617 w 3533617"/>
              <a:gd name="connsiteY4" fmla="*/ 712470 h 712470"/>
              <a:gd name="connsiteX5" fmla="*/ 0 w 3533617"/>
              <a:gd name="connsiteY5" fmla="*/ 712470 h 712470"/>
              <a:gd name="connsiteX6" fmla="*/ 0 w 3533617"/>
              <a:gd name="connsiteY6" fmla="*/ 0 h 712470"/>
              <a:gd name="connsiteX0" fmla="*/ 0 w 3533617"/>
              <a:gd name="connsiteY0" fmla="*/ 0 h 712470"/>
              <a:gd name="connsiteX1" fmla="*/ 2794396 w 3533617"/>
              <a:gd name="connsiteY1" fmla="*/ 0 h 712470"/>
              <a:gd name="connsiteX2" fmla="*/ 2797571 w 3533617"/>
              <a:gd name="connsiteY2" fmla="*/ 329024 h 712470"/>
              <a:gd name="connsiteX3" fmla="*/ 3533617 w 3533617"/>
              <a:gd name="connsiteY3" fmla="*/ 329024 h 712470"/>
              <a:gd name="connsiteX4" fmla="*/ 3533617 w 3533617"/>
              <a:gd name="connsiteY4" fmla="*/ 712470 h 712470"/>
              <a:gd name="connsiteX5" fmla="*/ 0 w 3533617"/>
              <a:gd name="connsiteY5" fmla="*/ 712470 h 712470"/>
              <a:gd name="connsiteX6" fmla="*/ 0 w 3533617"/>
              <a:gd name="connsiteY6" fmla="*/ 0 h 712470"/>
              <a:gd name="connsiteX0" fmla="*/ 0 w 3533617"/>
              <a:gd name="connsiteY0" fmla="*/ 0 h 712470"/>
              <a:gd name="connsiteX1" fmla="*/ 2794396 w 3533617"/>
              <a:gd name="connsiteY1" fmla="*/ 0 h 712470"/>
              <a:gd name="connsiteX2" fmla="*/ 2571721 w 3533617"/>
              <a:gd name="connsiteY2" fmla="*/ 413998 h 712470"/>
              <a:gd name="connsiteX3" fmla="*/ 3533617 w 3533617"/>
              <a:gd name="connsiteY3" fmla="*/ 329024 h 712470"/>
              <a:gd name="connsiteX4" fmla="*/ 3533617 w 3533617"/>
              <a:gd name="connsiteY4" fmla="*/ 712470 h 712470"/>
              <a:gd name="connsiteX5" fmla="*/ 0 w 3533617"/>
              <a:gd name="connsiteY5" fmla="*/ 712470 h 712470"/>
              <a:gd name="connsiteX6" fmla="*/ 0 w 3533617"/>
              <a:gd name="connsiteY6" fmla="*/ 0 h 712470"/>
              <a:gd name="connsiteX0" fmla="*/ 0 w 3533617"/>
              <a:gd name="connsiteY0" fmla="*/ 0 h 712470"/>
              <a:gd name="connsiteX1" fmla="*/ 2576334 w 3533617"/>
              <a:gd name="connsiteY1" fmla="*/ 0 h 712470"/>
              <a:gd name="connsiteX2" fmla="*/ 2571721 w 3533617"/>
              <a:gd name="connsiteY2" fmla="*/ 413998 h 712470"/>
              <a:gd name="connsiteX3" fmla="*/ 3533617 w 3533617"/>
              <a:gd name="connsiteY3" fmla="*/ 329024 h 712470"/>
              <a:gd name="connsiteX4" fmla="*/ 3533617 w 3533617"/>
              <a:gd name="connsiteY4" fmla="*/ 712470 h 712470"/>
              <a:gd name="connsiteX5" fmla="*/ 0 w 3533617"/>
              <a:gd name="connsiteY5" fmla="*/ 712470 h 712470"/>
              <a:gd name="connsiteX6" fmla="*/ 0 w 3533617"/>
              <a:gd name="connsiteY6" fmla="*/ 0 h 712470"/>
              <a:gd name="connsiteX0" fmla="*/ 0 w 3595921"/>
              <a:gd name="connsiteY0" fmla="*/ 0 h 712470"/>
              <a:gd name="connsiteX1" fmla="*/ 2576334 w 3595921"/>
              <a:gd name="connsiteY1" fmla="*/ 0 h 712470"/>
              <a:gd name="connsiteX2" fmla="*/ 2571721 w 3595921"/>
              <a:gd name="connsiteY2" fmla="*/ 413998 h 712470"/>
              <a:gd name="connsiteX3" fmla="*/ 3595921 w 3595921"/>
              <a:gd name="connsiteY3" fmla="*/ 456485 h 712470"/>
              <a:gd name="connsiteX4" fmla="*/ 3533617 w 3595921"/>
              <a:gd name="connsiteY4" fmla="*/ 712470 h 712470"/>
              <a:gd name="connsiteX5" fmla="*/ 0 w 3595921"/>
              <a:gd name="connsiteY5" fmla="*/ 712470 h 712470"/>
              <a:gd name="connsiteX6" fmla="*/ 0 w 3595921"/>
              <a:gd name="connsiteY6" fmla="*/ 0 h 712470"/>
              <a:gd name="connsiteX0" fmla="*/ 0 w 3611497"/>
              <a:gd name="connsiteY0" fmla="*/ 0 h 712470"/>
              <a:gd name="connsiteX1" fmla="*/ 2576334 w 3611497"/>
              <a:gd name="connsiteY1" fmla="*/ 0 h 712470"/>
              <a:gd name="connsiteX2" fmla="*/ 2571721 w 3611497"/>
              <a:gd name="connsiteY2" fmla="*/ 413998 h 712470"/>
              <a:gd name="connsiteX3" fmla="*/ 3595921 w 3611497"/>
              <a:gd name="connsiteY3" fmla="*/ 456485 h 712470"/>
              <a:gd name="connsiteX4" fmla="*/ 3611497 w 3611497"/>
              <a:gd name="connsiteY4" fmla="*/ 708608 h 712470"/>
              <a:gd name="connsiteX5" fmla="*/ 0 w 3611497"/>
              <a:gd name="connsiteY5" fmla="*/ 712470 h 712470"/>
              <a:gd name="connsiteX6" fmla="*/ 0 w 3611497"/>
              <a:gd name="connsiteY6" fmla="*/ 0 h 712470"/>
              <a:gd name="connsiteX0" fmla="*/ 0 w 3611497"/>
              <a:gd name="connsiteY0" fmla="*/ 0 h 712470"/>
              <a:gd name="connsiteX1" fmla="*/ 2576334 w 3611497"/>
              <a:gd name="connsiteY1" fmla="*/ 0 h 712470"/>
              <a:gd name="connsiteX2" fmla="*/ 2579509 w 3611497"/>
              <a:gd name="connsiteY2" fmla="*/ 460348 h 712470"/>
              <a:gd name="connsiteX3" fmla="*/ 3595921 w 3611497"/>
              <a:gd name="connsiteY3" fmla="*/ 456485 h 712470"/>
              <a:gd name="connsiteX4" fmla="*/ 3611497 w 3611497"/>
              <a:gd name="connsiteY4" fmla="*/ 708608 h 712470"/>
              <a:gd name="connsiteX5" fmla="*/ 0 w 3611497"/>
              <a:gd name="connsiteY5" fmla="*/ 712470 h 712470"/>
              <a:gd name="connsiteX6" fmla="*/ 0 w 3611497"/>
              <a:gd name="connsiteY6" fmla="*/ 0 h 712470"/>
              <a:gd name="connsiteX0" fmla="*/ 0 w 3611497"/>
              <a:gd name="connsiteY0" fmla="*/ 0 h 712470"/>
              <a:gd name="connsiteX1" fmla="*/ 2576334 w 3611497"/>
              <a:gd name="connsiteY1" fmla="*/ 0 h 712470"/>
              <a:gd name="connsiteX2" fmla="*/ 2579509 w 3611497"/>
              <a:gd name="connsiteY2" fmla="*/ 444898 h 712470"/>
              <a:gd name="connsiteX3" fmla="*/ 3595921 w 3611497"/>
              <a:gd name="connsiteY3" fmla="*/ 456485 h 712470"/>
              <a:gd name="connsiteX4" fmla="*/ 3611497 w 3611497"/>
              <a:gd name="connsiteY4" fmla="*/ 708608 h 712470"/>
              <a:gd name="connsiteX5" fmla="*/ 0 w 3611497"/>
              <a:gd name="connsiteY5" fmla="*/ 712470 h 712470"/>
              <a:gd name="connsiteX6" fmla="*/ 0 w 3611497"/>
              <a:gd name="connsiteY6" fmla="*/ 0 h 712470"/>
              <a:gd name="connsiteX0" fmla="*/ 0 w 3611497"/>
              <a:gd name="connsiteY0" fmla="*/ 0 h 712470"/>
              <a:gd name="connsiteX1" fmla="*/ 2576334 w 3611497"/>
              <a:gd name="connsiteY1" fmla="*/ 0 h 712470"/>
              <a:gd name="connsiteX2" fmla="*/ 2913320 w 3611497"/>
              <a:gd name="connsiteY2" fmla="*/ 403024 h 712470"/>
              <a:gd name="connsiteX3" fmla="*/ 3595921 w 3611497"/>
              <a:gd name="connsiteY3" fmla="*/ 456485 h 712470"/>
              <a:gd name="connsiteX4" fmla="*/ 3611497 w 3611497"/>
              <a:gd name="connsiteY4" fmla="*/ 708608 h 712470"/>
              <a:gd name="connsiteX5" fmla="*/ 0 w 3611497"/>
              <a:gd name="connsiteY5" fmla="*/ 712470 h 712470"/>
              <a:gd name="connsiteX6" fmla="*/ 0 w 3611497"/>
              <a:gd name="connsiteY6" fmla="*/ 0 h 712470"/>
              <a:gd name="connsiteX0" fmla="*/ 0 w 3611497"/>
              <a:gd name="connsiteY0" fmla="*/ 0 h 712470"/>
              <a:gd name="connsiteX1" fmla="*/ 2576334 w 3611497"/>
              <a:gd name="connsiteY1" fmla="*/ 0 h 712470"/>
              <a:gd name="connsiteX2" fmla="*/ 2913320 w 3611497"/>
              <a:gd name="connsiteY2" fmla="*/ 403024 h 712470"/>
              <a:gd name="connsiteX3" fmla="*/ 3607048 w 3611497"/>
              <a:gd name="connsiteY3" fmla="*/ 372737 h 712470"/>
              <a:gd name="connsiteX4" fmla="*/ 3611497 w 3611497"/>
              <a:gd name="connsiteY4" fmla="*/ 708608 h 712470"/>
              <a:gd name="connsiteX5" fmla="*/ 0 w 3611497"/>
              <a:gd name="connsiteY5" fmla="*/ 712470 h 712470"/>
              <a:gd name="connsiteX6" fmla="*/ 0 w 3611497"/>
              <a:gd name="connsiteY6" fmla="*/ 0 h 712470"/>
              <a:gd name="connsiteX0" fmla="*/ 0 w 3611497"/>
              <a:gd name="connsiteY0" fmla="*/ 0 h 712470"/>
              <a:gd name="connsiteX1" fmla="*/ 2576334 w 3611497"/>
              <a:gd name="connsiteY1" fmla="*/ 0 h 712470"/>
              <a:gd name="connsiteX2" fmla="*/ 2902193 w 3611497"/>
              <a:gd name="connsiteY2" fmla="*/ 376853 h 712470"/>
              <a:gd name="connsiteX3" fmla="*/ 3607048 w 3611497"/>
              <a:gd name="connsiteY3" fmla="*/ 372737 h 712470"/>
              <a:gd name="connsiteX4" fmla="*/ 3611497 w 3611497"/>
              <a:gd name="connsiteY4" fmla="*/ 708608 h 712470"/>
              <a:gd name="connsiteX5" fmla="*/ 0 w 3611497"/>
              <a:gd name="connsiteY5" fmla="*/ 712470 h 712470"/>
              <a:gd name="connsiteX6" fmla="*/ 0 w 3611497"/>
              <a:gd name="connsiteY6" fmla="*/ 0 h 712470"/>
              <a:gd name="connsiteX0" fmla="*/ 0 w 3611497"/>
              <a:gd name="connsiteY0" fmla="*/ 0 h 712470"/>
              <a:gd name="connsiteX1" fmla="*/ 2904582 w 3611497"/>
              <a:gd name="connsiteY1" fmla="*/ 10469 h 712470"/>
              <a:gd name="connsiteX2" fmla="*/ 2902193 w 3611497"/>
              <a:gd name="connsiteY2" fmla="*/ 376853 h 712470"/>
              <a:gd name="connsiteX3" fmla="*/ 3607048 w 3611497"/>
              <a:gd name="connsiteY3" fmla="*/ 372737 h 712470"/>
              <a:gd name="connsiteX4" fmla="*/ 3611497 w 3611497"/>
              <a:gd name="connsiteY4" fmla="*/ 708608 h 712470"/>
              <a:gd name="connsiteX5" fmla="*/ 0 w 3611497"/>
              <a:gd name="connsiteY5" fmla="*/ 712470 h 712470"/>
              <a:gd name="connsiteX6" fmla="*/ 0 w 3611497"/>
              <a:gd name="connsiteY6" fmla="*/ 0 h 712470"/>
              <a:gd name="connsiteX0" fmla="*/ 0 w 3611497"/>
              <a:gd name="connsiteY0" fmla="*/ 0 h 712470"/>
              <a:gd name="connsiteX1" fmla="*/ 2893455 w 3611497"/>
              <a:gd name="connsiteY1" fmla="*/ 5235 h 712470"/>
              <a:gd name="connsiteX2" fmla="*/ 2902193 w 3611497"/>
              <a:gd name="connsiteY2" fmla="*/ 376853 h 712470"/>
              <a:gd name="connsiteX3" fmla="*/ 3607048 w 3611497"/>
              <a:gd name="connsiteY3" fmla="*/ 372737 h 712470"/>
              <a:gd name="connsiteX4" fmla="*/ 3611497 w 3611497"/>
              <a:gd name="connsiteY4" fmla="*/ 708608 h 712470"/>
              <a:gd name="connsiteX5" fmla="*/ 0 w 3611497"/>
              <a:gd name="connsiteY5" fmla="*/ 712470 h 712470"/>
              <a:gd name="connsiteX6" fmla="*/ 0 w 3611497"/>
              <a:gd name="connsiteY6" fmla="*/ 0 h 712470"/>
              <a:gd name="connsiteX0" fmla="*/ 0 w 3611497"/>
              <a:gd name="connsiteY0" fmla="*/ 0 h 712470"/>
              <a:gd name="connsiteX1" fmla="*/ 2893455 w 3611497"/>
              <a:gd name="connsiteY1" fmla="*/ 5235 h 712470"/>
              <a:gd name="connsiteX2" fmla="*/ 2827782 w 3611497"/>
              <a:gd name="connsiteY2" fmla="*/ 376853 h 712470"/>
              <a:gd name="connsiteX3" fmla="*/ 3607048 w 3611497"/>
              <a:gd name="connsiteY3" fmla="*/ 372737 h 712470"/>
              <a:gd name="connsiteX4" fmla="*/ 3611497 w 3611497"/>
              <a:gd name="connsiteY4" fmla="*/ 708608 h 712470"/>
              <a:gd name="connsiteX5" fmla="*/ 0 w 3611497"/>
              <a:gd name="connsiteY5" fmla="*/ 712470 h 712470"/>
              <a:gd name="connsiteX6" fmla="*/ 0 w 3611497"/>
              <a:gd name="connsiteY6" fmla="*/ 0 h 712470"/>
              <a:gd name="connsiteX0" fmla="*/ 0 w 3611497"/>
              <a:gd name="connsiteY0" fmla="*/ 0 h 712470"/>
              <a:gd name="connsiteX1" fmla="*/ 2807595 w 3611497"/>
              <a:gd name="connsiteY1" fmla="*/ 5235 h 712470"/>
              <a:gd name="connsiteX2" fmla="*/ 2827782 w 3611497"/>
              <a:gd name="connsiteY2" fmla="*/ 376853 h 712470"/>
              <a:gd name="connsiteX3" fmla="*/ 3607048 w 3611497"/>
              <a:gd name="connsiteY3" fmla="*/ 372737 h 712470"/>
              <a:gd name="connsiteX4" fmla="*/ 3611497 w 3611497"/>
              <a:gd name="connsiteY4" fmla="*/ 708608 h 712470"/>
              <a:gd name="connsiteX5" fmla="*/ 0 w 3611497"/>
              <a:gd name="connsiteY5" fmla="*/ 712470 h 712470"/>
              <a:gd name="connsiteX6" fmla="*/ 0 w 3611497"/>
              <a:gd name="connsiteY6" fmla="*/ 0 h 712470"/>
              <a:gd name="connsiteX0" fmla="*/ 0 w 3611497"/>
              <a:gd name="connsiteY0" fmla="*/ 0 h 712470"/>
              <a:gd name="connsiteX1" fmla="*/ 2807595 w 3611497"/>
              <a:gd name="connsiteY1" fmla="*/ 5235 h 712470"/>
              <a:gd name="connsiteX2" fmla="*/ 2810611 w 3611497"/>
              <a:gd name="connsiteY2" fmla="*/ 376853 h 712470"/>
              <a:gd name="connsiteX3" fmla="*/ 3607048 w 3611497"/>
              <a:gd name="connsiteY3" fmla="*/ 372737 h 712470"/>
              <a:gd name="connsiteX4" fmla="*/ 3611497 w 3611497"/>
              <a:gd name="connsiteY4" fmla="*/ 708608 h 712470"/>
              <a:gd name="connsiteX5" fmla="*/ 0 w 3611497"/>
              <a:gd name="connsiteY5" fmla="*/ 712470 h 712470"/>
              <a:gd name="connsiteX6" fmla="*/ 0 w 3611497"/>
              <a:gd name="connsiteY6" fmla="*/ 0 h 712470"/>
              <a:gd name="connsiteX0" fmla="*/ 0 w 3611497"/>
              <a:gd name="connsiteY0" fmla="*/ 0 h 712470"/>
              <a:gd name="connsiteX1" fmla="*/ 2790423 w 3611497"/>
              <a:gd name="connsiteY1" fmla="*/ 5235 h 712470"/>
              <a:gd name="connsiteX2" fmla="*/ 2810611 w 3611497"/>
              <a:gd name="connsiteY2" fmla="*/ 376853 h 712470"/>
              <a:gd name="connsiteX3" fmla="*/ 3607048 w 3611497"/>
              <a:gd name="connsiteY3" fmla="*/ 372737 h 712470"/>
              <a:gd name="connsiteX4" fmla="*/ 3611497 w 3611497"/>
              <a:gd name="connsiteY4" fmla="*/ 708608 h 712470"/>
              <a:gd name="connsiteX5" fmla="*/ 0 w 3611497"/>
              <a:gd name="connsiteY5" fmla="*/ 712470 h 712470"/>
              <a:gd name="connsiteX6" fmla="*/ 0 w 3611497"/>
              <a:gd name="connsiteY6" fmla="*/ 0 h 712470"/>
              <a:gd name="connsiteX0" fmla="*/ 0 w 3611497"/>
              <a:gd name="connsiteY0" fmla="*/ 0 h 712470"/>
              <a:gd name="connsiteX1" fmla="*/ 2807595 w 3611497"/>
              <a:gd name="connsiteY1" fmla="*/ 5235 h 712470"/>
              <a:gd name="connsiteX2" fmla="*/ 2810611 w 3611497"/>
              <a:gd name="connsiteY2" fmla="*/ 376853 h 712470"/>
              <a:gd name="connsiteX3" fmla="*/ 3607048 w 3611497"/>
              <a:gd name="connsiteY3" fmla="*/ 372737 h 712470"/>
              <a:gd name="connsiteX4" fmla="*/ 3611497 w 3611497"/>
              <a:gd name="connsiteY4" fmla="*/ 708608 h 712470"/>
              <a:gd name="connsiteX5" fmla="*/ 0 w 3611497"/>
              <a:gd name="connsiteY5" fmla="*/ 712470 h 712470"/>
              <a:gd name="connsiteX6" fmla="*/ 0 w 3611497"/>
              <a:gd name="connsiteY6" fmla="*/ 0 h 712470"/>
              <a:gd name="connsiteX0" fmla="*/ 0 w 3611497"/>
              <a:gd name="connsiteY0" fmla="*/ 0 h 712470"/>
              <a:gd name="connsiteX1" fmla="*/ 2807595 w 3611497"/>
              <a:gd name="connsiteY1" fmla="*/ 5235 h 712470"/>
              <a:gd name="connsiteX2" fmla="*/ 2712858 w 3611497"/>
              <a:gd name="connsiteY2" fmla="*/ 398158 h 712470"/>
              <a:gd name="connsiteX3" fmla="*/ 3607048 w 3611497"/>
              <a:gd name="connsiteY3" fmla="*/ 372737 h 712470"/>
              <a:gd name="connsiteX4" fmla="*/ 3611497 w 3611497"/>
              <a:gd name="connsiteY4" fmla="*/ 708608 h 712470"/>
              <a:gd name="connsiteX5" fmla="*/ 0 w 3611497"/>
              <a:gd name="connsiteY5" fmla="*/ 712470 h 712470"/>
              <a:gd name="connsiteX6" fmla="*/ 0 w 3611497"/>
              <a:gd name="connsiteY6" fmla="*/ 0 h 712470"/>
              <a:gd name="connsiteX0" fmla="*/ 0 w 3611497"/>
              <a:gd name="connsiteY0" fmla="*/ 1867 h 714337"/>
              <a:gd name="connsiteX1" fmla="*/ 2718729 w 3611497"/>
              <a:gd name="connsiteY1" fmla="*/ 0 h 714337"/>
              <a:gd name="connsiteX2" fmla="*/ 2712858 w 3611497"/>
              <a:gd name="connsiteY2" fmla="*/ 400025 h 714337"/>
              <a:gd name="connsiteX3" fmla="*/ 3607048 w 3611497"/>
              <a:gd name="connsiteY3" fmla="*/ 374604 h 714337"/>
              <a:gd name="connsiteX4" fmla="*/ 3611497 w 3611497"/>
              <a:gd name="connsiteY4" fmla="*/ 710475 h 714337"/>
              <a:gd name="connsiteX5" fmla="*/ 0 w 3611497"/>
              <a:gd name="connsiteY5" fmla="*/ 714337 h 714337"/>
              <a:gd name="connsiteX6" fmla="*/ 0 w 3611497"/>
              <a:gd name="connsiteY6" fmla="*/ 1867 h 714337"/>
              <a:gd name="connsiteX0" fmla="*/ 0 w 3611497"/>
              <a:gd name="connsiteY0" fmla="*/ 1867 h 714337"/>
              <a:gd name="connsiteX1" fmla="*/ 2718729 w 3611497"/>
              <a:gd name="connsiteY1" fmla="*/ 0 h 714337"/>
              <a:gd name="connsiteX2" fmla="*/ 2730631 w 3611497"/>
              <a:gd name="connsiteY2" fmla="*/ 371619 h 714337"/>
              <a:gd name="connsiteX3" fmla="*/ 3607048 w 3611497"/>
              <a:gd name="connsiteY3" fmla="*/ 374604 h 714337"/>
              <a:gd name="connsiteX4" fmla="*/ 3611497 w 3611497"/>
              <a:gd name="connsiteY4" fmla="*/ 710475 h 714337"/>
              <a:gd name="connsiteX5" fmla="*/ 0 w 3611497"/>
              <a:gd name="connsiteY5" fmla="*/ 714337 h 714337"/>
              <a:gd name="connsiteX6" fmla="*/ 0 w 3611497"/>
              <a:gd name="connsiteY6" fmla="*/ 1867 h 714337"/>
              <a:gd name="connsiteX0" fmla="*/ 0 w 3611497"/>
              <a:gd name="connsiteY0" fmla="*/ 1867 h 714337"/>
              <a:gd name="connsiteX1" fmla="*/ 2718729 w 3611497"/>
              <a:gd name="connsiteY1" fmla="*/ 0 h 714337"/>
              <a:gd name="connsiteX2" fmla="*/ 2730631 w 3611497"/>
              <a:gd name="connsiteY2" fmla="*/ 371619 h 714337"/>
              <a:gd name="connsiteX3" fmla="*/ 3589275 w 3611497"/>
              <a:gd name="connsiteY3" fmla="*/ 511651 h 714337"/>
              <a:gd name="connsiteX4" fmla="*/ 3611497 w 3611497"/>
              <a:gd name="connsiteY4" fmla="*/ 710475 h 714337"/>
              <a:gd name="connsiteX5" fmla="*/ 0 w 3611497"/>
              <a:gd name="connsiteY5" fmla="*/ 714337 h 714337"/>
              <a:gd name="connsiteX6" fmla="*/ 0 w 3611497"/>
              <a:gd name="connsiteY6" fmla="*/ 1867 h 714337"/>
              <a:gd name="connsiteX0" fmla="*/ 0 w 3611497"/>
              <a:gd name="connsiteY0" fmla="*/ 1867 h 714337"/>
              <a:gd name="connsiteX1" fmla="*/ 2718729 w 3611497"/>
              <a:gd name="connsiteY1" fmla="*/ 0 h 714337"/>
              <a:gd name="connsiteX2" fmla="*/ 2730631 w 3611497"/>
              <a:gd name="connsiteY2" fmla="*/ 498388 h 714337"/>
              <a:gd name="connsiteX3" fmla="*/ 3589275 w 3611497"/>
              <a:gd name="connsiteY3" fmla="*/ 511651 h 714337"/>
              <a:gd name="connsiteX4" fmla="*/ 3611497 w 3611497"/>
              <a:gd name="connsiteY4" fmla="*/ 710475 h 714337"/>
              <a:gd name="connsiteX5" fmla="*/ 0 w 3611497"/>
              <a:gd name="connsiteY5" fmla="*/ 714337 h 714337"/>
              <a:gd name="connsiteX6" fmla="*/ 0 w 3611497"/>
              <a:gd name="connsiteY6" fmla="*/ 1867 h 714337"/>
              <a:gd name="connsiteX0" fmla="*/ 0 w 3612601"/>
              <a:gd name="connsiteY0" fmla="*/ 1867 h 714337"/>
              <a:gd name="connsiteX1" fmla="*/ 2718729 w 3612601"/>
              <a:gd name="connsiteY1" fmla="*/ 0 h 714337"/>
              <a:gd name="connsiteX2" fmla="*/ 2730631 w 3612601"/>
              <a:gd name="connsiteY2" fmla="*/ 498388 h 714337"/>
              <a:gd name="connsiteX3" fmla="*/ 3612601 w 3612601"/>
              <a:gd name="connsiteY3" fmla="*/ 507797 h 714337"/>
              <a:gd name="connsiteX4" fmla="*/ 3611497 w 3612601"/>
              <a:gd name="connsiteY4" fmla="*/ 710475 h 714337"/>
              <a:gd name="connsiteX5" fmla="*/ 0 w 3612601"/>
              <a:gd name="connsiteY5" fmla="*/ 714337 h 714337"/>
              <a:gd name="connsiteX6" fmla="*/ 0 w 3612601"/>
              <a:gd name="connsiteY6" fmla="*/ 1867 h 714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12601" h="714337">
                <a:moveTo>
                  <a:pt x="0" y="1867"/>
                </a:moveTo>
                <a:lnTo>
                  <a:pt x="2718729" y="0"/>
                </a:lnTo>
                <a:cubicBezTo>
                  <a:pt x="2719787" y="109675"/>
                  <a:pt x="2729573" y="388713"/>
                  <a:pt x="2730631" y="498388"/>
                </a:cubicBezTo>
                <a:lnTo>
                  <a:pt x="3612601" y="507797"/>
                </a:lnTo>
                <a:lnTo>
                  <a:pt x="3611497" y="710475"/>
                </a:lnTo>
                <a:lnTo>
                  <a:pt x="0" y="714337"/>
                </a:lnTo>
                <a:lnTo>
                  <a:pt x="0" y="1867"/>
                </a:lnTo>
                <a:close/>
              </a:path>
            </a:pathLst>
          </a:custGeom>
          <a:solidFill>
            <a:srgbClr val="33CCFF">
              <a:alpha val="20000"/>
            </a:srgbClr>
          </a:solidFill>
          <a:ln w="9525">
            <a:solidFill>
              <a:srgbClr val="33CCFF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3D527CF3-B497-4639-90C2-7C4AF7CCFFA8}"/>
              </a:ext>
            </a:extLst>
          </p:cNvPr>
          <p:cNvSpPr txBox="1"/>
          <p:nvPr/>
        </p:nvSpPr>
        <p:spPr>
          <a:xfrm>
            <a:off x="1151604" y="4735026"/>
            <a:ext cx="3627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>
                <a:solidFill>
                  <a:srgbClr val="33CCFF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  <a:endParaRPr lang="fr-FR" sz="2800" dirty="0">
              <a:solidFill>
                <a:srgbClr val="33CCFF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25BAE5A4-4615-4159-AC2D-8D58CE634671}"/>
              </a:ext>
            </a:extLst>
          </p:cNvPr>
          <p:cNvSpPr/>
          <p:nvPr/>
        </p:nvSpPr>
        <p:spPr bwMode="auto">
          <a:xfrm>
            <a:off x="10352923" y="4676718"/>
            <a:ext cx="869819" cy="281045"/>
          </a:xfrm>
          <a:prstGeom prst="rect">
            <a:avLst/>
          </a:prstGeom>
          <a:solidFill>
            <a:srgbClr val="33CCFF">
              <a:alpha val="20000"/>
            </a:srgbClr>
          </a:solidFill>
          <a:ln w="9525">
            <a:solidFill>
              <a:srgbClr val="33CCFF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62717C50-5E4B-4716-AEF6-7309202728DC}"/>
              </a:ext>
            </a:extLst>
          </p:cNvPr>
          <p:cNvSpPr/>
          <p:nvPr/>
        </p:nvSpPr>
        <p:spPr bwMode="auto">
          <a:xfrm>
            <a:off x="10352923" y="4371918"/>
            <a:ext cx="869819" cy="281045"/>
          </a:xfrm>
          <a:prstGeom prst="rect">
            <a:avLst/>
          </a:prstGeom>
          <a:solidFill>
            <a:srgbClr val="33CCFF">
              <a:alpha val="20000"/>
            </a:srgbClr>
          </a:solidFill>
          <a:ln w="9525">
            <a:solidFill>
              <a:srgbClr val="33CCFF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0C2967D7-6DA9-4245-88C0-D9499EE7B803}"/>
              </a:ext>
            </a:extLst>
          </p:cNvPr>
          <p:cNvSpPr/>
          <p:nvPr/>
        </p:nvSpPr>
        <p:spPr bwMode="auto">
          <a:xfrm>
            <a:off x="10493417" y="4991460"/>
            <a:ext cx="869819" cy="281045"/>
          </a:xfrm>
          <a:prstGeom prst="rect">
            <a:avLst/>
          </a:prstGeom>
          <a:solidFill>
            <a:srgbClr val="33CCFF">
              <a:alpha val="20000"/>
            </a:srgbClr>
          </a:solidFill>
          <a:ln w="9525">
            <a:solidFill>
              <a:srgbClr val="33CCFF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FB7496F3-A4AE-4F24-B366-166C3530D413}"/>
              </a:ext>
            </a:extLst>
          </p:cNvPr>
          <p:cNvSpPr/>
          <p:nvPr/>
        </p:nvSpPr>
        <p:spPr bwMode="auto">
          <a:xfrm>
            <a:off x="8260757" y="3461499"/>
            <a:ext cx="869819" cy="281045"/>
          </a:xfrm>
          <a:prstGeom prst="rect">
            <a:avLst/>
          </a:prstGeom>
          <a:solidFill>
            <a:srgbClr val="33CCFF">
              <a:alpha val="20000"/>
            </a:srgbClr>
          </a:solidFill>
          <a:ln w="9525">
            <a:solidFill>
              <a:srgbClr val="33CCFF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326413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B058406-6079-4C6C-B29B-FFE8036C3DA8}"/>
              </a:ext>
            </a:extLst>
          </p:cNvPr>
          <p:cNvSpPr txBox="1"/>
          <p:nvPr/>
        </p:nvSpPr>
        <p:spPr>
          <a:xfrm>
            <a:off x="449943" y="305068"/>
            <a:ext cx="7366419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b="1">
                <a:latin typeface="Inter" panose="020B0502030000000004" pitchFamily="34" charset="0"/>
                <a:ea typeface="Inter" panose="020B0502030000000004" pitchFamily="34" charset="0"/>
                <a:cs typeface="Eudoxus Sans Medium" pitchFamily="2" charset="0"/>
              </a:rPr>
              <a:t>Min cost tickets</a:t>
            </a:r>
            <a:endParaRPr lang="en-US" sz="11500" b="1">
              <a:solidFill>
                <a:srgbClr val="F9AE57"/>
              </a:solidFill>
              <a:latin typeface="Inter" panose="020B0502030000000004" pitchFamily="34" charset="0"/>
              <a:ea typeface="Inter" panose="020B0502030000000004" pitchFamily="34" charset="0"/>
              <a:cs typeface="Eudoxus Sans Medium" pitchFamily="2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4B3BEEA-3DD0-413D-BAE2-2E3859B34C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20485" y="1576045"/>
            <a:ext cx="4721572" cy="4721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88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491EEF9-7A2F-4CE7-BC3F-1A237083C14E}"/>
                  </a:ext>
                </a:extLst>
              </p:cNvPr>
              <p:cNvSpPr txBox="1"/>
              <p:nvPr/>
            </p:nvSpPr>
            <p:spPr>
              <a:xfrm>
                <a:off x="2667343" y="953911"/>
                <a:ext cx="6857325" cy="830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5400" b="0" i="1" smtClean="0">
                          <a:latin typeface="Cambria Math" panose="02040503050406030204" pitchFamily="18" charset="0"/>
                        </a:rPr>
                        <m:t>𝑑𝑎𝑦</m:t>
                      </m:r>
                      <m:r>
                        <a:rPr lang="fr-FR" sz="5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∈{0,1,…,</m:t>
                      </m:r>
                      <m:r>
                        <a:rPr lang="fr-FR" sz="5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fr-FR" sz="5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−1}</m:t>
                      </m:r>
                    </m:oMath>
                  </m:oMathPara>
                </a14:m>
                <a:endParaRPr lang="fr-FR" sz="54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491EEF9-7A2F-4CE7-BC3F-1A237083C1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343" y="953911"/>
                <a:ext cx="6857325" cy="83099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Left Brace 21">
            <a:extLst>
              <a:ext uri="{FF2B5EF4-FFF2-40B4-BE49-F238E27FC236}">
                <a16:creationId xmlns:a16="http://schemas.microsoft.com/office/drawing/2014/main" id="{ADF5E6AC-CFA6-47F4-B51C-BBC20BFB5258}"/>
              </a:ext>
            </a:extLst>
          </p:cNvPr>
          <p:cNvSpPr/>
          <p:nvPr/>
        </p:nvSpPr>
        <p:spPr>
          <a:xfrm rot="16200000">
            <a:off x="6773335" y="2"/>
            <a:ext cx="293512" cy="4063996"/>
          </a:xfrm>
          <a:prstGeom prst="leftBrace">
            <a:avLst>
              <a:gd name="adj1" fmla="val 123718"/>
              <a:gd name="adj2" fmla="val 50000"/>
            </a:avLst>
          </a:prstGeom>
          <a:ln w="19050">
            <a:solidFill>
              <a:srgbClr val="EC5E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C9CE542-C98E-4E4C-BE43-CE52E78A3C7A}"/>
                  </a:ext>
                </a:extLst>
              </p:cNvPr>
              <p:cNvSpPr txBox="1"/>
              <p:nvPr/>
            </p:nvSpPr>
            <p:spPr>
              <a:xfrm>
                <a:off x="6758860" y="2178756"/>
                <a:ext cx="525657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3600" b="0" i="1" smtClean="0">
                          <a:solidFill>
                            <a:srgbClr val="EC5E66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fr-FR" sz="3600" dirty="0">
                  <a:solidFill>
                    <a:srgbClr val="EC5E66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C9CE542-C98E-4E4C-BE43-CE52E78A3C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8860" y="2178756"/>
                <a:ext cx="525657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83032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BACB16A-DE0F-471A-BDCC-4D1798CC39FD}"/>
                  </a:ext>
                </a:extLst>
              </p:cNvPr>
              <p:cNvSpPr txBox="1"/>
              <p:nvPr/>
            </p:nvSpPr>
            <p:spPr>
              <a:xfrm>
                <a:off x="1737871" y="3965097"/>
                <a:ext cx="9237272" cy="10156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66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fr-FR" sz="6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6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fr-FR" sz="6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66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fr-FR" sz="66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fr-FR" sz="6600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fr-FR" sz="6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6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fr-FR" sz="6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6600" b="0" i="1" smtClean="0">
                          <a:solidFill>
                            <a:srgbClr val="F97B57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fr-FR" sz="6600" b="0" i="1" smtClean="0">
                          <a:solidFill>
                            <a:srgbClr val="F97B57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6600" b="0" i="1" smtClean="0">
                          <a:solidFill>
                            <a:srgbClr val="F97B57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fr-FR" sz="6600" b="0" i="1" smtClean="0">
                          <a:solidFill>
                            <a:srgbClr val="F97B57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66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BACB16A-DE0F-471A-BDCC-4D1798CC39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7871" y="3965097"/>
                <a:ext cx="9237272" cy="101566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9846273-DC88-4BFF-AA8F-3CD17964CAE0}"/>
                  </a:ext>
                </a:extLst>
              </p:cNvPr>
              <p:cNvSpPr txBox="1"/>
              <p:nvPr/>
            </p:nvSpPr>
            <p:spPr>
              <a:xfrm>
                <a:off x="2667343" y="953911"/>
                <a:ext cx="6857325" cy="830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5400" b="0" i="1" smtClean="0">
                          <a:latin typeface="Cambria Math" panose="02040503050406030204" pitchFamily="18" charset="0"/>
                        </a:rPr>
                        <m:t>𝑑𝑎𝑦</m:t>
                      </m:r>
                      <m:r>
                        <a:rPr lang="fr-FR" sz="5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∈{0,1,…,</m:t>
                      </m:r>
                      <m:r>
                        <a:rPr lang="fr-FR" sz="5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fr-FR" sz="5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−1}</m:t>
                      </m:r>
                    </m:oMath>
                  </m:oMathPara>
                </a14:m>
                <a:endParaRPr lang="fr-FR" sz="5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9846273-DC88-4BFF-AA8F-3CD17964CA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343" y="953911"/>
                <a:ext cx="6857325" cy="83099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Left Brace 9">
            <a:extLst>
              <a:ext uri="{FF2B5EF4-FFF2-40B4-BE49-F238E27FC236}">
                <a16:creationId xmlns:a16="http://schemas.microsoft.com/office/drawing/2014/main" id="{FAD6B7B3-E54F-432A-AF0A-CB05623CB814}"/>
              </a:ext>
            </a:extLst>
          </p:cNvPr>
          <p:cNvSpPr/>
          <p:nvPr/>
        </p:nvSpPr>
        <p:spPr>
          <a:xfrm rot="16200000">
            <a:off x="6773335" y="2"/>
            <a:ext cx="293512" cy="4063996"/>
          </a:xfrm>
          <a:prstGeom prst="leftBrace">
            <a:avLst>
              <a:gd name="adj1" fmla="val 123718"/>
              <a:gd name="adj2" fmla="val 50000"/>
            </a:avLst>
          </a:prstGeom>
          <a:ln w="19050">
            <a:solidFill>
              <a:srgbClr val="EC5E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7EAEFAA-7EBF-40CC-80A2-9D34175CE242}"/>
                  </a:ext>
                </a:extLst>
              </p:cNvPr>
              <p:cNvSpPr txBox="1"/>
              <p:nvPr/>
            </p:nvSpPr>
            <p:spPr>
              <a:xfrm>
                <a:off x="6758860" y="2178756"/>
                <a:ext cx="525657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3600" b="0" i="1" smtClean="0">
                          <a:solidFill>
                            <a:srgbClr val="EC5E66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fr-FR" sz="3600" dirty="0">
                  <a:solidFill>
                    <a:srgbClr val="EC5E66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7EAEFAA-7EBF-40CC-80A2-9D34175CE2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8860" y="2178756"/>
                <a:ext cx="525657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886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DBD743E-8637-47D9-AF8D-E339A52EB8F9}"/>
                  </a:ext>
                </a:extLst>
              </p:cNvPr>
              <p:cNvSpPr txBox="1"/>
              <p:nvPr/>
            </p:nvSpPr>
            <p:spPr>
              <a:xfrm>
                <a:off x="1217461" y="2597220"/>
                <a:ext cx="9757095" cy="9233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60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fr-FR" sz="6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6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fr-FR" sz="6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6000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fr-FR" sz="6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6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fr-FR" sz="6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sz="6000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fr-FR" sz="6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60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fr-FR" sz="6000" b="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fr-FR" sz="6000" b="0" i="1" smtClean="0">
                          <a:solidFill>
                            <a:srgbClr val="F97B57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fr-FR" sz="6000" b="0" i="1" smtClean="0">
                          <a:solidFill>
                            <a:srgbClr val="F97B57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6000" b="0" i="1" smtClean="0">
                          <a:solidFill>
                            <a:srgbClr val="F97B57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fr-FR" sz="6000" b="0" i="1" smtClean="0">
                          <a:solidFill>
                            <a:srgbClr val="F97B57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60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DBD743E-8637-47D9-AF8D-E339A52EB8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7461" y="2597220"/>
                <a:ext cx="9757095" cy="92333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78A72C28-FF35-4B7A-84AE-ECC83F15B4C4}"/>
              </a:ext>
            </a:extLst>
          </p:cNvPr>
          <p:cNvSpPr txBox="1"/>
          <p:nvPr/>
        </p:nvSpPr>
        <p:spPr>
          <a:xfrm>
            <a:off x="3518465" y="3520550"/>
            <a:ext cx="2065906" cy="9848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3200">
                <a:solidFill>
                  <a:srgbClr val="33CCFF"/>
                </a:solidFill>
                <a:latin typeface="Eudoxus Sans Medium" pitchFamily="2" charset="0"/>
                <a:cs typeface="Eudoxus Sans Medium" pitchFamily="2" charset="0"/>
              </a:rPr>
              <a:t>call stack size</a:t>
            </a:r>
            <a:endParaRPr lang="fr-FR" sz="3200" dirty="0">
              <a:solidFill>
                <a:srgbClr val="33CCFF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1394EE-E7E1-419A-9141-29855DFE634C}"/>
              </a:ext>
            </a:extLst>
          </p:cNvPr>
          <p:cNvSpPr txBox="1"/>
          <p:nvPr/>
        </p:nvSpPr>
        <p:spPr>
          <a:xfrm>
            <a:off x="6096000" y="3520550"/>
            <a:ext cx="1941895" cy="9848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3200">
                <a:solidFill>
                  <a:srgbClr val="33CCFF"/>
                </a:solidFill>
                <a:latin typeface="Eudoxus Sans Medium" pitchFamily="2" charset="0"/>
                <a:cs typeface="Eudoxus Sans Medium" pitchFamily="2" charset="0"/>
              </a:rPr>
              <a:t>lookup table size</a:t>
            </a:r>
            <a:endParaRPr lang="fr-FR" sz="3200" dirty="0">
              <a:solidFill>
                <a:srgbClr val="33CCFF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47553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2D070C7-A844-4528-8E4E-57BFEF4FA99C}"/>
              </a:ext>
            </a:extLst>
          </p:cNvPr>
          <p:cNvSpPr/>
          <p:nvPr/>
        </p:nvSpPr>
        <p:spPr bwMode="auto">
          <a:xfrm>
            <a:off x="2438400" y="3917243"/>
            <a:ext cx="914400" cy="91440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3930FDD-8172-4406-8387-1AE71E09D08D}"/>
              </a:ext>
            </a:extLst>
          </p:cNvPr>
          <p:cNvSpPr/>
          <p:nvPr/>
        </p:nvSpPr>
        <p:spPr bwMode="auto">
          <a:xfrm>
            <a:off x="3352800" y="3917243"/>
            <a:ext cx="914400" cy="91440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BA8AFCBD-84B2-4300-AD76-E769CF79B5B1}"/>
              </a:ext>
            </a:extLst>
          </p:cNvPr>
          <p:cNvSpPr/>
          <p:nvPr/>
        </p:nvSpPr>
        <p:spPr bwMode="auto">
          <a:xfrm>
            <a:off x="4267200" y="3917243"/>
            <a:ext cx="914400" cy="91440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C973BE1-B2FE-4A7B-B4AF-A1C80A50B4F1}"/>
              </a:ext>
            </a:extLst>
          </p:cNvPr>
          <p:cNvSpPr/>
          <p:nvPr/>
        </p:nvSpPr>
        <p:spPr bwMode="auto">
          <a:xfrm>
            <a:off x="5181600" y="3917243"/>
            <a:ext cx="914400" cy="91440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18E8166D-880C-45C5-903A-F7F2D1753FF4}"/>
              </a:ext>
            </a:extLst>
          </p:cNvPr>
          <p:cNvSpPr/>
          <p:nvPr/>
        </p:nvSpPr>
        <p:spPr bwMode="auto">
          <a:xfrm>
            <a:off x="6096000" y="3917243"/>
            <a:ext cx="914400" cy="91440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2F0F6C67-B3EF-4D64-93D9-5E97B030714B}"/>
              </a:ext>
            </a:extLst>
          </p:cNvPr>
          <p:cNvSpPr/>
          <p:nvPr/>
        </p:nvSpPr>
        <p:spPr bwMode="auto">
          <a:xfrm>
            <a:off x="7010400" y="3917243"/>
            <a:ext cx="914400" cy="91440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55240B49-2A4F-43FD-8DD1-854FA9470E87}"/>
              </a:ext>
            </a:extLst>
          </p:cNvPr>
          <p:cNvSpPr/>
          <p:nvPr/>
        </p:nvSpPr>
        <p:spPr bwMode="auto">
          <a:xfrm>
            <a:off x="7924800" y="3917243"/>
            <a:ext cx="914400" cy="91440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1C8D9CA8-2D84-449D-BB50-1106EF72291F}"/>
              </a:ext>
            </a:extLst>
          </p:cNvPr>
          <p:cNvSpPr/>
          <p:nvPr/>
        </p:nvSpPr>
        <p:spPr bwMode="auto">
          <a:xfrm>
            <a:off x="8839200" y="3917243"/>
            <a:ext cx="914400" cy="91440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Left Brace 30">
            <a:extLst>
              <a:ext uri="{FF2B5EF4-FFF2-40B4-BE49-F238E27FC236}">
                <a16:creationId xmlns:a16="http://schemas.microsoft.com/office/drawing/2014/main" id="{628E26AD-77B0-4EA1-9086-782BF64B3871}"/>
              </a:ext>
            </a:extLst>
          </p:cNvPr>
          <p:cNvSpPr/>
          <p:nvPr/>
        </p:nvSpPr>
        <p:spPr>
          <a:xfrm rot="16200000">
            <a:off x="5949245" y="1489289"/>
            <a:ext cx="293512" cy="7315202"/>
          </a:xfrm>
          <a:prstGeom prst="leftBrace">
            <a:avLst>
              <a:gd name="adj1" fmla="val 123718"/>
              <a:gd name="adj2" fmla="val 50000"/>
            </a:avLst>
          </a:prstGeom>
          <a:ln w="19050">
            <a:solidFill>
              <a:srgbClr val="EC5E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550094F-AAD5-404D-9A08-538F2D1D3D9C}"/>
                  </a:ext>
                </a:extLst>
              </p:cNvPr>
              <p:cNvSpPr txBox="1"/>
              <p:nvPr/>
            </p:nvSpPr>
            <p:spPr>
              <a:xfrm>
                <a:off x="5959810" y="5280671"/>
                <a:ext cx="525657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3600" b="0" i="1" smtClean="0">
                          <a:solidFill>
                            <a:srgbClr val="EC5E66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fr-FR" sz="3600" dirty="0">
                  <a:solidFill>
                    <a:srgbClr val="EC5E66"/>
                  </a:solidFill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550094F-AAD5-404D-9A08-538F2D1D3D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9810" y="5280671"/>
                <a:ext cx="525657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B8C8B1F7-812A-4AB0-A435-11B778B8A01A}"/>
                  </a:ext>
                </a:extLst>
              </p:cNvPr>
              <p:cNvSpPr txBox="1"/>
              <p:nvPr/>
            </p:nvSpPr>
            <p:spPr>
              <a:xfrm>
                <a:off x="2667343" y="953911"/>
                <a:ext cx="6857325" cy="830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5400" b="0" i="1" smtClean="0">
                          <a:latin typeface="Cambria Math" panose="02040503050406030204" pitchFamily="18" charset="0"/>
                        </a:rPr>
                        <m:t>𝑑𝑎𝑦</m:t>
                      </m:r>
                      <m:r>
                        <a:rPr lang="fr-FR" sz="5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∈{0,1,…,</m:t>
                      </m:r>
                      <m:r>
                        <a:rPr lang="fr-FR" sz="5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fr-FR" sz="5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−1}</m:t>
                      </m:r>
                    </m:oMath>
                  </m:oMathPara>
                </a14:m>
                <a:endParaRPr lang="fr-FR" sz="54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B8C8B1F7-812A-4AB0-A435-11B778B8A0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343" y="953911"/>
                <a:ext cx="6857325" cy="83099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Left Brace 33">
            <a:extLst>
              <a:ext uri="{FF2B5EF4-FFF2-40B4-BE49-F238E27FC236}">
                <a16:creationId xmlns:a16="http://schemas.microsoft.com/office/drawing/2014/main" id="{BA89D722-D1EF-464E-9294-125AED7CDA2B}"/>
              </a:ext>
            </a:extLst>
          </p:cNvPr>
          <p:cNvSpPr/>
          <p:nvPr/>
        </p:nvSpPr>
        <p:spPr>
          <a:xfrm rot="16200000">
            <a:off x="6773335" y="2"/>
            <a:ext cx="293512" cy="4063996"/>
          </a:xfrm>
          <a:prstGeom prst="leftBrace">
            <a:avLst>
              <a:gd name="adj1" fmla="val 123718"/>
              <a:gd name="adj2" fmla="val 50000"/>
            </a:avLst>
          </a:prstGeom>
          <a:ln w="19050">
            <a:solidFill>
              <a:srgbClr val="EC5E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CEDAE536-C326-4711-B85C-899974FEF151}"/>
                  </a:ext>
                </a:extLst>
              </p:cNvPr>
              <p:cNvSpPr txBox="1"/>
              <p:nvPr/>
            </p:nvSpPr>
            <p:spPr>
              <a:xfrm>
                <a:off x="6758860" y="2178756"/>
                <a:ext cx="525657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3600" b="0" i="1" smtClean="0">
                          <a:solidFill>
                            <a:srgbClr val="EC5E66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fr-FR" sz="3600" dirty="0">
                  <a:solidFill>
                    <a:srgbClr val="EC5E66"/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CEDAE536-C326-4711-B85C-899974FEF1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8860" y="2178756"/>
                <a:ext cx="525657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22705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2D070C7-A844-4528-8E4E-57BFEF4FA99C}"/>
              </a:ext>
            </a:extLst>
          </p:cNvPr>
          <p:cNvSpPr/>
          <p:nvPr/>
        </p:nvSpPr>
        <p:spPr bwMode="auto">
          <a:xfrm>
            <a:off x="474133" y="2003778"/>
            <a:ext cx="914400" cy="91440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3930FDD-8172-4406-8387-1AE71E09D08D}"/>
              </a:ext>
            </a:extLst>
          </p:cNvPr>
          <p:cNvSpPr/>
          <p:nvPr/>
        </p:nvSpPr>
        <p:spPr bwMode="auto">
          <a:xfrm>
            <a:off x="1388533" y="2003778"/>
            <a:ext cx="914400" cy="91440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BA8AFCBD-84B2-4300-AD76-E769CF79B5B1}"/>
              </a:ext>
            </a:extLst>
          </p:cNvPr>
          <p:cNvSpPr/>
          <p:nvPr/>
        </p:nvSpPr>
        <p:spPr bwMode="auto">
          <a:xfrm>
            <a:off x="2302933" y="2003778"/>
            <a:ext cx="914400" cy="91440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C973BE1-B2FE-4A7B-B4AF-A1C80A50B4F1}"/>
              </a:ext>
            </a:extLst>
          </p:cNvPr>
          <p:cNvSpPr/>
          <p:nvPr/>
        </p:nvSpPr>
        <p:spPr bwMode="auto">
          <a:xfrm>
            <a:off x="3217333" y="2003778"/>
            <a:ext cx="914400" cy="91440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18E8166D-880C-45C5-903A-F7F2D1753FF4}"/>
              </a:ext>
            </a:extLst>
          </p:cNvPr>
          <p:cNvSpPr/>
          <p:nvPr/>
        </p:nvSpPr>
        <p:spPr bwMode="auto">
          <a:xfrm>
            <a:off x="4131733" y="2003778"/>
            <a:ext cx="914400" cy="91440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2F0F6C67-B3EF-4D64-93D9-5E97B030714B}"/>
              </a:ext>
            </a:extLst>
          </p:cNvPr>
          <p:cNvSpPr/>
          <p:nvPr/>
        </p:nvSpPr>
        <p:spPr bwMode="auto">
          <a:xfrm>
            <a:off x="5046133" y="2003778"/>
            <a:ext cx="914400" cy="91440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55240B49-2A4F-43FD-8DD1-854FA9470E87}"/>
              </a:ext>
            </a:extLst>
          </p:cNvPr>
          <p:cNvSpPr/>
          <p:nvPr/>
        </p:nvSpPr>
        <p:spPr bwMode="auto">
          <a:xfrm>
            <a:off x="5960533" y="2003778"/>
            <a:ext cx="914400" cy="91440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1C8D9CA8-2D84-449D-BB50-1106EF72291F}"/>
              </a:ext>
            </a:extLst>
          </p:cNvPr>
          <p:cNvSpPr/>
          <p:nvPr/>
        </p:nvSpPr>
        <p:spPr bwMode="auto">
          <a:xfrm>
            <a:off x="6874933" y="2003778"/>
            <a:ext cx="914400" cy="91440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F97B57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FE584E23-9D1C-4AAB-8ACF-C6E58F093729}"/>
              </a:ext>
            </a:extLst>
          </p:cNvPr>
          <p:cNvCxnSpPr>
            <a:cxnSpLocks/>
          </p:cNvCxnSpPr>
          <p:nvPr/>
        </p:nvCxnSpPr>
        <p:spPr>
          <a:xfrm rot="16200000" flipV="1">
            <a:off x="7145866" y="3104444"/>
            <a:ext cx="2269067" cy="1896534"/>
          </a:xfrm>
          <a:prstGeom prst="bentConnector3">
            <a:avLst>
              <a:gd name="adj1" fmla="val 59950"/>
            </a:avLst>
          </a:prstGeom>
          <a:ln w="38100">
            <a:solidFill>
              <a:srgbClr val="F97B57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91729C98-D53D-448F-9FE7-C23FDE70C8F1}"/>
              </a:ext>
            </a:extLst>
          </p:cNvPr>
          <p:cNvSpPr txBox="1"/>
          <p:nvPr/>
        </p:nvSpPr>
        <p:spPr>
          <a:xfrm>
            <a:off x="6874933" y="4492978"/>
            <a:ext cx="4910667" cy="1754326"/>
          </a:xfrm>
          <a:prstGeom prst="rect">
            <a:avLst/>
          </a:prstGeom>
          <a:solidFill>
            <a:srgbClr val="343D46"/>
          </a:solidFill>
        </p:spPr>
        <p:txBody>
          <a:bodyPr wrap="square" rtlCol="0">
            <a:spAutoFit/>
          </a:bodyPr>
          <a:lstStyle/>
          <a:p>
            <a:r>
              <a:rPr lang="fr-FR" sz="3600">
                <a:latin typeface="Eudoxus Sans Medium" pitchFamily="2" charset="0"/>
                <a:cs typeface="Eudoxus Sans Medium" pitchFamily="2" charset="0"/>
              </a:rPr>
              <a:t>dp[</a:t>
            </a:r>
            <a:r>
              <a:rPr lang="fr-FR" sz="3600">
                <a:solidFill>
                  <a:srgbClr val="33CCFF"/>
                </a:solidFill>
                <a:latin typeface="Eudoxus Sans Medium" pitchFamily="2" charset="0"/>
                <a:cs typeface="Eudoxus Sans Medium" pitchFamily="2" charset="0"/>
              </a:rPr>
              <a:t>n-1</a:t>
            </a:r>
            <a:r>
              <a:rPr lang="fr-FR" sz="3600">
                <a:latin typeface="Eudoxus Sans Medium" pitchFamily="2" charset="0"/>
                <a:cs typeface="Eudoxus Sans Medium" pitchFamily="2" charset="0"/>
              </a:rPr>
              <a:t>] represents the minimum cost to travel until the day </a:t>
            </a:r>
            <a:r>
              <a:rPr lang="fr-FR" sz="3600">
                <a:solidFill>
                  <a:srgbClr val="33CCFF"/>
                </a:solidFill>
                <a:latin typeface="Eudoxus Sans Medium" pitchFamily="2" charset="0"/>
                <a:cs typeface="Eudoxus Sans Medium" pitchFamily="2" charset="0"/>
              </a:rPr>
              <a:t>n-1</a:t>
            </a:r>
            <a:endParaRPr lang="fr-FR" sz="3600" dirty="0">
              <a:latin typeface="Eudoxus Sans Medium" pitchFamily="2" charset="0"/>
              <a:cs typeface="Eudoxus Sans Medium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04551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2D070C7-A844-4528-8E4E-57BFEF4FA99C}"/>
              </a:ext>
            </a:extLst>
          </p:cNvPr>
          <p:cNvSpPr/>
          <p:nvPr/>
        </p:nvSpPr>
        <p:spPr bwMode="auto">
          <a:xfrm>
            <a:off x="474133" y="2003778"/>
            <a:ext cx="914400" cy="91440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3930FDD-8172-4406-8387-1AE71E09D08D}"/>
              </a:ext>
            </a:extLst>
          </p:cNvPr>
          <p:cNvSpPr/>
          <p:nvPr/>
        </p:nvSpPr>
        <p:spPr bwMode="auto">
          <a:xfrm>
            <a:off x="1388533" y="2003778"/>
            <a:ext cx="914400" cy="91440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BA8AFCBD-84B2-4300-AD76-E769CF79B5B1}"/>
              </a:ext>
            </a:extLst>
          </p:cNvPr>
          <p:cNvSpPr/>
          <p:nvPr/>
        </p:nvSpPr>
        <p:spPr bwMode="auto">
          <a:xfrm>
            <a:off x="2302933" y="2003778"/>
            <a:ext cx="914400" cy="91440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C973BE1-B2FE-4A7B-B4AF-A1C80A50B4F1}"/>
              </a:ext>
            </a:extLst>
          </p:cNvPr>
          <p:cNvSpPr/>
          <p:nvPr/>
        </p:nvSpPr>
        <p:spPr bwMode="auto">
          <a:xfrm>
            <a:off x="3217333" y="2003778"/>
            <a:ext cx="914400" cy="91440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18E8166D-880C-45C5-903A-F7F2D1753FF4}"/>
              </a:ext>
            </a:extLst>
          </p:cNvPr>
          <p:cNvSpPr/>
          <p:nvPr/>
        </p:nvSpPr>
        <p:spPr bwMode="auto">
          <a:xfrm>
            <a:off x="4131733" y="2003778"/>
            <a:ext cx="914400" cy="91440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F97B57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2F0F6C67-B3EF-4D64-93D9-5E97B030714B}"/>
              </a:ext>
            </a:extLst>
          </p:cNvPr>
          <p:cNvSpPr/>
          <p:nvPr/>
        </p:nvSpPr>
        <p:spPr bwMode="auto">
          <a:xfrm>
            <a:off x="5046133" y="2003778"/>
            <a:ext cx="914400" cy="91440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55240B49-2A4F-43FD-8DD1-854FA9470E87}"/>
              </a:ext>
            </a:extLst>
          </p:cNvPr>
          <p:cNvSpPr/>
          <p:nvPr/>
        </p:nvSpPr>
        <p:spPr bwMode="auto">
          <a:xfrm>
            <a:off x="5960533" y="2003778"/>
            <a:ext cx="914400" cy="91440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1C8D9CA8-2D84-449D-BB50-1106EF72291F}"/>
              </a:ext>
            </a:extLst>
          </p:cNvPr>
          <p:cNvSpPr/>
          <p:nvPr/>
        </p:nvSpPr>
        <p:spPr bwMode="auto">
          <a:xfrm>
            <a:off x="6874933" y="2003778"/>
            <a:ext cx="914400" cy="91440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914400">
                <a:moveTo>
                  <a:pt x="0" y="0"/>
                </a:moveTo>
                <a:lnTo>
                  <a:pt x="914400" y="0"/>
                </a:lnTo>
                <a:lnTo>
                  <a:pt x="9144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343D46"/>
          </a:solidFill>
          <a:ln w="1905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FE584E23-9D1C-4AAB-8ACF-C6E58F093729}"/>
              </a:ext>
            </a:extLst>
          </p:cNvPr>
          <p:cNvCxnSpPr>
            <a:cxnSpLocks/>
          </p:cNvCxnSpPr>
          <p:nvPr/>
        </p:nvCxnSpPr>
        <p:spPr>
          <a:xfrm rot="16200000" flipV="1">
            <a:off x="4619980" y="2926647"/>
            <a:ext cx="2387598" cy="2370664"/>
          </a:xfrm>
          <a:prstGeom prst="bentConnector3">
            <a:avLst>
              <a:gd name="adj1" fmla="val 50000"/>
            </a:avLst>
          </a:prstGeom>
          <a:ln w="38100">
            <a:solidFill>
              <a:srgbClr val="F97B57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94ACDFB-D2CA-4114-B461-5F01FA23B89E}"/>
              </a:ext>
            </a:extLst>
          </p:cNvPr>
          <p:cNvSpPr txBox="1"/>
          <p:nvPr/>
        </p:nvSpPr>
        <p:spPr>
          <a:xfrm>
            <a:off x="6874933" y="4492978"/>
            <a:ext cx="4910667" cy="1754326"/>
          </a:xfrm>
          <a:prstGeom prst="rect">
            <a:avLst/>
          </a:prstGeom>
          <a:solidFill>
            <a:srgbClr val="343D46"/>
          </a:solidFill>
        </p:spPr>
        <p:txBody>
          <a:bodyPr wrap="square" rtlCol="0">
            <a:spAutoFit/>
          </a:bodyPr>
          <a:lstStyle/>
          <a:p>
            <a:r>
              <a:rPr lang="fr-FR" sz="3600">
                <a:latin typeface="Eudoxus Sans Medium" pitchFamily="2" charset="0"/>
                <a:cs typeface="Eudoxus Sans Medium" pitchFamily="2" charset="0"/>
              </a:rPr>
              <a:t>dp[</a:t>
            </a:r>
            <a:r>
              <a:rPr lang="fr-FR" sz="3600">
                <a:solidFill>
                  <a:srgbClr val="33CCFF"/>
                </a:solidFill>
                <a:latin typeface="Eudoxus Sans Medium" pitchFamily="2" charset="0"/>
                <a:cs typeface="Eudoxus Sans Medium" pitchFamily="2" charset="0"/>
              </a:rPr>
              <a:t>i</a:t>
            </a:r>
            <a:r>
              <a:rPr lang="fr-FR" sz="3600">
                <a:latin typeface="Eudoxus Sans Medium" pitchFamily="2" charset="0"/>
                <a:cs typeface="Eudoxus Sans Medium" pitchFamily="2" charset="0"/>
              </a:rPr>
              <a:t>] represents the minimum cost to travel until the day </a:t>
            </a:r>
            <a:r>
              <a:rPr lang="fr-FR" sz="3600">
                <a:solidFill>
                  <a:srgbClr val="33CCFF"/>
                </a:solidFill>
                <a:latin typeface="Eudoxus Sans Medium" pitchFamily="2" charset="0"/>
                <a:cs typeface="Eudoxus Sans Medium" pitchFamily="2" charset="0"/>
              </a:rPr>
              <a:t>i</a:t>
            </a:r>
            <a:endParaRPr lang="fr-FR" sz="3600" dirty="0">
              <a:latin typeface="Eudoxus Sans Medium" pitchFamily="2" charset="0"/>
              <a:cs typeface="Eudoxus Sans Medium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354862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E95AF46-DF95-4F70-8D1B-2DF806864E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767" y="1266870"/>
            <a:ext cx="11822467" cy="4324261"/>
          </a:xfrm>
          <a:prstGeom prst="rect">
            <a:avLst/>
          </a:prstGeom>
          <a:solidFill>
            <a:srgbClr val="343D4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5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fr-FR" altLang="fr-FR" sz="2500" b="0" i="1" u="none" strike="noStrike" cap="none" normalizeH="0" baseline="0">
                <a:ln>
                  <a:noFill/>
                </a:ln>
                <a:solidFill>
                  <a:srgbClr val="5EB4B4"/>
                </a:solidFill>
                <a:effectLst/>
                <a:latin typeface="Consolas" panose="020B0609020204030204" pitchFamily="49" charset="0"/>
              </a:rPr>
              <a:t>cost</a:t>
            </a:r>
            <a:r>
              <a:rPr kumimoji="0" lang="fr-FR" altLang="fr-FR" sz="25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5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train_days</a:t>
            </a:r>
            <a:r>
              <a:rPr kumimoji="0" lang="fr-FR" altLang="fr-FR" sz="25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5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costs</a:t>
            </a:r>
            <a:r>
              <a:rPr kumimoji="0" lang="fr-FR" altLang="fr-FR" sz="25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5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25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25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5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5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 </a:t>
            </a:r>
            <a:r>
              <a:rPr kumimoji="0" lang="fr-FR" altLang="fr-FR" sz="25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25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5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25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kumimoji="0" lang="fr-FR" altLang="fr-FR" sz="25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kumimoji="0" lang="fr-FR" altLang="fr-FR" sz="25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n</a:t>
            </a:r>
            <a:br>
              <a:rPr kumimoji="0" lang="fr-FR" altLang="fr-FR" sz="25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5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5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sz="2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fr-FR" altLang="fr-FR" sz="25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sz="25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sz="25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5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fr-FR" altLang="fr-FR" sz="25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5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kumimoji="0" lang="fr-FR" altLang="fr-FR" sz="25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5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5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25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sz="2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fr-FR" altLang="fr-FR" sz="25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not in </a:t>
            </a:r>
            <a:r>
              <a:rPr kumimoji="0" lang="fr-FR" altLang="fr-FR" sz="25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train_days</a:t>
            </a:r>
            <a:r>
              <a:rPr kumimoji="0" lang="fr-FR" altLang="fr-FR" sz="25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5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5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fr-FR" altLang="fr-FR" sz="2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5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5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25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25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5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5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25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5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25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sz="2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5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25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 </a:t>
            </a:r>
            <a:r>
              <a:rPr kumimoji="0" lang="fr-FR" altLang="fr-FR" sz="25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&gt;= </a:t>
            </a:r>
            <a:r>
              <a:rPr kumimoji="0" lang="fr-FR" altLang="fr-FR" sz="25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fr-FR" altLang="fr-FR" sz="25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else </a:t>
            </a:r>
            <a:r>
              <a:rPr kumimoji="0" lang="fr-FR" altLang="fr-FR" sz="25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25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fr-FR" altLang="fr-FR" sz="25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500" b="0" i="0" u="none" strike="noStrike" cap="none" normalizeH="0" baseline="0">
                <a:ln>
                  <a:noFill/>
                </a:ln>
                <a:solidFill>
                  <a:srgbClr val="343D46"/>
                </a:solidFill>
                <a:effectLst/>
                <a:latin typeface="Consolas" panose="020B0609020204030204" pitchFamily="49" charset="0"/>
              </a:rPr>
              <a:t>        else:</a:t>
            </a:r>
            <a:br>
              <a:rPr kumimoji="0" lang="fr-FR" altLang="fr-FR" sz="2500" b="0" i="0" u="none" strike="noStrike" cap="none" normalizeH="0" baseline="0">
                <a:ln>
                  <a:noFill/>
                </a:ln>
                <a:solidFill>
                  <a:srgbClr val="343D46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500" b="0" i="0" u="none" strike="noStrike" cap="none" normalizeH="0" baseline="0">
                <a:ln>
                  <a:noFill/>
                </a:ln>
                <a:solidFill>
                  <a:srgbClr val="343D46"/>
                </a:solidFill>
                <a:effectLst/>
                <a:latin typeface="Consolas" panose="020B0609020204030204" pitchFamily="49" charset="0"/>
              </a:rPr>
              <a:t>            day_cost = costs[0] + (dp[i-1] if i-1 &gt;= 0 else 0)</a:t>
            </a:r>
            <a:br>
              <a:rPr kumimoji="0" lang="fr-FR" altLang="fr-FR" sz="2500" b="0" i="0" u="none" strike="noStrike" cap="none" normalizeH="0" baseline="0">
                <a:ln>
                  <a:noFill/>
                </a:ln>
                <a:solidFill>
                  <a:srgbClr val="343D46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500" b="0" i="0" u="none" strike="noStrike" cap="none" normalizeH="0" baseline="0">
                <a:ln>
                  <a:noFill/>
                </a:ln>
                <a:solidFill>
                  <a:srgbClr val="343D46"/>
                </a:solidFill>
                <a:effectLst/>
                <a:latin typeface="Consolas" panose="020B0609020204030204" pitchFamily="49" charset="0"/>
              </a:rPr>
              <a:t>            week_cost = costs[1] + (dp[i-7] if i-7 &gt;= 0 else 0)</a:t>
            </a:r>
            <a:br>
              <a:rPr kumimoji="0" lang="fr-FR" altLang="fr-FR" sz="2500" b="0" i="0" u="none" strike="noStrike" cap="none" normalizeH="0" baseline="0">
                <a:ln>
                  <a:noFill/>
                </a:ln>
                <a:solidFill>
                  <a:srgbClr val="343D46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500" b="0" i="0" u="none" strike="noStrike" cap="none" normalizeH="0" baseline="0">
                <a:ln>
                  <a:noFill/>
                </a:ln>
                <a:solidFill>
                  <a:srgbClr val="343D46"/>
                </a:solidFill>
                <a:effectLst/>
                <a:latin typeface="Consolas" panose="020B0609020204030204" pitchFamily="49" charset="0"/>
              </a:rPr>
              <a:t>            month_cost = costs[2] + (dp[i-30] if i-30 &gt;= 0 else 0)</a:t>
            </a:r>
            <a:br>
              <a:rPr kumimoji="0" lang="fr-FR" altLang="fr-FR" sz="2500" b="0" i="0" u="none" strike="noStrike" cap="none" normalizeH="0" baseline="0">
                <a:ln>
                  <a:noFill/>
                </a:ln>
                <a:solidFill>
                  <a:srgbClr val="343D46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500" b="0" i="0" u="none" strike="noStrike" cap="none" normalizeH="0" baseline="0">
                <a:ln>
                  <a:noFill/>
                </a:ln>
                <a:solidFill>
                  <a:srgbClr val="343D46"/>
                </a:solidFill>
                <a:effectLst/>
                <a:latin typeface="Consolas" panose="020B0609020204030204" pitchFamily="49" charset="0"/>
              </a:rPr>
              <a:t>            dp[i] = min(day_cost, week_cost, month_cost)</a:t>
            </a:r>
            <a:br>
              <a:rPr kumimoji="0" lang="fr-FR" altLang="fr-FR" sz="2500" b="0" i="0" u="none" strike="noStrike" cap="none" normalizeH="0" baseline="0">
                <a:ln>
                  <a:noFill/>
                </a:ln>
                <a:solidFill>
                  <a:srgbClr val="343D46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500" b="0" i="0" u="none" strike="noStrike" cap="none" normalizeH="0" baseline="0">
                <a:ln>
                  <a:noFill/>
                </a:ln>
                <a:solidFill>
                  <a:srgbClr val="343D46"/>
                </a:solidFill>
                <a:effectLst/>
                <a:latin typeface="Consolas" panose="020B0609020204030204" pitchFamily="49" charset="0"/>
              </a:rPr>
              <a:t>    return dp[n-1]</a:t>
            </a:r>
            <a:endParaRPr kumimoji="0" lang="fr-FR" altLang="fr-FR" sz="2500" b="0" i="0" u="none" strike="noStrike" cap="none" normalizeH="0" baseline="0">
              <a:ln>
                <a:noFill/>
              </a:ln>
              <a:solidFill>
                <a:srgbClr val="343D46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62395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DA55445-1968-4C70-BB24-BF99EEC2E4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767" y="1266870"/>
            <a:ext cx="11822467" cy="4324261"/>
          </a:xfrm>
          <a:prstGeom prst="rect">
            <a:avLst/>
          </a:prstGeom>
          <a:solidFill>
            <a:srgbClr val="343D4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5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fr-FR" altLang="fr-FR" sz="2500" b="0" i="1" u="none" strike="noStrike" cap="none" normalizeH="0" baseline="0">
                <a:ln>
                  <a:noFill/>
                </a:ln>
                <a:solidFill>
                  <a:srgbClr val="5EB4B4"/>
                </a:solidFill>
                <a:effectLst/>
                <a:latin typeface="Consolas" panose="020B0609020204030204" pitchFamily="49" charset="0"/>
              </a:rPr>
              <a:t>cost</a:t>
            </a:r>
            <a:r>
              <a:rPr kumimoji="0" lang="fr-FR" altLang="fr-FR" sz="25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5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train_days</a:t>
            </a:r>
            <a:r>
              <a:rPr kumimoji="0" lang="fr-FR" altLang="fr-FR" sz="25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5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costs</a:t>
            </a:r>
            <a:r>
              <a:rPr kumimoji="0" lang="fr-FR" altLang="fr-FR" sz="25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5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25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25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5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5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 </a:t>
            </a:r>
            <a:r>
              <a:rPr kumimoji="0" lang="fr-FR" altLang="fr-FR" sz="25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25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5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25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kumimoji="0" lang="fr-FR" altLang="fr-FR" sz="25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kumimoji="0" lang="fr-FR" altLang="fr-FR" sz="25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n</a:t>
            </a:r>
            <a:br>
              <a:rPr kumimoji="0" lang="fr-FR" altLang="fr-FR" sz="25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5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5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sz="2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fr-FR" altLang="fr-FR" sz="25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sz="25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sz="25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5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fr-FR" altLang="fr-FR" sz="25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5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kumimoji="0" lang="fr-FR" altLang="fr-FR" sz="25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5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5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25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sz="2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fr-FR" altLang="fr-FR" sz="25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not in </a:t>
            </a:r>
            <a:r>
              <a:rPr kumimoji="0" lang="fr-FR" altLang="fr-FR" sz="25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train_days</a:t>
            </a:r>
            <a:r>
              <a:rPr kumimoji="0" lang="fr-FR" altLang="fr-FR" sz="25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5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5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fr-FR" altLang="fr-FR" sz="2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5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5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25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25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5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5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25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5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25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sz="2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5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25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 </a:t>
            </a:r>
            <a:r>
              <a:rPr kumimoji="0" lang="fr-FR" altLang="fr-FR" sz="25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&gt;= </a:t>
            </a:r>
            <a:r>
              <a:rPr kumimoji="0" lang="fr-FR" altLang="fr-FR" sz="25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fr-FR" altLang="fr-FR" sz="25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else </a:t>
            </a:r>
            <a:r>
              <a:rPr kumimoji="0" lang="fr-FR" altLang="fr-FR" sz="25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25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fr-FR" altLang="fr-FR" sz="25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5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25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fr-FR" altLang="fr-FR" sz="25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5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5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fr-FR" altLang="fr-FR" sz="2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day_cost </a:t>
            </a:r>
            <a:r>
              <a:rPr kumimoji="0" lang="fr-FR" altLang="fr-FR" sz="25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25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costs</a:t>
            </a:r>
            <a:r>
              <a:rPr kumimoji="0" lang="fr-FR" altLang="fr-FR" sz="25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5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25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25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fr-FR" altLang="fr-FR" sz="25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5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5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25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5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25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sz="2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5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25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 </a:t>
            </a:r>
            <a:r>
              <a:rPr kumimoji="0" lang="fr-FR" altLang="fr-FR" sz="25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&gt;= </a:t>
            </a:r>
            <a:r>
              <a:rPr kumimoji="0" lang="fr-FR" altLang="fr-FR" sz="25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fr-FR" altLang="fr-FR" sz="25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else </a:t>
            </a:r>
            <a:r>
              <a:rPr kumimoji="0" lang="fr-FR" altLang="fr-FR" sz="25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25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fr-FR" altLang="fr-FR" sz="25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5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fr-FR" altLang="fr-FR" sz="2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week_cost </a:t>
            </a:r>
            <a:r>
              <a:rPr kumimoji="0" lang="fr-FR" altLang="fr-FR" sz="25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25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costs</a:t>
            </a:r>
            <a:r>
              <a:rPr kumimoji="0" lang="fr-FR" altLang="fr-FR" sz="25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5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5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25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fr-FR" altLang="fr-FR" sz="25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5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5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25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kumimoji="0" lang="fr-FR" altLang="fr-FR" sz="25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25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sz="2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5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25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7 </a:t>
            </a:r>
            <a:r>
              <a:rPr kumimoji="0" lang="fr-FR" altLang="fr-FR" sz="25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&gt;= </a:t>
            </a:r>
            <a:r>
              <a:rPr kumimoji="0" lang="fr-FR" altLang="fr-FR" sz="25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fr-FR" altLang="fr-FR" sz="25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else </a:t>
            </a:r>
            <a:r>
              <a:rPr kumimoji="0" lang="fr-FR" altLang="fr-FR" sz="25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25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fr-FR" altLang="fr-FR" sz="25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5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fr-FR" altLang="fr-FR" sz="2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month_cost </a:t>
            </a:r>
            <a:r>
              <a:rPr kumimoji="0" lang="fr-FR" altLang="fr-FR" sz="25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25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costs</a:t>
            </a:r>
            <a:r>
              <a:rPr kumimoji="0" lang="fr-FR" altLang="fr-FR" sz="25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5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fr-FR" altLang="fr-FR" sz="25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25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fr-FR" altLang="fr-FR" sz="25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5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5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25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kumimoji="0" lang="fr-FR" altLang="fr-FR" sz="25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25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sz="2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5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25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30 </a:t>
            </a:r>
            <a:r>
              <a:rPr kumimoji="0" lang="fr-FR" altLang="fr-FR" sz="25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&gt;= </a:t>
            </a:r>
            <a:r>
              <a:rPr kumimoji="0" lang="fr-FR" altLang="fr-FR" sz="25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fr-FR" altLang="fr-FR" sz="25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else </a:t>
            </a:r>
            <a:r>
              <a:rPr kumimoji="0" lang="fr-FR" altLang="fr-FR" sz="25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25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fr-FR" altLang="fr-FR" sz="25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5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fr-FR" altLang="fr-FR" sz="2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5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5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25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25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min</a:t>
            </a:r>
            <a:r>
              <a:rPr kumimoji="0" lang="fr-FR" altLang="fr-FR" sz="25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day_cost</a:t>
            </a:r>
            <a:r>
              <a:rPr kumimoji="0" lang="fr-FR" altLang="fr-FR" sz="25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week_cost</a:t>
            </a:r>
            <a:r>
              <a:rPr kumimoji="0" lang="fr-FR" altLang="fr-FR" sz="25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month_cost</a:t>
            </a:r>
            <a:r>
              <a:rPr kumimoji="0" lang="fr-FR" altLang="fr-FR" sz="25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fr-FR" altLang="fr-FR" sz="25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500" b="0" i="0" u="none" strike="noStrike" cap="none" normalizeH="0" baseline="0">
                <a:ln>
                  <a:noFill/>
                </a:ln>
                <a:solidFill>
                  <a:srgbClr val="343D46"/>
                </a:solidFill>
                <a:effectLst/>
                <a:latin typeface="Consolas" panose="020B0609020204030204" pitchFamily="49" charset="0"/>
              </a:rPr>
              <a:t>    return dp[n-1]</a:t>
            </a:r>
            <a:endParaRPr kumimoji="0" lang="fr-FR" altLang="fr-FR" sz="2500" b="0" i="0" u="none" strike="noStrike" cap="none" normalizeH="0" baseline="0">
              <a:ln>
                <a:noFill/>
              </a:ln>
              <a:solidFill>
                <a:srgbClr val="343D46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31812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6297C50-8930-441B-8EBC-0BF480A4D4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767" y="1266870"/>
            <a:ext cx="11822467" cy="4324261"/>
          </a:xfrm>
          <a:prstGeom prst="rect">
            <a:avLst/>
          </a:prstGeom>
          <a:solidFill>
            <a:srgbClr val="343D4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5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fr-FR" altLang="fr-FR" sz="2500" b="0" i="1" u="none" strike="noStrike" cap="none" normalizeH="0" baseline="0">
                <a:ln>
                  <a:noFill/>
                </a:ln>
                <a:solidFill>
                  <a:srgbClr val="5EB4B4"/>
                </a:solidFill>
                <a:effectLst/>
                <a:latin typeface="Consolas" panose="020B0609020204030204" pitchFamily="49" charset="0"/>
              </a:rPr>
              <a:t>cost</a:t>
            </a:r>
            <a:r>
              <a:rPr kumimoji="0" lang="fr-FR" altLang="fr-FR" sz="25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5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train_days</a:t>
            </a:r>
            <a:r>
              <a:rPr kumimoji="0" lang="fr-FR" altLang="fr-FR" sz="25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5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costs</a:t>
            </a:r>
            <a:r>
              <a:rPr kumimoji="0" lang="fr-FR" altLang="fr-FR" sz="25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5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25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25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5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5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 </a:t>
            </a:r>
            <a:r>
              <a:rPr kumimoji="0" lang="fr-FR" altLang="fr-FR" sz="25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25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5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25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kumimoji="0" lang="fr-FR" altLang="fr-FR" sz="25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kumimoji="0" lang="fr-FR" altLang="fr-FR" sz="25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n</a:t>
            </a:r>
            <a:br>
              <a:rPr kumimoji="0" lang="fr-FR" altLang="fr-FR" sz="25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5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5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sz="2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fr-FR" altLang="fr-FR" sz="25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sz="25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sz="25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5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fr-FR" altLang="fr-FR" sz="25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5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kumimoji="0" lang="fr-FR" altLang="fr-FR" sz="25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5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5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25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sz="2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fr-FR" altLang="fr-FR" sz="25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not in </a:t>
            </a:r>
            <a:r>
              <a:rPr kumimoji="0" lang="fr-FR" altLang="fr-FR" sz="25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train_days</a:t>
            </a:r>
            <a:r>
              <a:rPr kumimoji="0" lang="fr-FR" altLang="fr-FR" sz="25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5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5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fr-FR" altLang="fr-FR" sz="2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5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5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25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25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5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5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25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5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25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sz="2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5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25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 </a:t>
            </a:r>
            <a:r>
              <a:rPr kumimoji="0" lang="fr-FR" altLang="fr-FR" sz="25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&gt;= </a:t>
            </a:r>
            <a:r>
              <a:rPr kumimoji="0" lang="fr-FR" altLang="fr-FR" sz="25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fr-FR" altLang="fr-FR" sz="25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else </a:t>
            </a:r>
            <a:r>
              <a:rPr kumimoji="0" lang="fr-FR" altLang="fr-FR" sz="25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25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fr-FR" altLang="fr-FR" sz="25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5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25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fr-FR" altLang="fr-FR" sz="25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5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5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fr-FR" altLang="fr-FR" sz="2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day_cost </a:t>
            </a:r>
            <a:r>
              <a:rPr kumimoji="0" lang="fr-FR" altLang="fr-FR" sz="25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25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costs</a:t>
            </a:r>
            <a:r>
              <a:rPr kumimoji="0" lang="fr-FR" altLang="fr-FR" sz="25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5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25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25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fr-FR" altLang="fr-FR" sz="25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5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5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25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5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25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sz="2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5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25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 </a:t>
            </a:r>
            <a:r>
              <a:rPr kumimoji="0" lang="fr-FR" altLang="fr-FR" sz="25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&gt;= </a:t>
            </a:r>
            <a:r>
              <a:rPr kumimoji="0" lang="fr-FR" altLang="fr-FR" sz="25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fr-FR" altLang="fr-FR" sz="25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else </a:t>
            </a:r>
            <a:r>
              <a:rPr kumimoji="0" lang="fr-FR" altLang="fr-FR" sz="25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25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fr-FR" altLang="fr-FR" sz="25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5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fr-FR" altLang="fr-FR" sz="2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week_cost </a:t>
            </a:r>
            <a:r>
              <a:rPr kumimoji="0" lang="fr-FR" altLang="fr-FR" sz="25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25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costs</a:t>
            </a:r>
            <a:r>
              <a:rPr kumimoji="0" lang="fr-FR" altLang="fr-FR" sz="25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5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5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25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fr-FR" altLang="fr-FR" sz="25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5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5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25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kumimoji="0" lang="fr-FR" altLang="fr-FR" sz="25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25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sz="2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5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25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7 </a:t>
            </a:r>
            <a:r>
              <a:rPr kumimoji="0" lang="fr-FR" altLang="fr-FR" sz="25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&gt;= </a:t>
            </a:r>
            <a:r>
              <a:rPr kumimoji="0" lang="fr-FR" altLang="fr-FR" sz="25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fr-FR" altLang="fr-FR" sz="25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else </a:t>
            </a:r>
            <a:r>
              <a:rPr kumimoji="0" lang="fr-FR" altLang="fr-FR" sz="25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25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fr-FR" altLang="fr-FR" sz="25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5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fr-FR" altLang="fr-FR" sz="2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month_cost </a:t>
            </a:r>
            <a:r>
              <a:rPr kumimoji="0" lang="fr-FR" altLang="fr-FR" sz="25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25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costs</a:t>
            </a:r>
            <a:r>
              <a:rPr kumimoji="0" lang="fr-FR" altLang="fr-FR" sz="25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5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fr-FR" altLang="fr-FR" sz="25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25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fr-FR" altLang="fr-FR" sz="25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5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5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25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kumimoji="0" lang="fr-FR" altLang="fr-FR" sz="25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25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sz="2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5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25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30 </a:t>
            </a:r>
            <a:r>
              <a:rPr kumimoji="0" lang="fr-FR" altLang="fr-FR" sz="25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&gt;= </a:t>
            </a:r>
            <a:r>
              <a:rPr kumimoji="0" lang="fr-FR" altLang="fr-FR" sz="25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fr-FR" altLang="fr-FR" sz="25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else </a:t>
            </a:r>
            <a:r>
              <a:rPr kumimoji="0" lang="fr-FR" altLang="fr-FR" sz="25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25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fr-FR" altLang="fr-FR" sz="25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5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fr-FR" altLang="fr-FR" sz="2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5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5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25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25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min</a:t>
            </a:r>
            <a:r>
              <a:rPr kumimoji="0" lang="fr-FR" altLang="fr-FR" sz="25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day_cost</a:t>
            </a:r>
            <a:r>
              <a:rPr kumimoji="0" lang="fr-FR" altLang="fr-FR" sz="25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week_cost</a:t>
            </a:r>
            <a:r>
              <a:rPr kumimoji="0" lang="fr-FR" altLang="fr-FR" sz="25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month_cost</a:t>
            </a:r>
            <a:r>
              <a:rPr kumimoji="0" lang="fr-FR" altLang="fr-FR" sz="25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fr-FR" altLang="fr-FR" sz="25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5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5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fr-FR" altLang="fr-FR" sz="2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5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5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25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25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5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endParaRPr kumimoji="0" lang="fr-FR" altLang="fr-FR" sz="2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24187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3547B03C-3242-4F3E-979C-B2DEC27994DB}"/>
              </a:ext>
            </a:extLst>
          </p:cNvPr>
          <p:cNvSpPr/>
          <p:nvPr/>
        </p:nvSpPr>
        <p:spPr bwMode="auto">
          <a:xfrm>
            <a:off x="292541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7D170733-8FAA-4236-80EA-4DD889762254}"/>
              </a:ext>
            </a:extLst>
          </p:cNvPr>
          <p:cNvSpPr/>
          <p:nvPr/>
        </p:nvSpPr>
        <p:spPr bwMode="auto">
          <a:xfrm>
            <a:off x="655257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1400" dirty="0">
              <a:solidFill>
                <a:srgbClr val="F97B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C8FECA02-ABF5-498D-ABFB-9F55FB015425}"/>
              </a:ext>
            </a:extLst>
          </p:cNvPr>
          <p:cNvSpPr/>
          <p:nvPr/>
        </p:nvSpPr>
        <p:spPr bwMode="auto">
          <a:xfrm>
            <a:off x="1017973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3A1ACA2C-7988-4D5D-9F18-C395AFC40A56}"/>
              </a:ext>
            </a:extLst>
          </p:cNvPr>
          <p:cNvSpPr/>
          <p:nvPr/>
        </p:nvSpPr>
        <p:spPr bwMode="auto">
          <a:xfrm>
            <a:off x="1380690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  <a:endParaRPr lang="fr-FR" sz="1400" dirty="0">
              <a:solidFill>
                <a:srgbClr val="F97B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F44F2-B8E1-43A7-A313-5BF26E0A9445}"/>
              </a:ext>
            </a:extLst>
          </p:cNvPr>
          <p:cNvSpPr/>
          <p:nvPr/>
        </p:nvSpPr>
        <p:spPr bwMode="auto">
          <a:xfrm>
            <a:off x="1743406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18AAED3-9556-46C7-BD09-E5FF04BC358C}"/>
              </a:ext>
            </a:extLst>
          </p:cNvPr>
          <p:cNvSpPr/>
          <p:nvPr/>
        </p:nvSpPr>
        <p:spPr bwMode="auto">
          <a:xfrm>
            <a:off x="2106122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5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809C394-913E-40A2-A4B6-CD97C9B650AF}"/>
              </a:ext>
            </a:extLst>
          </p:cNvPr>
          <p:cNvSpPr/>
          <p:nvPr/>
        </p:nvSpPr>
        <p:spPr bwMode="auto">
          <a:xfrm>
            <a:off x="2468838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6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29900E3-C961-4C8D-A93F-0AD8BE79491D}"/>
              </a:ext>
            </a:extLst>
          </p:cNvPr>
          <p:cNvSpPr/>
          <p:nvPr/>
        </p:nvSpPr>
        <p:spPr bwMode="auto">
          <a:xfrm>
            <a:off x="2831555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7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F526571-C411-48A0-9741-69F55123B6AC}"/>
              </a:ext>
            </a:extLst>
          </p:cNvPr>
          <p:cNvSpPr/>
          <p:nvPr/>
        </p:nvSpPr>
        <p:spPr bwMode="auto">
          <a:xfrm>
            <a:off x="3194271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8</a:t>
            </a:r>
            <a:endParaRPr lang="fr-FR" sz="1400" dirty="0">
              <a:solidFill>
                <a:srgbClr val="F97B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C0FD58DC-B568-4164-A9CF-3472BCA80B2B}"/>
              </a:ext>
            </a:extLst>
          </p:cNvPr>
          <p:cNvSpPr/>
          <p:nvPr/>
        </p:nvSpPr>
        <p:spPr bwMode="auto">
          <a:xfrm>
            <a:off x="3556987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9</a:t>
            </a:r>
            <a:endParaRPr lang="fr-FR" sz="1400" dirty="0">
              <a:solidFill>
                <a:srgbClr val="F97B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BD571A5D-D533-43C2-BC6F-241319E06366}"/>
              </a:ext>
            </a:extLst>
          </p:cNvPr>
          <p:cNvSpPr/>
          <p:nvPr/>
        </p:nvSpPr>
        <p:spPr bwMode="auto">
          <a:xfrm>
            <a:off x="3919704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10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E8A0E1AF-3DEC-4F0E-88AB-22322F07CBDB}"/>
              </a:ext>
            </a:extLst>
          </p:cNvPr>
          <p:cNvSpPr/>
          <p:nvPr/>
        </p:nvSpPr>
        <p:spPr bwMode="auto">
          <a:xfrm>
            <a:off x="4282420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11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7020A84C-8CC5-415F-BAE4-C0F29672C204}"/>
              </a:ext>
            </a:extLst>
          </p:cNvPr>
          <p:cNvSpPr/>
          <p:nvPr/>
        </p:nvSpPr>
        <p:spPr bwMode="auto">
          <a:xfrm>
            <a:off x="4645136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12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662B76C-45E0-4E0D-B4F6-CB13809207A8}"/>
              </a:ext>
            </a:extLst>
          </p:cNvPr>
          <p:cNvSpPr/>
          <p:nvPr/>
        </p:nvSpPr>
        <p:spPr bwMode="auto">
          <a:xfrm>
            <a:off x="5007852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13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924040A-4526-4992-B33B-FA7FED246A93}"/>
              </a:ext>
            </a:extLst>
          </p:cNvPr>
          <p:cNvSpPr/>
          <p:nvPr/>
        </p:nvSpPr>
        <p:spPr bwMode="auto">
          <a:xfrm>
            <a:off x="5370569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14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65E39129-AB62-4416-98A2-78DE8E09B72B}"/>
              </a:ext>
            </a:extLst>
          </p:cNvPr>
          <p:cNvSpPr/>
          <p:nvPr/>
        </p:nvSpPr>
        <p:spPr bwMode="auto">
          <a:xfrm>
            <a:off x="5733285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15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FD584E50-AAF4-4814-AEDF-82C23146A672}"/>
              </a:ext>
            </a:extLst>
          </p:cNvPr>
          <p:cNvSpPr/>
          <p:nvPr/>
        </p:nvSpPr>
        <p:spPr bwMode="auto">
          <a:xfrm>
            <a:off x="6095999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16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A74F8F09-9A66-40AF-BFE8-31840F3EE4BF}"/>
              </a:ext>
            </a:extLst>
          </p:cNvPr>
          <p:cNvSpPr/>
          <p:nvPr/>
        </p:nvSpPr>
        <p:spPr bwMode="auto">
          <a:xfrm>
            <a:off x="6458715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17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04F7BB70-13DE-45FC-925B-6581A33A70AF}"/>
              </a:ext>
            </a:extLst>
          </p:cNvPr>
          <p:cNvSpPr/>
          <p:nvPr/>
        </p:nvSpPr>
        <p:spPr bwMode="auto">
          <a:xfrm>
            <a:off x="6821431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18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BC90D1DA-7C99-4057-8035-EB077B130DC1}"/>
              </a:ext>
            </a:extLst>
          </p:cNvPr>
          <p:cNvSpPr/>
          <p:nvPr/>
        </p:nvSpPr>
        <p:spPr bwMode="auto">
          <a:xfrm>
            <a:off x="7184148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19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E7DB2AF4-BDC5-47F8-AA96-1ED65BB4FA5F}"/>
              </a:ext>
            </a:extLst>
          </p:cNvPr>
          <p:cNvSpPr/>
          <p:nvPr/>
        </p:nvSpPr>
        <p:spPr bwMode="auto">
          <a:xfrm>
            <a:off x="7546864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20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8E6F257-62AE-412C-8CA0-9D68B557E46E}"/>
              </a:ext>
            </a:extLst>
          </p:cNvPr>
          <p:cNvSpPr/>
          <p:nvPr/>
        </p:nvSpPr>
        <p:spPr bwMode="auto">
          <a:xfrm>
            <a:off x="7909580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21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FD4D1ECD-0EFF-4A0B-8BBE-757B6DCB1BD5}"/>
              </a:ext>
            </a:extLst>
          </p:cNvPr>
          <p:cNvSpPr/>
          <p:nvPr/>
        </p:nvSpPr>
        <p:spPr bwMode="auto">
          <a:xfrm>
            <a:off x="8272296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22</a:t>
            </a:r>
            <a:endParaRPr lang="fr-FR" sz="1400" dirty="0">
              <a:solidFill>
                <a:srgbClr val="F97B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40E791C4-03D8-40DE-9EE6-D77488845E89}"/>
              </a:ext>
            </a:extLst>
          </p:cNvPr>
          <p:cNvSpPr/>
          <p:nvPr/>
        </p:nvSpPr>
        <p:spPr bwMode="auto">
          <a:xfrm>
            <a:off x="8635013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23</a:t>
            </a:r>
            <a:endParaRPr lang="fr-FR" sz="1400" dirty="0">
              <a:solidFill>
                <a:srgbClr val="F97B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14E04B30-9838-48BE-917C-E9909850CB7A}"/>
              </a:ext>
            </a:extLst>
          </p:cNvPr>
          <p:cNvSpPr/>
          <p:nvPr/>
        </p:nvSpPr>
        <p:spPr bwMode="auto">
          <a:xfrm>
            <a:off x="8997729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24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D9732FFD-A7DC-490F-9D2E-CE72EB46B2FA}"/>
              </a:ext>
            </a:extLst>
          </p:cNvPr>
          <p:cNvSpPr/>
          <p:nvPr/>
        </p:nvSpPr>
        <p:spPr bwMode="auto">
          <a:xfrm>
            <a:off x="9360445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25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F2D18C2-C1B6-4143-B92E-17434D577310}"/>
              </a:ext>
            </a:extLst>
          </p:cNvPr>
          <p:cNvSpPr/>
          <p:nvPr/>
        </p:nvSpPr>
        <p:spPr bwMode="auto">
          <a:xfrm>
            <a:off x="9723162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26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DB9A15EE-35AA-43AD-B4FA-4AF78D8820EC}"/>
              </a:ext>
            </a:extLst>
          </p:cNvPr>
          <p:cNvSpPr/>
          <p:nvPr/>
        </p:nvSpPr>
        <p:spPr bwMode="auto">
          <a:xfrm>
            <a:off x="10085878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27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2D55590-1DA8-40B6-95FC-CE8AC6A6A2AB}"/>
              </a:ext>
            </a:extLst>
          </p:cNvPr>
          <p:cNvSpPr/>
          <p:nvPr/>
        </p:nvSpPr>
        <p:spPr bwMode="auto">
          <a:xfrm>
            <a:off x="10448594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28</a:t>
            </a:r>
            <a:endParaRPr lang="fr-FR" sz="1400" dirty="0">
              <a:solidFill>
                <a:srgbClr val="F97B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9546B2D9-AA7C-4824-BF05-5CCC093FF47F}"/>
              </a:ext>
            </a:extLst>
          </p:cNvPr>
          <p:cNvSpPr/>
          <p:nvPr/>
        </p:nvSpPr>
        <p:spPr bwMode="auto">
          <a:xfrm>
            <a:off x="10811310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29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9D14F9D0-4A7D-4C7C-910D-66A2D3D6270C}"/>
              </a:ext>
            </a:extLst>
          </p:cNvPr>
          <p:cNvSpPr/>
          <p:nvPr/>
        </p:nvSpPr>
        <p:spPr bwMode="auto">
          <a:xfrm>
            <a:off x="11174027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30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531813E2-12A3-449D-94BE-12A4E13DA9C2}"/>
              </a:ext>
            </a:extLst>
          </p:cNvPr>
          <p:cNvSpPr/>
          <p:nvPr/>
        </p:nvSpPr>
        <p:spPr bwMode="auto">
          <a:xfrm>
            <a:off x="11536743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31</a:t>
            </a:r>
            <a:endParaRPr lang="fr-FR" sz="1400" dirty="0">
              <a:solidFill>
                <a:srgbClr val="F97B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8D3806C3-CC39-4B6F-9379-1F852292990E}"/>
              </a:ext>
            </a:extLst>
          </p:cNvPr>
          <p:cNvSpPr/>
          <p:nvPr/>
        </p:nvSpPr>
        <p:spPr bwMode="auto">
          <a:xfrm>
            <a:off x="292541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82648F34-00F5-413F-84A3-72E4FB1C1A62}"/>
              </a:ext>
            </a:extLst>
          </p:cNvPr>
          <p:cNvSpPr/>
          <p:nvPr/>
        </p:nvSpPr>
        <p:spPr bwMode="auto">
          <a:xfrm>
            <a:off x="655257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71538B34-9FEA-43ED-B6C5-DF38E988ED9B}"/>
              </a:ext>
            </a:extLst>
          </p:cNvPr>
          <p:cNvSpPr/>
          <p:nvPr/>
        </p:nvSpPr>
        <p:spPr bwMode="auto">
          <a:xfrm>
            <a:off x="1017973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A7DB71E7-A53C-47DC-9D8F-B9773CD4002D}"/>
              </a:ext>
            </a:extLst>
          </p:cNvPr>
          <p:cNvSpPr/>
          <p:nvPr/>
        </p:nvSpPr>
        <p:spPr bwMode="auto">
          <a:xfrm>
            <a:off x="1380690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8468A985-3439-4FE8-A39B-7A4F2882600F}"/>
              </a:ext>
            </a:extLst>
          </p:cNvPr>
          <p:cNvSpPr/>
          <p:nvPr/>
        </p:nvSpPr>
        <p:spPr bwMode="auto">
          <a:xfrm>
            <a:off x="1743406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CE42CDED-7010-4052-B0F1-F3E79AA444A9}"/>
              </a:ext>
            </a:extLst>
          </p:cNvPr>
          <p:cNvSpPr/>
          <p:nvPr/>
        </p:nvSpPr>
        <p:spPr bwMode="auto">
          <a:xfrm>
            <a:off x="2106122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AE461AA1-6FD9-467C-B633-16C0CF54956B}"/>
              </a:ext>
            </a:extLst>
          </p:cNvPr>
          <p:cNvSpPr/>
          <p:nvPr/>
        </p:nvSpPr>
        <p:spPr bwMode="auto">
          <a:xfrm>
            <a:off x="2468838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B8D2D132-CD59-47B1-8EC1-4BF4AF6CF661}"/>
              </a:ext>
            </a:extLst>
          </p:cNvPr>
          <p:cNvSpPr/>
          <p:nvPr/>
        </p:nvSpPr>
        <p:spPr bwMode="auto">
          <a:xfrm>
            <a:off x="2831555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F1290EFF-91FB-4A5B-A706-4B037B891D08}"/>
              </a:ext>
            </a:extLst>
          </p:cNvPr>
          <p:cNvSpPr/>
          <p:nvPr/>
        </p:nvSpPr>
        <p:spPr bwMode="auto">
          <a:xfrm>
            <a:off x="3194271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A809F9B3-CBE8-4317-AD14-B0F8EC04A28F}"/>
              </a:ext>
            </a:extLst>
          </p:cNvPr>
          <p:cNvSpPr/>
          <p:nvPr/>
        </p:nvSpPr>
        <p:spPr bwMode="auto">
          <a:xfrm>
            <a:off x="3556987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15A04756-45BB-4D1F-AF88-8A0FB27CCD51}"/>
              </a:ext>
            </a:extLst>
          </p:cNvPr>
          <p:cNvSpPr/>
          <p:nvPr/>
        </p:nvSpPr>
        <p:spPr bwMode="auto">
          <a:xfrm>
            <a:off x="3919704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DDDF20CA-9644-4C0F-BD74-9CCAE2770094}"/>
              </a:ext>
            </a:extLst>
          </p:cNvPr>
          <p:cNvSpPr/>
          <p:nvPr/>
        </p:nvSpPr>
        <p:spPr bwMode="auto">
          <a:xfrm>
            <a:off x="4282420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D3F9330E-0FD2-49B8-83D6-559F47A11EC2}"/>
              </a:ext>
            </a:extLst>
          </p:cNvPr>
          <p:cNvSpPr/>
          <p:nvPr/>
        </p:nvSpPr>
        <p:spPr bwMode="auto">
          <a:xfrm>
            <a:off x="4645136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A80289C1-525E-4F2A-9BB9-743C1577726C}"/>
              </a:ext>
            </a:extLst>
          </p:cNvPr>
          <p:cNvSpPr/>
          <p:nvPr/>
        </p:nvSpPr>
        <p:spPr bwMode="auto">
          <a:xfrm>
            <a:off x="5007852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DE474E56-6324-472A-86D3-3B20831CD51C}"/>
              </a:ext>
            </a:extLst>
          </p:cNvPr>
          <p:cNvSpPr/>
          <p:nvPr/>
        </p:nvSpPr>
        <p:spPr bwMode="auto">
          <a:xfrm>
            <a:off x="5370569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AD533051-A6CD-4D6A-8D03-90A6F1AA9508}"/>
              </a:ext>
            </a:extLst>
          </p:cNvPr>
          <p:cNvSpPr/>
          <p:nvPr/>
        </p:nvSpPr>
        <p:spPr bwMode="auto">
          <a:xfrm>
            <a:off x="5733285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EF2A8E09-906A-4296-96D8-0A18BE1CDF63}"/>
              </a:ext>
            </a:extLst>
          </p:cNvPr>
          <p:cNvSpPr/>
          <p:nvPr/>
        </p:nvSpPr>
        <p:spPr bwMode="auto">
          <a:xfrm>
            <a:off x="6095999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F30BFAC0-D795-4ADE-B371-2BD435DFFCFB}"/>
              </a:ext>
            </a:extLst>
          </p:cNvPr>
          <p:cNvSpPr/>
          <p:nvPr/>
        </p:nvSpPr>
        <p:spPr bwMode="auto">
          <a:xfrm>
            <a:off x="6458715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BBE925B3-116B-4DE1-89EA-B1672AA3614E}"/>
              </a:ext>
            </a:extLst>
          </p:cNvPr>
          <p:cNvSpPr/>
          <p:nvPr/>
        </p:nvSpPr>
        <p:spPr bwMode="auto">
          <a:xfrm>
            <a:off x="6821431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02164972-405E-41CF-88D0-331943EA6F5E}"/>
              </a:ext>
            </a:extLst>
          </p:cNvPr>
          <p:cNvSpPr/>
          <p:nvPr/>
        </p:nvSpPr>
        <p:spPr bwMode="auto">
          <a:xfrm>
            <a:off x="7184148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A7F5445E-BFB4-4C74-9562-7B70D37B80BC}"/>
              </a:ext>
            </a:extLst>
          </p:cNvPr>
          <p:cNvSpPr/>
          <p:nvPr/>
        </p:nvSpPr>
        <p:spPr bwMode="auto">
          <a:xfrm>
            <a:off x="7546864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05254600-73DA-4F18-8904-601C08F32CB7}"/>
              </a:ext>
            </a:extLst>
          </p:cNvPr>
          <p:cNvSpPr/>
          <p:nvPr/>
        </p:nvSpPr>
        <p:spPr bwMode="auto">
          <a:xfrm>
            <a:off x="7909580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98778FCC-E001-4742-B924-6987A686EC66}"/>
              </a:ext>
            </a:extLst>
          </p:cNvPr>
          <p:cNvSpPr/>
          <p:nvPr/>
        </p:nvSpPr>
        <p:spPr bwMode="auto">
          <a:xfrm>
            <a:off x="8272296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408EF320-8C02-4685-ABC5-389F81E7FE50}"/>
              </a:ext>
            </a:extLst>
          </p:cNvPr>
          <p:cNvSpPr/>
          <p:nvPr/>
        </p:nvSpPr>
        <p:spPr bwMode="auto">
          <a:xfrm>
            <a:off x="8635013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5C21CC66-7776-4626-8A79-AB114576581B}"/>
              </a:ext>
            </a:extLst>
          </p:cNvPr>
          <p:cNvSpPr/>
          <p:nvPr/>
        </p:nvSpPr>
        <p:spPr bwMode="auto">
          <a:xfrm>
            <a:off x="8997729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C9B12B1C-D5D1-47BC-90DD-B901C7C902A4}"/>
              </a:ext>
            </a:extLst>
          </p:cNvPr>
          <p:cNvSpPr/>
          <p:nvPr/>
        </p:nvSpPr>
        <p:spPr bwMode="auto">
          <a:xfrm>
            <a:off x="9360445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3A6FD462-0FF1-49E6-BC15-04A8DBCC5E41}"/>
              </a:ext>
            </a:extLst>
          </p:cNvPr>
          <p:cNvSpPr/>
          <p:nvPr/>
        </p:nvSpPr>
        <p:spPr bwMode="auto">
          <a:xfrm>
            <a:off x="9723162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741E3C85-A9F5-49D5-927B-7FF00C865BAA}"/>
              </a:ext>
            </a:extLst>
          </p:cNvPr>
          <p:cNvSpPr/>
          <p:nvPr/>
        </p:nvSpPr>
        <p:spPr bwMode="auto">
          <a:xfrm>
            <a:off x="10085878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64" name="Freeform: Shape 63">
            <a:extLst>
              <a:ext uri="{FF2B5EF4-FFF2-40B4-BE49-F238E27FC236}">
                <a16:creationId xmlns:a16="http://schemas.microsoft.com/office/drawing/2014/main" id="{87853643-F646-4ACA-A704-10855F0F5D05}"/>
              </a:ext>
            </a:extLst>
          </p:cNvPr>
          <p:cNvSpPr/>
          <p:nvPr/>
        </p:nvSpPr>
        <p:spPr bwMode="auto">
          <a:xfrm>
            <a:off x="10448594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0247EC92-170A-4DD5-A783-72657954D35D}"/>
              </a:ext>
            </a:extLst>
          </p:cNvPr>
          <p:cNvSpPr/>
          <p:nvPr/>
        </p:nvSpPr>
        <p:spPr bwMode="auto">
          <a:xfrm>
            <a:off x="10811310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78B4B0CE-8F66-4F94-B536-050978745719}"/>
              </a:ext>
            </a:extLst>
          </p:cNvPr>
          <p:cNvSpPr/>
          <p:nvPr/>
        </p:nvSpPr>
        <p:spPr bwMode="auto">
          <a:xfrm>
            <a:off x="11174027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CE165F66-EF39-4E2E-AE10-A70A97221750}"/>
              </a:ext>
            </a:extLst>
          </p:cNvPr>
          <p:cNvSpPr/>
          <p:nvPr/>
        </p:nvSpPr>
        <p:spPr bwMode="auto">
          <a:xfrm>
            <a:off x="11536743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AAC3404-F603-4606-B501-607091D3E46C}"/>
              </a:ext>
            </a:extLst>
          </p:cNvPr>
          <p:cNvSpPr txBox="1"/>
          <p:nvPr/>
        </p:nvSpPr>
        <p:spPr>
          <a:xfrm>
            <a:off x="133571" y="3566279"/>
            <a:ext cx="30607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>
                <a:solidFill>
                  <a:srgbClr val="33CCFF"/>
                </a:solidFill>
                <a:latin typeface="Eudoxus Sans Medium" pitchFamily="2" charset="0"/>
                <a:cs typeface="Eudoxus Sans Medium" pitchFamily="2" charset="0"/>
              </a:rPr>
              <a:t>input:</a:t>
            </a:r>
          </a:p>
          <a:p>
            <a:r>
              <a:rPr lang="fr-FR" sz="20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train_days </a:t>
            </a:r>
            <a:r>
              <a:rPr lang="fr-FR" sz="20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=</a:t>
            </a:r>
          </a:p>
          <a:p>
            <a:r>
              <a:rPr lang="fr-FR" sz="2000">
                <a:latin typeface="Eudoxus Sans Medium" pitchFamily="2" charset="0"/>
                <a:cs typeface="Eudoxus Sans Medium" pitchFamily="2" charset="0"/>
              </a:rPr>
              <a:t>[</a:t>
            </a:r>
            <a:r>
              <a:rPr lang="fr-FR" sz="2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2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2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8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2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9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2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22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2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23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2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28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2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31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]</a:t>
            </a:r>
            <a:br>
              <a:rPr lang="fr-FR" sz="2000">
                <a:latin typeface="Eudoxus Sans Medium" pitchFamily="2" charset="0"/>
                <a:cs typeface="Eudoxus Sans Medium" pitchFamily="2" charset="0"/>
              </a:rPr>
            </a:br>
            <a:r>
              <a:rPr lang="fr-FR" sz="20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costs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 </a:t>
            </a:r>
            <a:r>
              <a:rPr lang="fr-FR" sz="20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=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 [</a:t>
            </a:r>
            <a:r>
              <a:rPr lang="fr-FR" sz="2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2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10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2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25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]</a:t>
            </a:r>
          </a:p>
          <a:p>
            <a:r>
              <a:rPr lang="fr-FR" sz="20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n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 </a:t>
            </a:r>
            <a:r>
              <a:rPr lang="fr-FR" sz="20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=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 </a:t>
            </a:r>
            <a:r>
              <a:rPr lang="fr-FR" sz="2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32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1F92C5F2-B400-426B-981D-C957F77B94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6987" y="3591974"/>
            <a:ext cx="8542723" cy="3139321"/>
          </a:xfrm>
          <a:prstGeom prst="rect">
            <a:avLst/>
          </a:prstGeom>
          <a:solidFill>
            <a:srgbClr val="343D4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fr-FR" altLang="fr-FR" b="0" i="1" u="none" strike="noStrike" cap="none" normalizeH="0" baseline="0">
                <a:ln>
                  <a:noFill/>
                </a:ln>
                <a:solidFill>
                  <a:srgbClr val="5EB4B4"/>
                </a:solidFill>
                <a:effectLst/>
                <a:latin typeface="Consolas" panose="020B0609020204030204" pitchFamily="49" charset="0"/>
              </a:rPr>
              <a:t>cost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train_days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costs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n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not in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train_days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&gt;=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else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day_cost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costs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&gt;=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else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week_cost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costs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7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&gt;=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else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month_cost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costs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30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&gt;=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else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min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day_cost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week_cost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month_cost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endParaRPr kumimoji="0" lang="fr-FR" altLang="fr-FR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85428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C3AD84C-F30F-4DE0-9E6A-8BA046882218}"/>
              </a:ext>
            </a:extLst>
          </p:cNvPr>
          <p:cNvSpPr/>
          <p:nvPr/>
        </p:nvSpPr>
        <p:spPr bwMode="auto">
          <a:xfrm>
            <a:off x="292540" y="3731560"/>
            <a:ext cx="725433" cy="735105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2149F169-01D0-47EF-924D-E022757E3D25}"/>
              </a:ext>
            </a:extLst>
          </p:cNvPr>
          <p:cNvSpPr/>
          <p:nvPr/>
        </p:nvSpPr>
        <p:spPr bwMode="auto">
          <a:xfrm>
            <a:off x="1017973" y="3731560"/>
            <a:ext cx="725433" cy="735105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9B8B7848-1DEB-4D12-A3B1-472954A44D03}"/>
              </a:ext>
            </a:extLst>
          </p:cNvPr>
          <p:cNvSpPr/>
          <p:nvPr/>
        </p:nvSpPr>
        <p:spPr bwMode="auto">
          <a:xfrm>
            <a:off x="1743405" y="3731560"/>
            <a:ext cx="725433" cy="735105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1900B90F-30E3-4194-82A3-EBEB1042E19A}"/>
              </a:ext>
            </a:extLst>
          </p:cNvPr>
          <p:cNvSpPr/>
          <p:nvPr/>
        </p:nvSpPr>
        <p:spPr bwMode="auto">
          <a:xfrm>
            <a:off x="2468838" y="3731560"/>
            <a:ext cx="725433" cy="735105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5D620CCE-717B-4D76-A9C4-DCA5009A0966}"/>
              </a:ext>
            </a:extLst>
          </p:cNvPr>
          <p:cNvSpPr/>
          <p:nvPr/>
        </p:nvSpPr>
        <p:spPr bwMode="auto">
          <a:xfrm>
            <a:off x="3194270" y="3731560"/>
            <a:ext cx="725433" cy="735105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E2D1E508-CB88-4788-8657-14D6DA3457B6}"/>
              </a:ext>
            </a:extLst>
          </p:cNvPr>
          <p:cNvSpPr/>
          <p:nvPr/>
        </p:nvSpPr>
        <p:spPr bwMode="auto">
          <a:xfrm>
            <a:off x="3919703" y="3731560"/>
            <a:ext cx="725433" cy="735105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7B3475CB-9648-4C58-AA51-6507019FBA22}"/>
              </a:ext>
            </a:extLst>
          </p:cNvPr>
          <p:cNvSpPr/>
          <p:nvPr/>
        </p:nvSpPr>
        <p:spPr bwMode="auto">
          <a:xfrm>
            <a:off x="4645135" y="3731560"/>
            <a:ext cx="725433" cy="735105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957552C-B33B-44C6-9515-AFC3BCE1522E}"/>
              </a:ext>
            </a:extLst>
          </p:cNvPr>
          <p:cNvSpPr/>
          <p:nvPr/>
        </p:nvSpPr>
        <p:spPr bwMode="auto">
          <a:xfrm>
            <a:off x="5370568" y="3731560"/>
            <a:ext cx="725433" cy="735105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F139E116-8316-4D97-8FA1-5BE987495D85}"/>
              </a:ext>
            </a:extLst>
          </p:cNvPr>
          <p:cNvSpPr/>
          <p:nvPr/>
        </p:nvSpPr>
        <p:spPr bwMode="auto">
          <a:xfrm>
            <a:off x="6096001" y="3731560"/>
            <a:ext cx="725433" cy="735105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F81B5442-2EE3-43AE-B8BF-52594EBCAFFA}"/>
              </a:ext>
            </a:extLst>
          </p:cNvPr>
          <p:cNvSpPr/>
          <p:nvPr/>
        </p:nvSpPr>
        <p:spPr bwMode="auto">
          <a:xfrm>
            <a:off x="6821433" y="3731560"/>
            <a:ext cx="725433" cy="735105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302F1197-D30E-449C-AF56-69611812FF55}"/>
              </a:ext>
            </a:extLst>
          </p:cNvPr>
          <p:cNvSpPr/>
          <p:nvPr/>
        </p:nvSpPr>
        <p:spPr bwMode="auto">
          <a:xfrm>
            <a:off x="7546866" y="3731560"/>
            <a:ext cx="725433" cy="735105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DFB853D5-4B36-45F2-A99A-67433DA11103}"/>
              </a:ext>
            </a:extLst>
          </p:cNvPr>
          <p:cNvSpPr/>
          <p:nvPr/>
        </p:nvSpPr>
        <p:spPr bwMode="auto">
          <a:xfrm>
            <a:off x="8272298" y="3731560"/>
            <a:ext cx="725433" cy="735105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F09841C4-A3D3-4417-80D8-E413EFAA6538}"/>
              </a:ext>
            </a:extLst>
          </p:cNvPr>
          <p:cNvSpPr/>
          <p:nvPr/>
        </p:nvSpPr>
        <p:spPr bwMode="auto">
          <a:xfrm>
            <a:off x="8997731" y="3731560"/>
            <a:ext cx="725433" cy="735105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FF6014AB-359A-4173-BB7B-1EE73CF59C53}"/>
              </a:ext>
            </a:extLst>
          </p:cNvPr>
          <p:cNvSpPr/>
          <p:nvPr/>
        </p:nvSpPr>
        <p:spPr bwMode="auto">
          <a:xfrm>
            <a:off x="9723163" y="3731560"/>
            <a:ext cx="725433" cy="735105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CC248312-3F68-4CB7-A1E3-75BA219B3D7C}"/>
              </a:ext>
            </a:extLst>
          </p:cNvPr>
          <p:cNvSpPr/>
          <p:nvPr/>
        </p:nvSpPr>
        <p:spPr bwMode="auto">
          <a:xfrm>
            <a:off x="10448596" y="3731560"/>
            <a:ext cx="725433" cy="735105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00F40681-07B7-4404-92D3-0C478BC602F9}"/>
              </a:ext>
            </a:extLst>
          </p:cNvPr>
          <p:cNvSpPr/>
          <p:nvPr/>
        </p:nvSpPr>
        <p:spPr bwMode="auto">
          <a:xfrm>
            <a:off x="11174028" y="3731560"/>
            <a:ext cx="725433" cy="735105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pic>
        <p:nvPicPr>
          <p:cNvPr id="74" name="Picture 73">
            <a:extLst>
              <a:ext uri="{FF2B5EF4-FFF2-40B4-BE49-F238E27FC236}">
                <a16:creationId xmlns:a16="http://schemas.microsoft.com/office/drawing/2014/main" id="{16CC0E69-4862-48AD-8035-BB97B33B42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6875" y="2391335"/>
            <a:ext cx="1238250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7383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3547B03C-3242-4F3E-979C-B2DEC27994DB}"/>
              </a:ext>
            </a:extLst>
          </p:cNvPr>
          <p:cNvSpPr/>
          <p:nvPr/>
        </p:nvSpPr>
        <p:spPr bwMode="auto">
          <a:xfrm>
            <a:off x="292541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7D170733-8FAA-4236-80EA-4DD889762254}"/>
              </a:ext>
            </a:extLst>
          </p:cNvPr>
          <p:cNvSpPr/>
          <p:nvPr/>
        </p:nvSpPr>
        <p:spPr bwMode="auto">
          <a:xfrm>
            <a:off x="655257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1400" dirty="0">
              <a:solidFill>
                <a:srgbClr val="F97B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C8FECA02-ABF5-498D-ABFB-9F55FB015425}"/>
              </a:ext>
            </a:extLst>
          </p:cNvPr>
          <p:cNvSpPr/>
          <p:nvPr/>
        </p:nvSpPr>
        <p:spPr bwMode="auto">
          <a:xfrm>
            <a:off x="1017973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3A1ACA2C-7988-4D5D-9F18-C395AFC40A56}"/>
              </a:ext>
            </a:extLst>
          </p:cNvPr>
          <p:cNvSpPr/>
          <p:nvPr/>
        </p:nvSpPr>
        <p:spPr bwMode="auto">
          <a:xfrm>
            <a:off x="1380690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  <a:endParaRPr lang="fr-FR" sz="1400" dirty="0">
              <a:solidFill>
                <a:srgbClr val="F97B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F44F2-B8E1-43A7-A313-5BF26E0A9445}"/>
              </a:ext>
            </a:extLst>
          </p:cNvPr>
          <p:cNvSpPr/>
          <p:nvPr/>
        </p:nvSpPr>
        <p:spPr bwMode="auto">
          <a:xfrm>
            <a:off x="1743406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18AAED3-9556-46C7-BD09-E5FF04BC358C}"/>
              </a:ext>
            </a:extLst>
          </p:cNvPr>
          <p:cNvSpPr/>
          <p:nvPr/>
        </p:nvSpPr>
        <p:spPr bwMode="auto">
          <a:xfrm>
            <a:off x="2106122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5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809C394-913E-40A2-A4B6-CD97C9B650AF}"/>
              </a:ext>
            </a:extLst>
          </p:cNvPr>
          <p:cNvSpPr/>
          <p:nvPr/>
        </p:nvSpPr>
        <p:spPr bwMode="auto">
          <a:xfrm>
            <a:off x="2468838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6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29900E3-C961-4C8D-A93F-0AD8BE79491D}"/>
              </a:ext>
            </a:extLst>
          </p:cNvPr>
          <p:cNvSpPr/>
          <p:nvPr/>
        </p:nvSpPr>
        <p:spPr bwMode="auto">
          <a:xfrm>
            <a:off x="2831555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7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F526571-C411-48A0-9741-69F55123B6AC}"/>
              </a:ext>
            </a:extLst>
          </p:cNvPr>
          <p:cNvSpPr/>
          <p:nvPr/>
        </p:nvSpPr>
        <p:spPr bwMode="auto">
          <a:xfrm>
            <a:off x="3194271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8</a:t>
            </a:r>
            <a:endParaRPr lang="fr-FR" sz="1400" dirty="0">
              <a:solidFill>
                <a:srgbClr val="F97B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C0FD58DC-B568-4164-A9CF-3472BCA80B2B}"/>
              </a:ext>
            </a:extLst>
          </p:cNvPr>
          <p:cNvSpPr/>
          <p:nvPr/>
        </p:nvSpPr>
        <p:spPr bwMode="auto">
          <a:xfrm>
            <a:off x="3556987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9</a:t>
            </a:r>
            <a:endParaRPr lang="fr-FR" sz="1400" dirty="0">
              <a:solidFill>
                <a:srgbClr val="F97B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BD571A5D-D533-43C2-BC6F-241319E06366}"/>
              </a:ext>
            </a:extLst>
          </p:cNvPr>
          <p:cNvSpPr/>
          <p:nvPr/>
        </p:nvSpPr>
        <p:spPr bwMode="auto">
          <a:xfrm>
            <a:off x="3919704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10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E8A0E1AF-3DEC-4F0E-88AB-22322F07CBDB}"/>
              </a:ext>
            </a:extLst>
          </p:cNvPr>
          <p:cNvSpPr/>
          <p:nvPr/>
        </p:nvSpPr>
        <p:spPr bwMode="auto">
          <a:xfrm>
            <a:off x="4282420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11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7020A84C-8CC5-415F-BAE4-C0F29672C204}"/>
              </a:ext>
            </a:extLst>
          </p:cNvPr>
          <p:cNvSpPr/>
          <p:nvPr/>
        </p:nvSpPr>
        <p:spPr bwMode="auto">
          <a:xfrm>
            <a:off x="4645136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12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662B76C-45E0-4E0D-B4F6-CB13809207A8}"/>
              </a:ext>
            </a:extLst>
          </p:cNvPr>
          <p:cNvSpPr/>
          <p:nvPr/>
        </p:nvSpPr>
        <p:spPr bwMode="auto">
          <a:xfrm>
            <a:off x="5007852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13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924040A-4526-4992-B33B-FA7FED246A93}"/>
              </a:ext>
            </a:extLst>
          </p:cNvPr>
          <p:cNvSpPr/>
          <p:nvPr/>
        </p:nvSpPr>
        <p:spPr bwMode="auto">
          <a:xfrm>
            <a:off x="5370569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14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65E39129-AB62-4416-98A2-78DE8E09B72B}"/>
              </a:ext>
            </a:extLst>
          </p:cNvPr>
          <p:cNvSpPr/>
          <p:nvPr/>
        </p:nvSpPr>
        <p:spPr bwMode="auto">
          <a:xfrm>
            <a:off x="5733285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15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FD584E50-AAF4-4814-AEDF-82C23146A672}"/>
              </a:ext>
            </a:extLst>
          </p:cNvPr>
          <p:cNvSpPr/>
          <p:nvPr/>
        </p:nvSpPr>
        <p:spPr bwMode="auto">
          <a:xfrm>
            <a:off x="6095999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16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A74F8F09-9A66-40AF-BFE8-31840F3EE4BF}"/>
              </a:ext>
            </a:extLst>
          </p:cNvPr>
          <p:cNvSpPr/>
          <p:nvPr/>
        </p:nvSpPr>
        <p:spPr bwMode="auto">
          <a:xfrm>
            <a:off x="6458715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17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04F7BB70-13DE-45FC-925B-6581A33A70AF}"/>
              </a:ext>
            </a:extLst>
          </p:cNvPr>
          <p:cNvSpPr/>
          <p:nvPr/>
        </p:nvSpPr>
        <p:spPr bwMode="auto">
          <a:xfrm>
            <a:off x="6821431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18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BC90D1DA-7C99-4057-8035-EB077B130DC1}"/>
              </a:ext>
            </a:extLst>
          </p:cNvPr>
          <p:cNvSpPr/>
          <p:nvPr/>
        </p:nvSpPr>
        <p:spPr bwMode="auto">
          <a:xfrm>
            <a:off x="7184148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19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E7DB2AF4-BDC5-47F8-AA96-1ED65BB4FA5F}"/>
              </a:ext>
            </a:extLst>
          </p:cNvPr>
          <p:cNvSpPr/>
          <p:nvPr/>
        </p:nvSpPr>
        <p:spPr bwMode="auto">
          <a:xfrm>
            <a:off x="7546864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20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8E6F257-62AE-412C-8CA0-9D68B557E46E}"/>
              </a:ext>
            </a:extLst>
          </p:cNvPr>
          <p:cNvSpPr/>
          <p:nvPr/>
        </p:nvSpPr>
        <p:spPr bwMode="auto">
          <a:xfrm>
            <a:off x="7909580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21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FD4D1ECD-0EFF-4A0B-8BBE-757B6DCB1BD5}"/>
              </a:ext>
            </a:extLst>
          </p:cNvPr>
          <p:cNvSpPr/>
          <p:nvPr/>
        </p:nvSpPr>
        <p:spPr bwMode="auto">
          <a:xfrm>
            <a:off x="8272296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22</a:t>
            </a:r>
            <a:endParaRPr lang="fr-FR" sz="1400" dirty="0">
              <a:solidFill>
                <a:srgbClr val="F97B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40E791C4-03D8-40DE-9EE6-D77488845E89}"/>
              </a:ext>
            </a:extLst>
          </p:cNvPr>
          <p:cNvSpPr/>
          <p:nvPr/>
        </p:nvSpPr>
        <p:spPr bwMode="auto">
          <a:xfrm>
            <a:off x="8635013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23</a:t>
            </a:r>
            <a:endParaRPr lang="fr-FR" sz="1400" dirty="0">
              <a:solidFill>
                <a:srgbClr val="F97B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14E04B30-9838-48BE-917C-E9909850CB7A}"/>
              </a:ext>
            </a:extLst>
          </p:cNvPr>
          <p:cNvSpPr/>
          <p:nvPr/>
        </p:nvSpPr>
        <p:spPr bwMode="auto">
          <a:xfrm>
            <a:off x="8997729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24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D9732FFD-A7DC-490F-9D2E-CE72EB46B2FA}"/>
              </a:ext>
            </a:extLst>
          </p:cNvPr>
          <p:cNvSpPr/>
          <p:nvPr/>
        </p:nvSpPr>
        <p:spPr bwMode="auto">
          <a:xfrm>
            <a:off x="9360445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25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F2D18C2-C1B6-4143-B92E-17434D577310}"/>
              </a:ext>
            </a:extLst>
          </p:cNvPr>
          <p:cNvSpPr/>
          <p:nvPr/>
        </p:nvSpPr>
        <p:spPr bwMode="auto">
          <a:xfrm>
            <a:off x="9723162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26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DB9A15EE-35AA-43AD-B4FA-4AF78D8820EC}"/>
              </a:ext>
            </a:extLst>
          </p:cNvPr>
          <p:cNvSpPr/>
          <p:nvPr/>
        </p:nvSpPr>
        <p:spPr bwMode="auto">
          <a:xfrm>
            <a:off x="10085878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27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2D55590-1DA8-40B6-95FC-CE8AC6A6A2AB}"/>
              </a:ext>
            </a:extLst>
          </p:cNvPr>
          <p:cNvSpPr/>
          <p:nvPr/>
        </p:nvSpPr>
        <p:spPr bwMode="auto">
          <a:xfrm>
            <a:off x="10448594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28</a:t>
            </a:r>
            <a:endParaRPr lang="fr-FR" sz="1400" dirty="0">
              <a:solidFill>
                <a:srgbClr val="F97B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9546B2D9-AA7C-4824-BF05-5CCC093FF47F}"/>
              </a:ext>
            </a:extLst>
          </p:cNvPr>
          <p:cNvSpPr/>
          <p:nvPr/>
        </p:nvSpPr>
        <p:spPr bwMode="auto">
          <a:xfrm>
            <a:off x="10811310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29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9D14F9D0-4A7D-4C7C-910D-66A2D3D6270C}"/>
              </a:ext>
            </a:extLst>
          </p:cNvPr>
          <p:cNvSpPr/>
          <p:nvPr/>
        </p:nvSpPr>
        <p:spPr bwMode="auto">
          <a:xfrm>
            <a:off x="11174027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30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531813E2-12A3-449D-94BE-12A4E13DA9C2}"/>
              </a:ext>
            </a:extLst>
          </p:cNvPr>
          <p:cNvSpPr/>
          <p:nvPr/>
        </p:nvSpPr>
        <p:spPr bwMode="auto">
          <a:xfrm>
            <a:off x="11536743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31</a:t>
            </a:r>
            <a:endParaRPr lang="fr-FR" sz="1400" dirty="0">
              <a:solidFill>
                <a:srgbClr val="F97B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8D3806C3-CC39-4B6F-9379-1F852292990E}"/>
              </a:ext>
            </a:extLst>
          </p:cNvPr>
          <p:cNvSpPr/>
          <p:nvPr/>
        </p:nvSpPr>
        <p:spPr bwMode="auto">
          <a:xfrm>
            <a:off x="292541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F97B57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16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82648F34-00F5-413F-84A3-72E4FB1C1A62}"/>
              </a:ext>
            </a:extLst>
          </p:cNvPr>
          <p:cNvSpPr/>
          <p:nvPr/>
        </p:nvSpPr>
        <p:spPr bwMode="auto">
          <a:xfrm>
            <a:off x="655257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71538B34-9FEA-43ED-B6C5-DF38E988ED9B}"/>
              </a:ext>
            </a:extLst>
          </p:cNvPr>
          <p:cNvSpPr/>
          <p:nvPr/>
        </p:nvSpPr>
        <p:spPr bwMode="auto">
          <a:xfrm>
            <a:off x="1017973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A7DB71E7-A53C-47DC-9D8F-B9773CD4002D}"/>
              </a:ext>
            </a:extLst>
          </p:cNvPr>
          <p:cNvSpPr/>
          <p:nvPr/>
        </p:nvSpPr>
        <p:spPr bwMode="auto">
          <a:xfrm>
            <a:off x="1380690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8468A985-3439-4FE8-A39B-7A4F2882600F}"/>
              </a:ext>
            </a:extLst>
          </p:cNvPr>
          <p:cNvSpPr/>
          <p:nvPr/>
        </p:nvSpPr>
        <p:spPr bwMode="auto">
          <a:xfrm>
            <a:off x="1743406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CE42CDED-7010-4052-B0F1-F3E79AA444A9}"/>
              </a:ext>
            </a:extLst>
          </p:cNvPr>
          <p:cNvSpPr/>
          <p:nvPr/>
        </p:nvSpPr>
        <p:spPr bwMode="auto">
          <a:xfrm>
            <a:off x="2106122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AE461AA1-6FD9-467C-B633-16C0CF54956B}"/>
              </a:ext>
            </a:extLst>
          </p:cNvPr>
          <p:cNvSpPr/>
          <p:nvPr/>
        </p:nvSpPr>
        <p:spPr bwMode="auto">
          <a:xfrm>
            <a:off x="2468838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B8D2D132-CD59-47B1-8EC1-4BF4AF6CF661}"/>
              </a:ext>
            </a:extLst>
          </p:cNvPr>
          <p:cNvSpPr/>
          <p:nvPr/>
        </p:nvSpPr>
        <p:spPr bwMode="auto">
          <a:xfrm>
            <a:off x="2831555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F1290EFF-91FB-4A5B-A706-4B037B891D08}"/>
              </a:ext>
            </a:extLst>
          </p:cNvPr>
          <p:cNvSpPr/>
          <p:nvPr/>
        </p:nvSpPr>
        <p:spPr bwMode="auto">
          <a:xfrm>
            <a:off x="3194271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A809F9B3-CBE8-4317-AD14-B0F8EC04A28F}"/>
              </a:ext>
            </a:extLst>
          </p:cNvPr>
          <p:cNvSpPr/>
          <p:nvPr/>
        </p:nvSpPr>
        <p:spPr bwMode="auto">
          <a:xfrm>
            <a:off x="3556987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15A04756-45BB-4D1F-AF88-8A0FB27CCD51}"/>
              </a:ext>
            </a:extLst>
          </p:cNvPr>
          <p:cNvSpPr/>
          <p:nvPr/>
        </p:nvSpPr>
        <p:spPr bwMode="auto">
          <a:xfrm>
            <a:off x="3919704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DDDF20CA-9644-4C0F-BD74-9CCAE2770094}"/>
              </a:ext>
            </a:extLst>
          </p:cNvPr>
          <p:cNvSpPr/>
          <p:nvPr/>
        </p:nvSpPr>
        <p:spPr bwMode="auto">
          <a:xfrm>
            <a:off x="4282420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D3F9330E-0FD2-49B8-83D6-559F47A11EC2}"/>
              </a:ext>
            </a:extLst>
          </p:cNvPr>
          <p:cNvSpPr/>
          <p:nvPr/>
        </p:nvSpPr>
        <p:spPr bwMode="auto">
          <a:xfrm>
            <a:off x="4645136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A80289C1-525E-4F2A-9BB9-743C1577726C}"/>
              </a:ext>
            </a:extLst>
          </p:cNvPr>
          <p:cNvSpPr/>
          <p:nvPr/>
        </p:nvSpPr>
        <p:spPr bwMode="auto">
          <a:xfrm>
            <a:off x="5007852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DE474E56-6324-472A-86D3-3B20831CD51C}"/>
              </a:ext>
            </a:extLst>
          </p:cNvPr>
          <p:cNvSpPr/>
          <p:nvPr/>
        </p:nvSpPr>
        <p:spPr bwMode="auto">
          <a:xfrm>
            <a:off x="5370569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AD533051-A6CD-4D6A-8D03-90A6F1AA9508}"/>
              </a:ext>
            </a:extLst>
          </p:cNvPr>
          <p:cNvSpPr/>
          <p:nvPr/>
        </p:nvSpPr>
        <p:spPr bwMode="auto">
          <a:xfrm>
            <a:off x="5733285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EF2A8E09-906A-4296-96D8-0A18BE1CDF63}"/>
              </a:ext>
            </a:extLst>
          </p:cNvPr>
          <p:cNvSpPr/>
          <p:nvPr/>
        </p:nvSpPr>
        <p:spPr bwMode="auto">
          <a:xfrm>
            <a:off x="6095999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F30BFAC0-D795-4ADE-B371-2BD435DFFCFB}"/>
              </a:ext>
            </a:extLst>
          </p:cNvPr>
          <p:cNvSpPr/>
          <p:nvPr/>
        </p:nvSpPr>
        <p:spPr bwMode="auto">
          <a:xfrm>
            <a:off x="6458715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BBE925B3-116B-4DE1-89EA-B1672AA3614E}"/>
              </a:ext>
            </a:extLst>
          </p:cNvPr>
          <p:cNvSpPr/>
          <p:nvPr/>
        </p:nvSpPr>
        <p:spPr bwMode="auto">
          <a:xfrm>
            <a:off x="6821431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02164972-405E-41CF-88D0-331943EA6F5E}"/>
              </a:ext>
            </a:extLst>
          </p:cNvPr>
          <p:cNvSpPr/>
          <p:nvPr/>
        </p:nvSpPr>
        <p:spPr bwMode="auto">
          <a:xfrm>
            <a:off x="7184148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A7F5445E-BFB4-4C74-9562-7B70D37B80BC}"/>
              </a:ext>
            </a:extLst>
          </p:cNvPr>
          <p:cNvSpPr/>
          <p:nvPr/>
        </p:nvSpPr>
        <p:spPr bwMode="auto">
          <a:xfrm>
            <a:off x="7546864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05254600-73DA-4F18-8904-601C08F32CB7}"/>
              </a:ext>
            </a:extLst>
          </p:cNvPr>
          <p:cNvSpPr/>
          <p:nvPr/>
        </p:nvSpPr>
        <p:spPr bwMode="auto">
          <a:xfrm>
            <a:off x="7909580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98778FCC-E001-4742-B924-6987A686EC66}"/>
              </a:ext>
            </a:extLst>
          </p:cNvPr>
          <p:cNvSpPr/>
          <p:nvPr/>
        </p:nvSpPr>
        <p:spPr bwMode="auto">
          <a:xfrm>
            <a:off x="8272296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408EF320-8C02-4685-ABC5-389F81E7FE50}"/>
              </a:ext>
            </a:extLst>
          </p:cNvPr>
          <p:cNvSpPr/>
          <p:nvPr/>
        </p:nvSpPr>
        <p:spPr bwMode="auto">
          <a:xfrm>
            <a:off x="8635013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5C21CC66-7776-4626-8A79-AB114576581B}"/>
              </a:ext>
            </a:extLst>
          </p:cNvPr>
          <p:cNvSpPr/>
          <p:nvPr/>
        </p:nvSpPr>
        <p:spPr bwMode="auto">
          <a:xfrm>
            <a:off x="8997729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C9B12B1C-D5D1-47BC-90DD-B901C7C902A4}"/>
              </a:ext>
            </a:extLst>
          </p:cNvPr>
          <p:cNvSpPr/>
          <p:nvPr/>
        </p:nvSpPr>
        <p:spPr bwMode="auto">
          <a:xfrm>
            <a:off x="9360445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3A6FD462-0FF1-49E6-BC15-04A8DBCC5E41}"/>
              </a:ext>
            </a:extLst>
          </p:cNvPr>
          <p:cNvSpPr/>
          <p:nvPr/>
        </p:nvSpPr>
        <p:spPr bwMode="auto">
          <a:xfrm>
            <a:off x="9723162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741E3C85-A9F5-49D5-927B-7FF00C865BAA}"/>
              </a:ext>
            </a:extLst>
          </p:cNvPr>
          <p:cNvSpPr/>
          <p:nvPr/>
        </p:nvSpPr>
        <p:spPr bwMode="auto">
          <a:xfrm>
            <a:off x="10085878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4" name="Freeform: Shape 63">
            <a:extLst>
              <a:ext uri="{FF2B5EF4-FFF2-40B4-BE49-F238E27FC236}">
                <a16:creationId xmlns:a16="http://schemas.microsoft.com/office/drawing/2014/main" id="{87853643-F646-4ACA-A704-10855F0F5D05}"/>
              </a:ext>
            </a:extLst>
          </p:cNvPr>
          <p:cNvSpPr/>
          <p:nvPr/>
        </p:nvSpPr>
        <p:spPr bwMode="auto">
          <a:xfrm>
            <a:off x="10448594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0247EC92-170A-4DD5-A783-72657954D35D}"/>
              </a:ext>
            </a:extLst>
          </p:cNvPr>
          <p:cNvSpPr/>
          <p:nvPr/>
        </p:nvSpPr>
        <p:spPr bwMode="auto">
          <a:xfrm>
            <a:off x="10811310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78B4B0CE-8F66-4F94-B536-050978745719}"/>
              </a:ext>
            </a:extLst>
          </p:cNvPr>
          <p:cNvSpPr/>
          <p:nvPr/>
        </p:nvSpPr>
        <p:spPr bwMode="auto">
          <a:xfrm>
            <a:off x="11174027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CE165F66-EF39-4E2E-AE10-A70A97221750}"/>
              </a:ext>
            </a:extLst>
          </p:cNvPr>
          <p:cNvSpPr/>
          <p:nvPr/>
        </p:nvSpPr>
        <p:spPr bwMode="auto">
          <a:xfrm>
            <a:off x="11536743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A59F8484-1CE9-4FC6-9897-18CCE4CDA817}"/>
              </a:ext>
            </a:extLst>
          </p:cNvPr>
          <p:cNvSpPr/>
          <p:nvPr/>
        </p:nvSpPr>
        <p:spPr bwMode="auto">
          <a:xfrm>
            <a:off x="-198120" y="304800"/>
            <a:ext cx="490660" cy="2225040"/>
          </a:xfrm>
          <a:prstGeom prst="rect">
            <a:avLst/>
          </a:prstGeom>
          <a:solidFill>
            <a:srgbClr val="343D46"/>
          </a:solidFill>
          <a:ln w="28575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284B8E4-B3B1-4A9D-BC43-A3D93F69238D}"/>
              </a:ext>
            </a:extLst>
          </p:cNvPr>
          <p:cNvSpPr txBox="1"/>
          <p:nvPr/>
        </p:nvSpPr>
        <p:spPr>
          <a:xfrm>
            <a:off x="133571" y="3566279"/>
            <a:ext cx="30607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>
                <a:solidFill>
                  <a:srgbClr val="33CCFF"/>
                </a:solidFill>
                <a:latin typeface="Eudoxus Sans Medium" pitchFamily="2" charset="0"/>
                <a:cs typeface="Eudoxus Sans Medium" pitchFamily="2" charset="0"/>
              </a:rPr>
              <a:t>input:</a:t>
            </a:r>
          </a:p>
          <a:p>
            <a:r>
              <a:rPr lang="fr-FR" sz="20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train_days </a:t>
            </a:r>
            <a:r>
              <a:rPr lang="fr-FR" sz="20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=</a:t>
            </a:r>
          </a:p>
          <a:p>
            <a:r>
              <a:rPr lang="fr-FR" sz="2000">
                <a:latin typeface="Eudoxus Sans Medium" pitchFamily="2" charset="0"/>
                <a:cs typeface="Eudoxus Sans Medium" pitchFamily="2" charset="0"/>
              </a:rPr>
              <a:t>[</a:t>
            </a:r>
            <a:r>
              <a:rPr lang="fr-FR" sz="2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2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2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8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2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9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2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22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2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23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2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28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2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31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]</a:t>
            </a:r>
            <a:br>
              <a:rPr lang="fr-FR" sz="2000">
                <a:latin typeface="Eudoxus Sans Medium" pitchFamily="2" charset="0"/>
                <a:cs typeface="Eudoxus Sans Medium" pitchFamily="2" charset="0"/>
              </a:rPr>
            </a:br>
            <a:r>
              <a:rPr lang="fr-FR" sz="20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costs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 </a:t>
            </a:r>
            <a:r>
              <a:rPr lang="fr-FR" sz="20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=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 [</a:t>
            </a:r>
            <a:r>
              <a:rPr lang="fr-FR" sz="2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2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10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2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25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]</a:t>
            </a:r>
          </a:p>
          <a:p>
            <a:r>
              <a:rPr lang="fr-FR" sz="20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n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 </a:t>
            </a:r>
            <a:r>
              <a:rPr lang="fr-FR" sz="20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=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 </a:t>
            </a:r>
            <a:r>
              <a:rPr lang="fr-FR" sz="2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32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DDC6F317-15DD-4B9D-9E94-6500F853E0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6987" y="3591974"/>
            <a:ext cx="8542723" cy="3139321"/>
          </a:xfrm>
          <a:prstGeom prst="rect">
            <a:avLst/>
          </a:prstGeom>
          <a:solidFill>
            <a:srgbClr val="343D4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fr-FR" altLang="fr-FR" b="0" i="1" u="none" strike="noStrike" cap="none" normalizeH="0" baseline="0">
                <a:ln>
                  <a:noFill/>
                </a:ln>
                <a:solidFill>
                  <a:srgbClr val="5EB4B4"/>
                </a:solidFill>
                <a:effectLst/>
                <a:latin typeface="Consolas" panose="020B0609020204030204" pitchFamily="49" charset="0"/>
              </a:rPr>
              <a:t>cost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train_days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costs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n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not in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train_days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&gt;=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else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day_cost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costs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&gt;=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else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week_cost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costs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7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&gt;=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else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month_cost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costs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30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&gt;=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else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min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day_cost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week_cost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month_cost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endParaRPr kumimoji="0" lang="fr-FR" altLang="fr-FR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4053789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3547B03C-3242-4F3E-979C-B2DEC27994DB}"/>
              </a:ext>
            </a:extLst>
          </p:cNvPr>
          <p:cNvSpPr/>
          <p:nvPr/>
        </p:nvSpPr>
        <p:spPr bwMode="auto">
          <a:xfrm>
            <a:off x="292541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7D170733-8FAA-4236-80EA-4DD889762254}"/>
              </a:ext>
            </a:extLst>
          </p:cNvPr>
          <p:cNvSpPr/>
          <p:nvPr/>
        </p:nvSpPr>
        <p:spPr bwMode="auto">
          <a:xfrm>
            <a:off x="655257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1400" dirty="0">
              <a:solidFill>
                <a:srgbClr val="F97B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C8FECA02-ABF5-498D-ABFB-9F55FB015425}"/>
              </a:ext>
            </a:extLst>
          </p:cNvPr>
          <p:cNvSpPr/>
          <p:nvPr/>
        </p:nvSpPr>
        <p:spPr bwMode="auto">
          <a:xfrm>
            <a:off x="1017973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3A1ACA2C-7988-4D5D-9F18-C395AFC40A56}"/>
              </a:ext>
            </a:extLst>
          </p:cNvPr>
          <p:cNvSpPr/>
          <p:nvPr/>
        </p:nvSpPr>
        <p:spPr bwMode="auto">
          <a:xfrm>
            <a:off x="1380690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  <a:endParaRPr lang="fr-FR" sz="1400" dirty="0">
              <a:solidFill>
                <a:srgbClr val="F97B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F44F2-B8E1-43A7-A313-5BF26E0A9445}"/>
              </a:ext>
            </a:extLst>
          </p:cNvPr>
          <p:cNvSpPr/>
          <p:nvPr/>
        </p:nvSpPr>
        <p:spPr bwMode="auto">
          <a:xfrm>
            <a:off x="1743406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18AAED3-9556-46C7-BD09-E5FF04BC358C}"/>
              </a:ext>
            </a:extLst>
          </p:cNvPr>
          <p:cNvSpPr/>
          <p:nvPr/>
        </p:nvSpPr>
        <p:spPr bwMode="auto">
          <a:xfrm>
            <a:off x="2106122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5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809C394-913E-40A2-A4B6-CD97C9B650AF}"/>
              </a:ext>
            </a:extLst>
          </p:cNvPr>
          <p:cNvSpPr/>
          <p:nvPr/>
        </p:nvSpPr>
        <p:spPr bwMode="auto">
          <a:xfrm>
            <a:off x="2468838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6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29900E3-C961-4C8D-A93F-0AD8BE79491D}"/>
              </a:ext>
            </a:extLst>
          </p:cNvPr>
          <p:cNvSpPr/>
          <p:nvPr/>
        </p:nvSpPr>
        <p:spPr bwMode="auto">
          <a:xfrm>
            <a:off x="2831555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7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F526571-C411-48A0-9741-69F55123B6AC}"/>
              </a:ext>
            </a:extLst>
          </p:cNvPr>
          <p:cNvSpPr/>
          <p:nvPr/>
        </p:nvSpPr>
        <p:spPr bwMode="auto">
          <a:xfrm>
            <a:off x="3194271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8</a:t>
            </a:r>
            <a:endParaRPr lang="fr-FR" sz="1400" dirty="0">
              <a:solidFill>
                <a:srgbClr val="F97B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C0FD58DC-B568-4164-A9CF-3472BCA80B2B}"/>
              </a:ext>
            </a:extLst>
          </p:cNvPr>
          <p:cNvSpPr/>
          <p:nvPr/>
        </p:nvSpPr>
        <p:spPr bwMode="auto">
          <a:xfrm>
            <a:off x="3556987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9</a:t>
            </a:r>
            <a:endParaRPr lang="fr-FR" sz="1400" dirty="0">
              <a:solidFill>
                <a:srgbClr val="F97B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BD571A5D-D533-43C2-BC6F-241319E06366}"/>
              </a:ext>
            </a:extLst>
          </p:cNvPr>
          <p:cNvSpPr/>
          <p:nvPr/>
        </p:nvSpPr>
        <p:spPr bwMode="auto">
          <a:xfrm>
            <a:off x="3919704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10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E8A0E1AF-3DEC-4F0E-88AB-22322F07CBDB}"/>
              </a:ext>
            </a:extLst>
          </p:cNvPr>
          <p:cNvSpPr/>
          <p:nvPr/>
        </p:nvSpPr>
        <p:spPr bwMode="auto">
          <a:xfrm>
            <a:off x="4282420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11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7020A84C-8CC5-415F-BAE4-C0F29672C204}"/>
              </a:ext>
            </a:extLst>
          </p:cNvPr>
          <p:cNvSpPr/>
          <p:nvPr/>
        </p:nvSpPr>
        <p:spPr bwMode="auto">
          <a:xfrm>
            <a:off x="4645136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12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662B76C-45E0-4E0D-B4F6-CB13809207A8}"/>
              </a:ext>
            </a:extLst>
          </p:cNvPr>
          <p:cNvSpPr/>
          <p:nvPr/>
        </p:nvSpPr>
        <p:spPr bwMode="auto">
          <a:xfrm>
            <a:off x="5007852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13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924040A-4526-4992-B33B-FA7FED246A93}"/>
              </a:ext>
            </a:extLst>
          </p:cNvPr>
          <p:cNvSpPr/>
          <p:nvPr/>
        </p:nvSpPr>
        <p:spPr bwMode="auto">
          <a:xfrm>
            <a:off x="5370569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14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65E39129-AB62-4416-98A2-78DE8E09B72B}"/>
              </a:ext>
            </a:extLst>
          </p:cNvPr>
          <p:cNvSpPr/>
          <p:nvPr/>
        </p:nvSpPr>
        <p:spPr bwMode="auto">
          <a:xfrm>
            <a:off x="5733285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15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FD584E50-AAF4-4814-AEDF-82C23146A672}"/>
              </a:ext>
            </a:extLst>
          </p:cNvPr>
          <p:cNvSpPr/>
          <p:nvPr/>
        </p:nvSpPr>
        <p:spPr bwMode="auto">
          <a:xfrm>
            <a:off x="6095999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16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A74F8F09-9A66-40AF-BFE8-31840F3EE4BF}"/>
              </a:ext>
            </a:extLst>
          </p:cNvPr>
          <p:cNvSpPr/>
          <p:nvPr/>
        </p:nvSpPr>
        <p:spPr bwMode="auto">
          <a:xfrm>
            <a:off x="6458715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17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04F7BB70-13DE-45FC-925B-6581A33A70AF}"/>
              </a:ext>
            </a:extLst>
          </p:cNvPr>
          <p:cNvSpPr/>
          <p:nvPr/>
        </p:nvSpPr>
        <p:spPr bwMode="auto">
          <a:xfrm>
            <a:off x="6821431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18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BC90D1DA-7C99-4057-8035-EB077B130DC1}"/>
              </a:ext>
            </a:extLst>
          </p:cNvPr>
          <p:cNvSpPr/>
          <p:nvPr/>
        </p:nvSpPr>
        <p:spPr bwMode="auto">
          <a:xfrm>
            <a:off x="7184148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19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E7DB2AF4-BDC5-47F8-AA96-1ED65BB4FA5F}"/>
              </a:ext>
            </a:extLst>
          </p:cNvPr>
          <p:cNvSpPr/>
          <p:nvPr/>
        </p:nvSpPr>
        <p:spPr bwMode="auto">
          <a:xfrm>
            <a:off x="7546864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20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8E6F257-62AE-412C-8CA0-9D68B557E46E}"/>
              </a:ext>
            </a:extLst>
          </p:cNvPr>
          <p:cNvSpPr/>
          <p:nvPr/>
        </p:nvSpPr>
        <p:spPr bwMode="auto">
          <a:xfrm>
            <a:off x="7909580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21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FD4D1ECD-0EFF-4A0B-8BBE-757B6DCB1BD5}"/>
              </a:ext>
            </a:extLst>
          </p:cNvPr>
          <p:cNvSpPr/>
          <p:nvPr/>
        </p:nvSpPr>
        <p:spPr bwMode="auto">
          <a:xfrm>
            <a:off x="8272296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22</a:t>
            </a:r>
            <a:endParaRPr lang="fr-FR" sz="1400" dirty="0">
              <a:solidFill>
                <a:srgbClr val="F97B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40E791C4-03D8-40DE-9EE6-D77488845E89}"/>
              </a:ext>
            </a:extLst>
          </p:cNvPr>
          <p:cNvSpPr/>
          <p:nvPr/>
        </p:nvSpPr>
        <p:spPr bwMode="auto">
          <a:xfrm>
            <a:off x="8635013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23</a:t>
            </a:r>
            <a:endParaRPr lang="fr-FR" sz="1400" dirty="0">
              <a:solidFill>
                <a:srgbClr val="F97B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14E04B30-9838-48BE-917C-E9909850CB7A}"/>
              </a:ext>
            </a:extLst>
          </p:cNvPr>
          <p:cNvSpPr/>
          <p:nvPr/>
        </p:nvSpPr>
        <p:spPr bwMode="auto">
          <a:xfrm>
            <a:off x="8997729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24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D9732FFD-A7DC-490F-9D2E-CE72EB46B2FA}"/>
              </a:ext>
            </a:extLst>
          </p:cNvPr>
          <p:cNvSpPr/>
          <p:nvPr/>
        </p:nvSpPr>
        <p:spPr bwMode="auto">
          <a:xfrm>
            <a:off x="9360445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25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F2D18C2-C1B6-4143-B92E-17434D577310}"/>
              </a:ext>
            </a:extLst>
          </p:cNvPr>
          <p:cNvSpPr/>
          <p:nvPr/>
        </p:nvSpPr>
        <p:spPr bwMode="auto">
          <a:xfrm>
            <a:off x="9723162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26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DB9A15EE-35AA-43AD-B4FA-4AF78D8820EC}"/>
              </a:ext>
            </a:extLst>
          </p:cNvPr>
          <p:cNvSpPr/>
          <p:nvPr/>
        </p:nvSpPr>
        <p:spPr bwMode="auto">
          <a:xfrm>
            <a:off x="10085878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27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2D55590-1DA8-40B6-95FC-CE8AC6A6A2AB}"/>
              </a:ext>
            </a:extLst>
          </p:cNvPr>
          <p:cNvSpPr/>
          <p:nvPr/>
        </p:nvSpPr>
        <p:spPr bwMode="auto">
          <a:xfrm>
            <a:off x="10448594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28</a:t>
            </a:r>
            <a:endParaRPr lang="fr-FR" sz="1400" dirty="0">
              <a:solidFill>
                <a:srgbClr val="F97B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9546B2D9-AA7C-4824-BF05-5CCC093FF47F}"/>
              </a:ext>
            </a:extLst>
          </p:cNvPr>
          <p:cNvSpPr/>
          <p:nvPr/>
        </p:nvSpPr>
        <p:spPr bwMode="auto">
          <a:xfrm>
            <a:off x="10811310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29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9D14F9D0-4A7D-4C7C-910D-66A2D3D6270C}"/>
              </a:ext>
            </a:extLst>
          </p:cNvPr>
          <p:cNvSpPr/>
          <p:nvPr/>
        </p:nvSpPr>
        <p:spPr bwMode="auto">
          <a:xfrm>
            <a:off x="11174027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30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531813E2-12A3-449D-94BE-12A4E13DA9C2}"/>
              </a:ext>
            </a:extLst>
          </p:cNvPr>
          <p:cNvSpPr/>
          <p:nvPr/>
        </p:nvSpPr>
        <p:spPr bwMode="auto">
          <a:xfrm>
            <a:off x="11536743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31</a:t>
            </a:r>
            <a:endParaRPr lang="fr-FR" sz="1400" dirty="0">
              <a:solidFill>
                <a:srgbClr val="F97B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8D3806C3-CC39-4B6F-9379-1F852292990E}"/>
              </a:ext>
            </a:extLst>
          </p:cNvPr>
          <p:cNvSpPr/>
          <p:nvPr/>
        </p:nvSpPr>
        <p:spPr bwMode="auto">
          <a:xfrm>
            <a:off x="292541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F9AE57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16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82648F34-00F5-413F-84A3-72E4FB1C1A62}"/>
              </a:ext>
            </a:extLst>
          </p:cNvPr>
          <p:cNvSpPr/>
          <p:nvPr/>
        </p:nvSpPr>
        <p:spPr bwMode="auto">
          <a:xfrm>
            <a:off x="655257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F97B57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71538B34-9FEA-43ED-B6C5-DF38E988ED9B}"/>
              </a:ext>
            </a:extLst>
          </p:cNvPr>
          <p:cNvSpPr/>
          <p:nvPr/>
        </p:nvSpPr>
        <p:spPr bwMode="auto">
          <a:xfrm>
            <a:off x="1017973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A7DB71E7-A53C-47DC-9D8F-B9773CD4002D}"/>
              </a:ext>
            </a:extLst>
          </p:cNvPr>
          <p:cNvSpPr/>
          <p:nvPr/>
        </p:nvSpPr>
        <p:spPr bwMode="auto">
          <a:xfrm>
            <a:off x="1380690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8468A985-3439-4FE8-A39B-7A4F2882600F}"/>
              </a:ext>
            </a:extLst>
          </p:cNvPr>
          <p:cNvSpPr/>
          <p:nvPr/>
        </p:nvSpPr>
        <p:spPr bwMode="auto">
          <a:xfrm>
            <a:off x="1743406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CE42CDED-7010-4052-B0F1-F3E79AA444A9}"/>
              </a:ext>
            </a:extLst>
          </p:cNvPr>
          <p:cNvSpPr/>
          <p:nvPr/>
        </p:nvSpPr>
        <p:spPr bwMode="auto">
          <a:xfrm>
            <a:off x="2106122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AE461AA1-6FD9-467C-B633-16C0CF54956B}"/>
              </a:ext>
            </a:extLst>
          </p:cNvPr>
          <p:cNvSpPr/>
          <p:nvPr/>
        </p:nvSpPr>
        <p:spPr bwMode="auto">
          <a:xfrm>
            <a:off x="2468838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B8D2D132-CD59-47B1-8EC1-4BF4AF6CF661}"/>
              </a:ext>
            </a:extLst>
          </p:cNvPr>
          <p:cNvSpPr/>
          <p:nvPr/>
        </p:nvSpPr>
        <p:spPr bwMode="auto">
          <a:xfrm>
            <a:off x="2831555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F1290EFF-91FB-4A5B-A706-4B037B891D08}"/>
              </a:ext>
            </a:extLst>
          </p:cNvPr>
          <p:cNvSpPr/>
          <p:nvPr/>
        </p:nvSpPr>
        <p:spPr bwMode="auto">
          <a:xfrm>
            <a:off x="3194271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A809F9B3-CBE8-4317-AD14-B0F8EC04A28F}"/>
              </a:ext>
            </a:extLst>
          </p:cNvPr>
          <p:cNvSpPr/>
          <p:nvPr/>
        </p:nvSpPr>
        <p:spPr bwMode="auto">
          <a:xfrm>
            <a:off x="3556987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15A04756-45BB-4D1F-AF88-8A0FB27CCD51}"/>
              </a:ext>
            </a:extLst>
          </p:cNvPr>
          <p:cNvSpPr/>
          <p:nvPr/>
        </p:nvSpPr>
        <p:spPr bwMode="auto">
          <a:xfrm>
            <a:off x="3919704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DDDF20CA-9644-4C0F-BD74-9CCAE2770094}"/>
              </a:ext>
            </a:extLst>
          </p:cNvPr>
          <p:cNvSpPr/>
          <p:nvPr/>
        </p:nvSpPr>
        <p:spPr bwMode="auto">
          <a:xfrm>
            <a:off x="4282420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D3F9330E-0FD2-49B8-83D6-559F47A11EC2}"/>
              </a:ext>
            </a:extLst>
          </p:cNvPr>
          <p:cNvSpPr/>
          <p:nvPr/>
        </p:nvSpPr>
        <p:spPr bwMode="auto">
          <a:xfrm>
            <a:off x="4645136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A80289C1-525E-4F2A-9BB9-743C1577726C}"/>
              </a:ext>
            </a:extLst>
          </p:cNvPr>
          <p:cNvSpPr/>
          <p:nvPr/>
        </p:nvSpPr>
        <p:spPr bwMode="auto">
          <a:xfrm>
            <a:off x="5007852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DE474E56-6324-472A-86D3-3B20831CD51C}"/>
              </a:ext>
            </a:extLst>
          </p:cNvPr>
          <p:cNvSpPr/>
          <p:nvPr/>
        </p:nvSpPr>
        <p:spPr bwMode="auto">
          <a:xfrm>
            <a:off x="5370569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AD533051-A6CD-4D6A-8D03-90A6F1AA9508}"/>
              </a:ext>
            </a:extLst>
          </p:cNvPr>
          <p:cNvSpPr/>
          <p:nvPr/>
        </p:nvSpPr>
        <p:spPr bwMode="auto">
          <a:xfrm>
            <a:off x="5733285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EF2A8E09-906A-4296-96D8-0A18BE1CDF63}"/>
              </a:ext>
            </a:extLst>
          </p:cNvPr>
          <p:cNvSpPr/>
          <p:nvPr/>
        </p:nvSpPr>
        <p:spPr bwMode="auto">
          <a:xfrm>
            <a:off x="6095999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F30BFAC0-D795-4ADE-B371-2BD435DFFCFB}"/>
              </a:ext>
            </a:extLst>
          </p:cNvPr>
          <p:cNvSpPr/>
          <p:nvPr/>
        </p:nvSpPr>
        <p:spPr bwMode="auto">
          <a:xfrm>
            <a:off x="6458715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BBE925B3-116B-4DE1-89EA-B1672AA3614E}"/>
              </a:ext>
            </a:extLst>
          </p:cNvPr>
          <p:cNvSpPr/>
          <p:nvPr/>
        </p:nvSpPr>
        <p:spPr bwMode="auto">
          <a:xfrm>
            <a:off x="6821431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02164972-405E-41CF-88D0-331943EA6F5E}"/>
              </a:ext>
            </a:extLst>
          </p:cNvPr>
          <p:cNvSpPr/>
          <p:nvPr/>
        </p:nvSpPr>
        <p:spPr bwMode="auto">
          <a:xfrm>
            <a:off x="7184148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A7F5445E-BFB4-4C74-9562-7B70D37B80BC}"/>
              </a:ext>
            </a:extLst>
          </p:cNvPr>
          <p:cNvSpPr/>
          <p:nvPr/>
        </p:nvSpPr>
        <p:spPr bwMode="auto">
          <a:xfrm>
            <a:off x="7546864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05254600-73DA-4F18-8904-601C08F32CB7}"/>
              </a:ext>
            </a:extLst>
          </p:cNvPr>
          <p:cNvSpPr/>
          <p:nvPr/>
        </p:nvSpPr>
        <p:spPr bwMode="auto">
          <a:xfrm>
            <a:off x="7909580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98778FCC-E001-4742-B924-6987A686EC66}"/>
              </a:ext>
            </a:extLst>
          </p:cNvPr>
          <p:cNvSpPr/>
          <p:nvPr/>
        </p:nvSpPr>
        <p:spPr bwMode="auto">
          <a:xfrm>
            <a:off x="8272296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408EF320-8C02-4685-ABC5-389F81E7FE50}"/>
              </a:ext>
            </a:extLst>
          </p:cNvPr>
          <p:cNvSpPr/>
          <p:nvPr/>
        </p:nvSpPr>
        <p:spPr bwMode="auto">
          <a:xfrm>
            <a:off x="8635013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5C21CC66-7776-4626-8A79-AB114576581B}"/>
              </a:ext>
            </a:extLst>
          </p:cNvPr>
          <p:cNvSpPr/>
          <p:nvPr/>
        </p:nvSpPr>
        <p:spPr bwMode="auto">
          <a:xfrm>
            <a:off x="8997729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C9B12B1C-D5D1-47BC-90DD-B901C7C902A4}"/>
              </a:ext>
            </a:extLst>
          </p:cNvPr>
          <p:cNvSpPr/>
          <p:nvPr/>
        </p:nvSpPr>
        <p:spPr bwMode="auto">
          <a:xfrm>
            <a:off x="9360445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3A6FD462-0FF1-49E6-BC15-04A8DBCC5E41}"/>
              </a:ext>
            </a:extLst>
          </p:cNvPr>
          <p:cNvSpPr/>
          <p:nvPr/>
        </p:nvSpPr>
        <p:spPr bwMode="auto">
          <a:xfrm>
            <a:off x="9723162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741E3C85-A9F5-49D5-927B-7FF00C865BAA}"/>
              </a:ext>
            </a:extLst>
          </p:cNvPr>
          <p:cNvSpPr/>
          <p:nvPr/>
        </p:nvSpPr>
        <p:spPr bwMode="auto">
          <a:xfrm>
            <a:off x="10085878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4" name="Freeform: Shape 63">
            <a:extLst>
              <a:ext uri="{FF2B5EF4-FFF2-40B4-BE49-F238E27FC236}">
                <a16:creationId xmlns:a16="http://schemas.microsoft.com/office/drawing/2014/main" id="{87853643-F646-4ACA-A704-10855F0F5D05}"/>
              </a:ext>
            </a:extLst>
          </p:cNvPr>
          <p:cNvSpPr/>
          <p:nvPr/>
        </p:nvSpPr>
        <p:spPr bwMode="auto">
          <a:xfrm>
            <a:off x="10448594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0247EC92-170A-4DD5-A783-72657954D35D}"/>
              </a:ext>
            </a:extLst>
          </p:cNvPr>
          <p:cNvSpPr/>
          <p:nvPr/>
        </p:nvSpPr>
        <p:spPr bwMode="auto">
          <a:xfrm>
            <a:off x="10811310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78B4B0CE-8F66-4F94-B536-050978745719}"/>
              </a:ext>
            </a:extLst>
          </p:cNvPr>
          <p:cNvSpPr/>
          <p:nvPr/>
        </p:nvSpPr>
        <p:spPr bwMode="auto">
          <a:xfrm>
            <a:off x="11174027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CE165F66-EF39-4E2E-AE10-A70A97221750}"/>
              </a:ext>
            </a:extLst>
          </p:cNvPr>
          <p:cNvSpPr/>
          <p:nvPr/>
        </p:nvSpPr>
        <p:spPr bwMode="auto">
          <a:xfrm>
            <a:off x="11536743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cxnSp>
        <p:nvCxnSpPr>
          <p:cNvPr id="69" name="Connector: Curved 68">
            <a:extLst>
              <a:ext uri="{FF2B5EF4-FFF2-40B4-BE49-F238E27FC236}">
                <a16:creationId xmlns:a16="http://schemas.microsoft.com/office/drawing/2014/main" id="{AD0C7954-70A1-480C-AF72-7D1D63A61A04}"/>
              </a:ext>
            </a:extLst>
          </p:cNvPr>
          <p:cNvCxnSpPr>
            <a:cxnSpLocks/>
          </p:cNvCxnSpPr>
          <p:nvPr/>
        </p:nvCxnSpPr>
        <p:spPr>
          <a:xfrm rot="16200000" flipV="1">
            <a:off x="652843" y="1225287"/>
            <a:ext cx="12700" cy="365760"/>
          </a:xfrm>
          <a:prstGeom prst="curvedConnector3">
            <a:avLst>
              <a:gd name="adj1" fmla="val 1500000"/>
            </a:avLst>
          </a:prstGeom>
          <a:ln w="19050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or: Curved 69">
            <a:extLst>
              <a:ext uri="{FF2B5EF4-FFF2-40B4-BE49-F238E27FC236}">
                <a16:creationId xmlns:a16="http://schemas.microsoft.com/office/drawing/2014/main" id="{67459446-92F5-4EFF-81D6-17C2667262A1}"/>
              </a:ext>
            </a:extLst>
          </p:cNvPr>
          <p:cNvCxnSpPr>
            <a:cxnSpLocks/>
          </p:cNvCxnSpPr>
          <p:nvPr/>
        </p:nvCxnSpPr>
        <p:spPr>
          <a:xfrm rot="16200000" flipV="1">
            <a:off x="-421084" y="116435"/>
            <a:ext cx="12700" cy="2539014"/>
          </a:xfrm>
          <a:prstGeom prst="curvedConnector3">
            <a:avLst>
              <a:gd name="adj1" fmla="val 3700000"/>
            </a:avLst>
          </a:prstGeom>
          <a:ln w="19050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or: Curved 70">
            <a:extLst>
              <a:ext uri="{FF2B5EF4-FFF2-40B4-BE49-F238E27FC236}">
                <a16:creationId xmlns:a16="http://schemas.microsoft.com/office/drawing/2014/main" id="{3D7C6A49-2499-4916-8621-52F0E27D2C03}"/>
              </a:ext>
            </a:extLst>
          </p:cNvPr>
          <p:cNvCxnSpPr>
            <a:cxnSpLocks/>
          </p:cNvCxnSpPr>
          <p:nvPr/>
        </p:nvCxnSpPr>
        <p:spPr>
          <a:xfrm rot="16200000" flipV="1">
            <a:off x="-4592320" y="-4081583"/>
            <a:ext cx="12700" cy="10881486"/>
          </a:xfrm>
          <a:prstGeom prst="curvedConnector3">
            <a:avLst>
              <a:gd name="adj1" fmla="val 9266677"/>
            </a:avLst>
          </a:prstGeom>
          <a:ln w="19050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A59F8484-1CE9-4FC6-9897-18CCE4CDA817}"/>
              </a:ext>
            </a:extLst>
          </p:cNvPr>
          <p:cNvSpPr/>
          <p:nvPr/>
        </p:nvSpPr>
        <p:spPr bwMode="auto">
          <a:xfrm>
            <a:off x="-198120" y="304800"/>
            <a:ext cx="490660" cy="2225040"/>
          </a:xfrm>
          <a:prstGeom prst="rect">
            <a:avLst/>
          </a:prstGeom>
          <a:solidFill>
            <a:srgbClr val="343D46"/>
          </a:solidFill>
          <a:ln w="28575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E19794AB-7FA5-4F7F-B298-E272C82F88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9613" y="3566279"/>
            <a:ext cx="8542723" cy="3139321"/>
          </a:xfrm>
          <a:prstGeom prst="rect">
            <a:avLst/>
          </a:prstGeom>
          <a:solidFill>
            <a:srgbClr val="343D4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fr-FR" altLang="fr-FR" b="0" i="1" u="none" strike="noStrike" cap="none" normalizeH="0" baseline="0">
                <a:ln>
                  <a:noFill/>
                </a:ln>
                <a:solidFill>
                  <a:srgbClr val="5EB4B4"/>
                </a:solidFill>
                <a:effectLst/>
                <a:latin typeface="Consolas" panose="020B0609020204030204" pitchFamily="49" charset="0"/>
              </a:rPr>
              <a:t>cost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travel_days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costs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n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not in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travel_days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&gt;=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else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day_cost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costs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&gt;=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else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week_cost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costs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7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&gt;=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else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month_cost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costs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30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&gt;=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else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min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day_cost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week_cost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month_cost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endParaRPr kumimoji="0" lang="fr-FR" altLang="fr-FR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63C0433E-5100-49BA-8248-BA01D9F11D6E}"/>
                  </a:ext>
                </a:extLst>
              </p:cNvPr>
              <p:cNvSpPr txBox="1"/>
              <p:nvPr/>
            </p:nvSpPr>
            <p:spPr>
              <a:xfrm>
                <a:off x="1246725" y="2566909"/>
                <a:ext cx="9698552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𝑑𝑝</m:t>
                      </m:r>
                      <m:d>
                        <m:dPr>
                          <m:begChr m:val="["/>
                          <m:endChr m:val="]"/>
                          <m:ctrlPr>
                            <a:rPr lang="fr-FR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3600" b="0" i="1" smtClean="0">
                              <a:solidFill>
                                <a:srgbClr val="F97B57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fr-FR" sz="3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fr-FR" sz="3600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ctrlPr>
                                <a:rPr lang="fr-FR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3600" b="0" i="1" smtClean="0">
                                  <a:solidFill>
                                    <a:srgbClr val="33CCFF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fr-FR" sz="3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fr-FR" sz="3600" b="0" i="1" smtClean="0">
                                  <a:solidFill>
                                    <a:srgbClr val="F9AE57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fr-FR" sz="3600" b="0" i="1" smtClean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fr-FR" sz="3600" b="0" i="1" smtClean="0">
                                  <a:solidFill>
                                    <a:srgbClr val="33CCFF"/>
                                  </a:solidFill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  <m:r>
                                <a:rPr lang="fr-FR" sz="3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fr-FR" sz="3600" b="0" i="1" smtClean="0">
                                  <a:solidFill>
                                    <a:srgbClr val="F9AE57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fr-FR" sz="3600" b="0" i="1" smtClean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fr-FR" sz="3600" b="0" i="1" smtClean="0">
                                  <a:solidFill>
                                    <a:srgbClr val="33CCFF"/>
                                  </a:solidFill>
                                  <a:latin typeface="Cambria Math" panose="02040503050406030204" pitchFamily="18" charset="0"/>
                                </a:rPr>
                                <m:t>25</m:t>
                              </m:r>
                              <m:r>
                                <a:rPr lang="fr-FR" sz="3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fr-FR" sz="3600" b="0" i="1" smtClean="0">
                                  <a:solidFill>
                                    <a:srgbClr val="F9AE57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e>
                      </m:func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3600" b="0" i="1" smtClean="0">
                          <a:solidFill>
                            <a:srgbClr val="F97B57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fr-FR" sz="3600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63C0433E-5100-49BA-8248-BA01D9F11D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6725" y="2566909"/>
                <a:ext cx="9698552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TextBox 75">
            <a:extLst>
              <a:ext uri="{FF2B5EF4-FFF2-40B4-BE49-F238E27FC236}">
                <a16:creationId xmlns:a16="http://schemas.microsoft.com/office/drawing/2014/main" id="{948A1606-C068-4F5D-8013-2BB6E7E19C1B}"/>
              </a:ext>
            </a:extLst>
          </p:cNvPr>
          <p:cNvSpPr txBox="1"/>
          <p:nvPr/>
        </p:nvSpPr>
        <p:spPr>
          <a:xfrm>
            <a:off x="133571" y="3566279"/>
            <a:ext cx="30607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>
                <a:solidFill>
                  <a:srgbClr val="33CCFF"/>
                </a:solidFill>
                <a:latin typeface="Eudoxus Sans Medium" pitchFamily="2" charset="0"/>
                <a:cs typeface="Eudoxus Sans Medium" pitchFamily="2" charset="0"/>
              </a:rPr>
              <a:t>input:</a:t>
            </a:r>
          </a:p>
          <a:p>
            <a:r>
              <a:rPr lang="fr-FR" sz="20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train_days </a:t>
            </a:r>
            <a:r>
              <a:rPr lang="fr-FR" sz="20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=</a:t>
            </a:r>
          </a:p>
          <a:p>
            <a:r>
              <a:rPr lang="fr-FR" sz="2000">
                <a:latin typeface="Eudoxus Sans Medium" pitchFamily="2" charset="0"/>
                <a:cs typeface="Eudoxus Sans Medium" pitchFamily="2" charset="0"/>
              </a:rPr>
              <a:t>[</a:t>
            </a:r>
            <a:r>
              <a:rPr lang="fr-FR" sz="2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2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2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8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2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9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2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22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2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23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2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28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2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31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]</a:t>
            </a:r>
            <a:br>
              <a:rPr lang="fr-FR" sz="2000">
                <a:latin typeface="Eudoxus Sans Medium" pitchFamily="2" charset="0"/>
                <a:cs typeface="Eudoxus Sans Medium" pitchFamily="2" charset="0"/>
              </a:rPr>
            </a:br>
            <a:r>
              <a:rPr lang="fr-FR" sz="20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costs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 </a:t>
            </a:r>
            <a:r>
              <a:rPr lang="fr-FR" sz="20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=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 [</a:t>
            </a:r>
            <a:r>
              <a:rPr lang="fr-FR" sz="2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2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10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2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25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]</a:t>
            </a:r>
          </a:p>
          <a:p>
            <a:r>
              <a:rPr lang="fr-FR" sz="20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n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 </a:t>
            </a:r>
            <a:r>
              <a:rPr lang="fr-FR" sz="20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=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 </a:t>
            </a:r>
            <a:r>
              <a:rPr lang="fr-FR" sz="2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32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BF14E2CF-47E5-4E92-838B-270E0A91DC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6987" y="3591974"/>
            <a:ext cx="8542723" cy="3139321"/>
          </a:xfrm>
          <a:prstGeom prst="rect">
            <a:avLst/>
          </a:prstGeom>
          <a:solidFill>
            <a:srgbClr val="343D4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fr-FR" altLang="fr-FR" b="0" i="1" u="none" strike="noStrike" cap="none" normalizeH="0" baseline="0">
                <a:ln>
                  <a:noFill/>
                </a:ln>
                <a:solidFill>
                  <a:srgbClr val="5EB4B4"/>
                </a:solidFill>
                <a:effectLst/>
                <a:latin typeface="Consolas" panose="020B0609020204030204" pitchFamily="49" charset="0"/>
              </a:rPr>
              <a:t>cost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train_days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costs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n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not in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train_days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&gt;=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else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day_cost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costs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&gt;=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else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week_cost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costs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7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&gt;=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else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month_cost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costs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30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&gt;=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else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min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day_cost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week_cost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month_cost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endParaRPr kumimoji="0" lang="fr-FR" altLang="fr-FR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0886193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3547B03C-3242-4F3E-979C-B2DEC27994DB}"/>
              </a:ext>
            </a:extLst>
          </p:cNvPr>
          <p:cNvSpPr/>
          <p:nvPr/>
        </p:nvSpPr>
        <p:spPr bwMode="auto">
          <a:xfrm>
            <a:off x="292541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7D170733-8FAA-4236-80EA-4DD889762254}"/>
              </a:ext>
            </a:extLst>
          </p:cNvPr>
          <p:cNvSpPr/>
          <p:nvPr/>
        </p:nvSpPr>
        <p:spPr bwMode="auto">
          <a:xfrm>
            <a:off x="655257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1400" dirty="0">
              <a:solidFill>
                <a:srgbClr val="F97B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C8FECA02-ABF5-498D-ABFB-9F55FB015425}"/>
              </a:ext>
            </a:extLst>
          </p:cNvPr>
          <p:cNvSpPr/>
          <p:nvPr/>
        </p:nvSpPr>
        <p:spPr bwMode="auto">
          <a:xfrm>
            <a:off x="1017973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3A1ACA2C-7988-4D5D-9F18-C395AFC40A56}"/>
              </a:ext>
            </a:extLst>
          </p:cNvPr>
          <p:cNvSpPr/>
          <p:nvPr/>
        </p:nvSpPr>
        <p:spPr bwMode="auto">
          <a:xfrm>
            <a:off x="1380690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  <a:endParaRPr lang="fr-FR" sz="1400" dirty="0">
              <a:solidFill>
                <a:srgbClr val="F97B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F44F2-B8E1-43A7-A313-5BF26E0A9445}"/>
              </a:ext>
            </a:extLst>
          </p:cNvPr>
          <p:cNvSpPr/>
          <p:nvPr/>
        </p:nvSpPr>
        <p:spPr bwMode="auto">
          <a:xfrm>
            <a:off x="1743406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18AAED3-9556-46C7-BD09-E5FF04BC358C}"/>
              </a:ext>
            </a:extLst>
          </p:cNvPr>
          <p:cNvSpPr/>
          <p:nvPr/>
        </p:nvSpPr>
        <p:spPr bwMode="auto">
          <a:xfrm>
            <a:off x="2106122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5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809C394-913E-40A2-A4B6-CD97C9B650AF}"/>
              </a:ext>
            </a:extLst>
          </p:cNvPr>
          <p:cNvSpPr/>
          <p:nvPr/>
        </p:nvSpPr>
        <p:spPr bwMode="auto">
          <a:xfrm>
            <a:off x="2468838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6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29900E3-C961-4C8D-A93F-0AD8BE79491D}"/>
              </a:ext>
            </a:extLst>
          </p:cNvPr>
          <p:cNvSpPr/>
          <p:nvPr/>
        </p:nvSpPr>
        <p:spPr bwMode="auto">
          <a:xfrm>
            <a:off x="2831555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7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F526571-C411-48A0-9741-69F55123B6AC}"/>
              </a:ext>
            </a:extLst>
          </p:cNvPr>
          <p:cNvSpPr/>
          <p:nvPr/>
        </p:nvSpPr>
        <p:spPr bwMode="auto">
          <a:xfrm>
            <a:off x="3194271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8</a:t>
            </a:r>
            <a:endParaRPr lang="fr-FR" sz="1400" dirty="0">
              <a:solidFill>
                <a:srgbClr val="F97B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C0FD58DC-B568-4164-A9CF-3472BCA80B2B}"/>
              </a:ext>
            </a:extLst>
          </p:cNvPr>
          <p:cNvSpPr/>
          <p:nvPr/>
        </p:nvSpPr>
        <p:spPr bwMode="auto">
          <a:xfrm>
            <a:off x="3556987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9</a:t>
            </a:r>
            <a:endParaRPr lang="fr-FR" sz="1400" dirty="0">
              <a:solidFill>
                <a:srgbClr val="F97B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BD571A5D-D533-43C2-BC6F-241319E06366}"/>
              </a:ext>
            </a:extLst>
          </p:cNvPr>
          <p:cNvSpPr/>
          <p:nvPr/>
        </p:nvSpPr>
        <p:spPr bwMode="auto">
          <a:xfrm>
            <a:off x="3919704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10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E8A0E1AF-3DEC-4F0E-88AB-22322F07CBDB}"/>
              </a:ext>
            </a:extLst>
          </p:cNvPr>
          <p:cNvSpPr/>
          <p:nvPr/>
        </p:nvSpPr>
        <p:spPr bwMode="auto">
          <a:xfrm>
            <a:off x="4282420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11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7020A84C-8CC5-415F-BAE4-C0F29672C204}"/>
              </a:ext>
            </a:extLst>
          </p:cNvPr>
          <p:cNvSpPr/>
          <p:nvPr/>
        </p:nvSpPr>
        <p:spPr bwMode="auto">
          <a:xfrm>
            <a:off x="4645136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12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662B76C-45E0-4E0D-B4F6-CB13809207A8}"/>
              </a:ext>
            </a:extLst>
          </p:cNvPr>
          <p:cNvSpPr/>
          <p:nvPr/>
        </p:nvSpPr>
        <p:spPr bwMode="auto">
          <a:xfrm>
            <a:off x="5007852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13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924040A-4526-4992-B33B-FA7FED246A93}"/>
              </a:ext>
            </a:extLst>
          </p:cNvPr>
          <p:cNvSpPr/>
          <p:nvPr/>
        </p:nvSpPr>
        <p:spPr bwMode="auto">
          <a:xfrm>
            <a:off x="5370569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14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65E39129-AB62-4416-98A2-78DE8E09B72B}"/>
              </a:ext>
            </a:extLst>
          </p:cNvPr>
          <p:cNvSpPr/>
          <p:nvPr/>
        </p:nvSpPr>
        <p:spPr bwMode="auto">
          <a:xfrm>
            <a:off x="5733285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15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FD584E50-AAF4-4814-AEDF-82C23146A672}"/>
              </a:ext>
            </a:extLst>
          </p:cNvPr>
          <p:cNvSpPr/>
          <p:nvPr/>
        </p:nvSpPr>
        <p:spPr bwMode="auto">
          <a:xfrm>
            <a:off x="6095999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16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A74F8F09-9A66-40AF-BFE8-31840F3EE4BF}"/>
              </a:ext>
            </a:extLst>
          </p:cNvPr>
          <p:cNvSpPr/>
          <p:nvPr/>
        </p:nvSpPr>
        <p:spPr bwMode="auto">
          <a:xfrm>
            <a:off x="6458715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17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04F7BB70-13DE-45FC-925B-6581A33A70AF}"/>
              </a:ext>
            </a:extLst>
          </p:cNvPr>
          <p:cNvSpPr/>
          <p:nvPr/>
        </p:nvSpPr>
        <p:spPr bwMode="auto">
          <a:xfrm>
            <a:off x="6821431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18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BC90D1DA-7C99-4057-8035-EB077B130DC1}"/>
              </a:ext>
            </a:extLst>
          </p:cNvPr>
          <p:cNvSpPr/>
          <p:nvPr/>
        </p:nvSpPr>
        <p:spPr bwMode="auto">
          <a:xfrm>
            <a:off x="7184148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19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E7DB2AF4-BDC5-47F8-AA96-1ED65BB4FA5F}"/>
              </a:ext>
            </a:extLst>
          </p:cNvPr>
          <p:cNvSpPr/>
          <p:nvPr/>
        </p:nvSpPr>
        <p:spPr bwMode="auto">
          <a:xfrm>
            <a:off x="7546864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20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8E6F257-62AE-412C-8CA0-9D68B557E46E}"/>
              </a:ext>
            </a:extLst>
          </p:cNvPr>
          <p:cNvSpPr/>
          <p:nvPr/>
        </p:nvSpPr>
        <p:spPr bwMode="auto">
          <a:xfrm>
            <a:off x="7909580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21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FD4D1ECD-0EFF-4A0B-8BBE-757B6DCB1BD5}"/>
              </a:ext>
            </a:extLst>
          </p:cNvPr>
          <p:cNvSpPr/>
          <p:nvPr/>
        </p:nvSpPr>
        <p:spPr bwMode="auto">
          <a:xfrm>
            <a:off x="8272296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22</a:t>
            </a:r>
            <a:endParaRPr lang="fr-FR" sz="1400" dirty="0">
              <a:solidFill>
                <a:srgbClr val="F97B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40E791C4-03D8-40DE-9EE6-D77488845E89}"/>
              </a:ext>
            </a:extLst>
          </p:cNvPr>
          <p:cNvSpPr/>
          <p:nvPr/>
        </p:nvSpPr>
        <p:spPr bwMode="auto">
          <a:xfrm>
            <a:off x="8635013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23</a:t>
            </a:r>
            <a:endParaRPr lang="fr-FR" sz="1400" dirty="0">
              <a:solidFill>
                <a:srgbClr val="F97B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14E04B30-9838-48BE-917C-E9909850CB7A}"/>
              </a:ext>
            </a:extLst>
          </p:cNvPr>
          <p:cNvSpPr/>
          <p:nvPr/>
        </p:nvSpPr>
        <p:spPr bwMode="auto">
          <a:xfrm>
            <a:off x="8997729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24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D9732FFD-A7DC-490F-9D2E-CE72EB46B2FA}"/>
              </a:ext>
            </a:extLst>
          </p:cNvPr>
          <p:cNvSpPr/>
          <p:nvPr/>
        </p:nvSpPr>
        <p:spPr bwMode="auto">
          <a:xfrm>
            <a:off x="9360445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25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F2D18C2-C1B6-4143-B92E-17434D577310}"/>
              </a:ext>
            </a:extLst>
          </p:cNvPr>
          <p:cNvSpPr/>
          <p:nvPr/>
        </p:nvSpPr>
        <p:spPr bwMode="auto">
          <a:xfrm>
            <a:off x="9723162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26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DB9A15EE-35AA-43AD-B4FA-4AF78D8820EC}"/>
              </a:ext>
            </a:extLst>
          </p:cNvPr>
          <p:cNvSpPr/>
          <p:nvPr/>
        </p:nvSpPr>
        <p:spPr bwMode="auto">
          <a:xfrm>
            <a:off x="10085878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27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2D55590-1DA8-40B6-95FC-CE8AC6A6A2AB}"/>
              </a:ext>
            </a:extLst>
          </p:cNvPr>
          <p:cNvSpPr/>
          <p:nvPr/>
        </p:nvSpPr>
        <p:spPr bwMode="auto">
          <a:xfrm>
            <a:off x="10448594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28</a:t>
            </a:r>
            <a:endParaRPr lang="fr-FR" sz="1400" dirty="0">
              <a:solidFill>
                <a:srgbClr val="F97B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9546B2D9-AA7C-4824-BF05-5CCC093FF47F}"/>
              </a:ext>
            </a:extLst>
          </p:cNvPr>
          <p:cNvSpPr/>
          <p:nvPr/>
        </p:nvSpPr>
        <p:spPr bwMode="auto">
          <a:xfrm>
            <a:off x="10811310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29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9D14F9D0-4A7D-4C7C-910D-66A2D3D6270C}"/>
              </a:ext>
            </a:extLst>
          </p:cNvPr>
          <p:cNvSpPr/>
          <p:nvPr/>
        </p:nvSpPr>
        <p:spPr bwMode="auto">
          <a:xfrm>
            <a:off x="11174027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30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531813E2-12A3-449D-94BE-12A4E13DA9C2}"/>
              </a:ext>
            </a:extLst>
          </p:cNvPr>
          <p:cNvSpPr/>
          <p:nvPr/>
        </p:nvSpPr>
        <p:spPr bwMode="auto">
          <a:xfrm>
            <a:off x="11536743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31</a:t>
            </a:r>
            <a:endParaRPr lang="fr-FR" sz="1400" dirty="0">
              <a:solidFill>
                <a:srgbClr val="F97B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8D3806C3-CC39-4B6F-9379-1F852292990E}"/>
              </a:ext>
            </a:extLst>
          </p:cNvPr>
          <p:cNvSpPr/>
          <p:nvPr/>
        </p:nvSpPr>
        <p:spPr bwMode="auto">
          <a:xfrm>
            <a:off x="292541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F9AE57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16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82648F34-00F5-413F-84A3-72E4FB1C1A62}"/>
              </a:ext>
            </a:extLst>
          </p:cNvPr>
          <p:cNvSpPr/>
          <p:nvPr/>
        </p:nvSpPr>
        <p:spPr bwMode="auto">
          <a:xfrm>
            <a:off x="655257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F97B57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  <a:endParaRPr lang="fr-FR" sz="16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71538B34-9FEA-43ED-B6C5-DF38E988ED9B}"/>
              </a:ext>
            </a:extLst>
          </p:cNvPr>
          <p:cNvSpPr/>
          <p:nvPr/>
        </p:nvSpPr>
        <p:spPr bwMode="auto">
          <a:xfrm>
            <a:off x="1017973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A7DB71E7-A53C-47DC-9D8F-B9773CD4002D}"/>
              </a:ext>
            </a:extLst>
          </p:cNvPr>
          <p:cNvSpPr/>
          <p:nvPr/>
        </p:nvSpPr>
        <p:spPr bwMode="auto">
          <a:xfrm>
            <a:off x="1380690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8468A985-3439-4FE8-A39B-7A4F2882600F}"/>
              </a:ext>
            </a:extLst>
          </p:cNvPr>
          <p:cNvSpPr/>
          <p:nvPr/>
        </p:nvSpPr>
        <p:spPr bwMode="auto">
          <a:xfrm>
            <a:off x="1743406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CE42CDED-7010-4052-B0F1-F3E79AA444A9}"/>
              </a:ext>
            </a:extLst>
          </p:cNvPr>
          <p:cNvSpPr/>
          <p:nvPr/>
        </p:nvSpPr>
        <p:spPr bwMode="auto">
          <a:xfrm>
            <a:off x="2106122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AE461AA1-6FD9-467C-B633-16C0CF54956B}"/>
              </a:ext>
            </a:extLst>
          </p:cNvPr>
          <p:cNvSpPr/>
          <p:nvPr/>
        </p:nvSpPr>
        <p:spPr bwMode="auto">
          <a:xfrm>
            <a:off x="2468838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B8D2D132-CD59-47B1-8EC1-4BF4AF6CF661}"/>
              </a:ext>
            </a:extLst>
          </p:cNvPr>
          <p:cNvSpPr/>
          <p:nvPr/>
        </p:nvSpPr>
        <p:spPr bwMode="auto">
          <a:xfrm>
            <a:off x="2831555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F1290EFF-91FB-4A5B-A706-4B037B891D08}"/>
              </a:ext>
            </a:extLst>
          </p:cNvPr>
          <p:cNvSpPr/>
          <p:nvPr/>
        </p:nvSpPr>
        <p:spPr bwMode="auto">
          <a:xfrm>
            <a:off x="3194271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A809F9B3-CBE8-4317-AD14-B0F8EC04A28F}"/>
              </a:ext>
            </a:extLst>
          </p:cNvPr>
          <p:cNvSpPr/>
          <p:nvPr/>
        </p:nvSpPr>
        <p:spPr bwMode="auto">
          <a:xfrm>
            <a:off x="3556987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15A04756-45BB-4D1F-AF88-8A0FB27CCD51}"/>
              </a:ext>
            </a:extLst>
          </p:cNvPr>
          <p:cNvSpPr/>
          <p:nvPr/>
        </p:nvSpPr>
        <p:spPr bwMode="auto">
          <a:xfrm>
            <a:off x="3919704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DDDF20CA-9644-4C0F-BD74-9CCAE2770094}"/>
              </a:ext>
            </a:extLst>
          </p:cNvPr>
          <p:cNvSpPr/>
          <p:nvPr/>
        </p:nvSpPr>
        <p:spPr bwMode="auto">
          <a:xfrm>
            <a:off x="4282420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D3F9330E-0FD2-49B8-83D6-559F47A11EC2}"/>
              </a:ext>
            </a:extLst>
          </p:cNvPr>
          <p:cNvSpPr/>
          <p:nvPr/>
        </p:nvSpPr>
        <p:spPr bwMode="auto">
          <a:xfrm>
            <a:off x="4645136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A80289C1-525E-4F2A-9BB9-743C1577726C}"/>
              </a:ext>
            </a:extLst>
          </p:cNvPr>
          <p:cNvSpPr/>
          <p:nvPr/>
        </p:nvSpPr>
        <p:spPr bwMode="auto">
          <a:xfrm>
            <a:off x="5007852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DE474E56-6324-472A-86D3-3B20831CD51C}"/>
              </a:ext>
            </a:extLst>
          </p:cNvPr>
          <p:cNvSpPr/>
          <p:nvPr/>
        </p:nvSpPr>
        <p:spPr bwMode="auto">
          <a:xfrm>
            <a:off x="5370569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AD533051-A6CD-4D6A-8D03-90A6F1AA9508}"/>
              </a:ext>
            </a:extLst>
          </p:cNvPr>
          <p:cNvSpPr/>
          <p:nvPr/>
        </p:nvSpPr>
        <p:spPr bwMode="auto">
          <a:xfrm>
            <a:off x="5733285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EF2A8E09-906A-4296-96D8-0A18BE1CDF63}"/>
              </a:ext>
            </a:extLst>
          </p:cNvPr>
          <p:cNvSpPr/>
          <p:nvPr/>
        </p:nvSpPr>
        <p:spPr bwMode="auto">
          <a:xfrm>
            <a:off x="6095999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F30BFAC0-D795-4ADE-B371-2BD435DFFCFB}"/>
              </a:ext>
            </a:extLst>
          </p:cNvPr>
          <p:cNvSpPr/>
          <p:nvPr/>
        </p:nvSpPr>
        <p:spPr bwMode="auto">
          <a:xfrm>
            <a:off x="6458715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BBE925B3-116B-4DE1-89EA-B1672AA3614E}"/>
              </a:ext>
            </a:extLst>
          </p:cNvPr>
          <p:cNvSpPr/>
          <p:nvPr/>
        </p:nvSpPr>
        <p:spPr bwMode="auto">
          <a:xfrm>
            <a:off x="6821431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02164972-405E-41CF-88D0-331943EA6F5E}"/>
              </a:ext>
            </a:extLst>
          </p:cNvPr>
          <p:cNvSpPr/>
          <p:nvPr/>
        </p:nvSpPr>
        <p:spPr bwMode="auto">
          <a:xfrm>
            <a:off x="7184148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A7F5445E-BFB4-4C74-9562-7B70D37B80BC}"/>
              </a:ext>
            </a:extLst>
          </p:cNvPr>
          <p:cNvSpPr/>
          <p:nvPr/>
        </p:nvSpPr>
        <p:spPr bwMode="auto">
          <a:xfrm>
            <a:off x="7546864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05254600-73DA-4F18-8904-601C08F32CB7}"/>
              </a:ext>
            </a:extLst>
          </p:cNvPr>
          <p:cNvSpPr/>
          <p:nvPr/>
        </p:nvSpPr>
        <p:spPr bwMode="auto">
          <a:xfrm>
            <a:off x="7909580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98778FCC-E001-4742-B924-6987A686EC66}"/>
              </a:ext>
            </a:extLst>
          </p:cNvPr>
          <p:cNvSpPr/>
          <p:nvPr/>
        </p:nvSpPr>
        <p:spPr bwMode="auto">
          <a:xfrm>
            <a:off x="8272296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408EF320-8C02-4685-ABC5-389F81E7FE50}"/>
              </a:ext>
            </a:extLst>
          </p:cNvPr>
          <p:cNvSpPr/>
          <p:nvPr/>
        </p:nvSpPr>
        <p:spPr bwMode="auto">
          <a:xfrm>
            <a:off x="8635013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5C21CC66-7776-4626-8A79-AB114576581B}"/>
              </a:ext>
            </a:extLst>
          </p:cNvPr>
          <p:cNvSpPr/>
          <p:nvPr/>
        </p:nvSpPr>
        <p:spPr bwMode="auto">
          <a:xfrm>
            <a:off x="8997729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C9B12B1C-D5D1-47BC-90DD-B901C7C902A4}"/>
              </a:ext>
            </a:extLst>
          </p:cNvPr>
          <p:cNvSpPr/>
          <p:nvPr/>
        </p:nvSpPr>
        <p:spPr bwMode="auto">
          <a:xfrm>
            <a:off x="9360445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3A6FD462-0FF1-49E6-BC15-04A8DBCC5E41}"/>
              </a:ext>
            </a:extLst>
          </p:cNvPr>
          <p:cNvSpPr/>
          <p:nvPr/>
        </p:nvSpPr>
        <p:spPr bwMode="auto">
          <a:xfrm>
            <a:off x="9723162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741E3C85-A9F5-49D5-927B-7FF00C865BAA}"/>
              </a:ext>
            </a:extLst>
          </p:cNvPr>
          <p:cNvSpPr/>
          <p:nvPr/>
        </p:nvSpPr>
        <p:spPr bwMode="auto">
          <a:xfrm>
            <a:off x="10085878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4" name="Freeform: Shape 63">
            <a:extLst>
              <a:ext uri="{FF2B5EF4-FFF2-40B4-BE49-F238E27FC236}">
                <a16:creationId xmlns:a16="http://schemas.microsoft.com/office/drawing/2014/main" id="{87853643-F646-4ACA-A704-10855F0F5D05}"/>
              </a:ext>
            </a:extLst>
          </p:cNvPr>
          <p:cNvSpPr/>
          <p:nvPr/>
        </p:nvSpPr>
        <p:spPr bwMode="auto">
          <a:xfrm>
            <a:off x="10448594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0247EC92-170A-4DD5-A783-72657954D35D}"/>
              </a:ext>
            </a:extLst>
          </p:cNvPr>
          <p:cNvSpPr/>
          <p:nvPr/>
        </p:nvSpPr>
        <p:spPr bwMode="auto">
          <a:xfrm>
            <a:off x="10811310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78B4B0CE-8F66-4F94-B536-050978745719}"/>
              </a:ext>
            </a:extLst>
          </p:cNvPr>
          <p:cNvSpPr/>
          <p:nvPr/>
        </p:nvSpPr>
        <p:spPr bwMode="auto">
          <a:xfrm>
            <a:off x="11174027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CE165F66-EF39-4E2E-AE10-A70A97221750}"/>
              </a:ext>
            </a:extLst>
          </p:cNvPr>
          <p:cNvSpPr/>
          <p:nvPr/>
        </p:nvSpPr>
        <p:spPr bwMode="auto">
          <a:xfrm>
            <a:off x="11536743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cxnSp>
        <p:nvCxnSpPr>
          <p:cNvPr id="69" name="Connector: Curved 68">
            <a:extLst>
              <a:ext uri="{FF2B5EF4-FFF2-40B4-BE49-F238E27FC236}">
                <a16:creationId xmlns:a16="http://schemas.microsoft.com/office/drawing/2014/main" id="{AD0C7954-70A1-480C-AF72-7D1D63A61A04}"/>
              </a:ext>
            </a:extLst>
          </p:cNvPr>
          <p:cNvCxnSpPr>
            <a:cxnSpLocks/>
          </p:cNvCxnSpPr>
          <p:nvPr/>
        </p:nvCxnSpPr>
        <p:spPr>
          <a:xfrm rot="16200000" flipV="1">
            <a:off x="652843" y="1225287"/>
            <a:ext cx="12700" cy="365760"/>
          </a:xfrm>
          <a:prstGeom prst="curvedConnector3">
            <a:avLst>
              <a:gd name="adj1" fmla="val 1500000"/>
            </a:avLst>
          </a:prstGeom>
          <a:ln w="19050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or: Curved 69">
            <a:extLst>
              <a:ext uri="{FF2B5EF4-FFF2-40B4-BE49-F238E27FC236}">
                <a16:creationId xmlns:a16="http://schemas.microsoft.com/office/drawing/2014/main" id="{67459446-92F5-4EFF-81D6-17C2667262A1}"/>
              </a:ext>
            </a:extLst>
          </p:cNvPr>
          <p:cNvCxnSpPr>
            <a:cxnSpLocks/>
          </p:cNvCxnSpPr>
          <p:nvPr/>
        </p:nvCxnSpPr>
        <p:spPr>
          <a:xfrm rot="16200000" flipV="1">
            <a:off x="-421084" y="116435"/>
            <a:ext cx="12700" cy="2539014"/>
          </a:xfrm>
          <a:prstGeom prst="curvedConnector3">
            <a:avLst>
              <a:gd name="adj1" fmla="val 3700000"/>
            </a:avLst>
          </a:prstGeom>
          <a:ln w="19050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or: Curved 70">
            <a:extLst>
              <a:ext uri="{FF2B5EF4-FFF2-40B4-BE49-F238E27FC236}">
                <a16:creationId xmlns:a16="http://schemas.microsoft.com/office/drawing/2014/main" id="{3D7C6A49-2499-4916-8621-52F0E27D2C03}"/>
              </a:ext>
            </a:extLst>
          </p:cNvPr>
          <p:cNvCxnSpPr>
            <a:cxnSpLocks/>
          </p:cNvCxnSpPr>
          <p:nvPr/>
        </p:nvCxnSpPr>
        <p:spPr>
          <a:xfrm rot="16200000" flipV="1">
            <a:off x="-4592320" y="-4081583"/>
            <a:ext cx="12700" cy="10881486"/>
          </a:xfrm>
          <a:prstGeom prst="curvedConnector3">
            <a:avLst>
              <a:gd name="adj1" fmla="val 9266677"/>
            </a:avLst>
          </a:prstGeom>
          <a:ln w="19050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A59F8484-1CE9-4FC6-9897-18CCE4CDA817}"/>
              </a:ext>
            </a:extLst>
          </p:cNvPr>
          <p:cNvSpPr/>
          <p:nvPr/>
        </p:nvSpPr>
        <p:spPr bwMode="auto">
          <a:xfrm>
            <a:off x="-198120" y="304800"/>
            <a:ext cx="490660" cy="2225040"/>
          </a:xfrm>
          <a:prstGeom prst="rect">
            <a:avLst/>
          </a:prstGeom>
          <a:solidFill>
            <a:srgbClr val="343D46"/>
          </a:solidFill>
          <a:ln w="28575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BA555C93-0C10-450A-85FD-D4A6D297CBC5}"/>
                  </a:ext>
                </a:extLst>
              </p:cNvPr>
              <p:cNvSpPr txBox="1"/>
              <p:nvPr/>
            </p:nvSpPr>
            <p:spPr>
              <a:xfrm>
                <a:off x="1246725" y="2566909"/>
                <a:ext cx="9698552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𝑑𝑝</m:t>
                      </m:r>
                      <m:d>
                        <m:dPr>
                          <m:begChr m:val="["/>
                          <m:endChr m:val="]"/>
                          <m:ctrlPr>
                            <a:rPr lang="fr-FR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3600" b="0" i="1" smtClean="0">
                              <a:solidFill>
                                <a:srgbClr val="F97B57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fr-FR" sz="3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fr-FR" sz="3600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ctrlPr>
                                <a:rPr lang="fr-FR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3600" b="0" i="1" smtClean="0">
                                  <a:solidFill>
                                    <a:srgbClr val="33CCFF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fr-FR" sz="3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fr-FR" sz="3600" b="0" i="1" smtClean="0">
                                  <a:solidFill>
                                    <a:srgbClr val="F9AE57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fr-FR" sz="3600" b="0" i="1" smtClean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fr-FR" sz="3600" b="0" i="1" smtClean="0">
                                  <a:solidFill>
                                    <a:srgbClr val="33CCFF"/>
                                  </a:solidFill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  <m:r>
                                <a:rPr lang="fr-FR" sz="3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fr-FR" sz="3600" b="0" i="1" smtClean="0">
                                  <a:solidFill>
                                    <a:srgbClr val="F9AE57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fr-FR" sz="3600" b="0" i="1" smtClean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fr-FR" sz="3600" b="0" i="1" smtClean="0">
                                  <a:solidFill>
                                    <a:srgbClr val="33CCFF"/>
                                  </a:solidFill>
                                  <a:latin typeface="Cambria Math" panose="02040503050406030204" pitchFamily="18" charset="0"/>
                                </a:rPr>
                                <m:t>25</m:t>
                              </m:r>
                              <m:r>
                                <a:rPr lang="fr-FR" sz="3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fr-FR" sz="3600" b="0" i="1" smtClean="0">
                                  <a:solidFill>
                                    <a:srgbClr val="F9AE57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e>
                      </m:func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3600" b="0" i="1" smtClean="0">
                          <a:solidFill>
                            <a:srgbClr val="F97B57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fr-FR" sz="3600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BA555C93-0C10-450A-85FD-D4A6D297CB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6725" y="2566909"/>
                <a:ext cx="9698552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TextBox 75">
            <a:extLst>
              <a:ext uri="{FF2B5EF4-FFF2-40B4-BE49-F238E27FC236}">
                <a16:creationId xmlns:a16="http://schemas.microsoft.com/office/drawing/2014/main" id="{66146364-2AF9-456A-98DC-6952476DFA02}"/>
              </a:ext>
            </a:extLst>
          </p:cNvPr>
          <p:cNvSpPr txBox="1"/>
          <p:nvPr/>
        </p:nvSpPr>
        <p:spPr>
          <a:xfrm>
            <a:off x="133571" y="3566279"/>
            <a:ext cx="30607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>
                <a:solidFill>
                  <a:srgbClr val="33CCFF"/>
                </a:solidFill>
                <a:latin typeface="Eudoxus Sans Medium" pitchFamily="2" charset="0"/>
                <a:cs typeface="Eudoxus Sans Medium" pitchFamily="2" charset="0"/>
              </a:rPr>
              <a:t>input:</a:t>
            </a:r>
          </a:p>
          <a:p>
            <a:r>
              <a:rPr lang="fr-FR" sz="20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train_days </a:t>
            </a:r>
            <a:r>
              <a:rPr lang="fr-FR" sz="20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=</a:t>
            </a:r>
          </a:p>
          <a:p>
            <a:r>
              <a:rPr lang="fr-FR" sz="2000">
                <a:latin typeface="Eudoxus Sans Medium" pitchFamily="2" charset="0"/>
                <a:cs typeface="Eudoxus Sans Medium" pitchFamily="2" charset="0"/>
              </a:rPr>
              <a:t>[</a:t>
            </a:r>
            <a:r>
              <a:rPr lang="fr-FR" sz="2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2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2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8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2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9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2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22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2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23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2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28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2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31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]</a:t>
            </a:r>
            <a:br>
              <a:rPr lang="fr-FR" sz="2000">
                <a:latin typeface="Eudoxus Sans Medium" pitchFamily="2" charset="0"/>
                <a:cs typeface="Eudoxus Sans Medium" pitchFamily="2" charset="0"/>
              </a:rPr>
            </a:br>
            <a:r>
              <a:rPr lang="fr-FR" sz="20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costs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 </a:t>
            </a:r>
            <a:r>
              <a:rPr lang="fr-FR" sz="20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=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 [</a:t>
            </a:r>
            <a:r>
              <a:rPr lang="fr-FR" sz="2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2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10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2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25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]</a:t>
            </a:r>
          </a:p>
          <a:p>
            <a:r>
              <a:rPr lang="fr-FR" sz="20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n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 </a:t>
            </a:r>
            <a:r>
              <a:rPr lang="fr-FR" sz="20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=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 </a:t>
            </a:r>
            <a:r>
              <a:rPr lang="fr-FR" sz="2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32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B8B70E3A-574E-4CA4-8E28-F9CA4FA708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6987" y="3591974"/>
            <a:ext cx="8542723" cy="3139321"/>
          </a:xfrm>
          <a:prstGeom prst="rect">
            <a:avLst/>
          </a:prstGeom>
          <a:solidFill>
            <a:srgbClr val="343D4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fr-FR" altLang="fr-FR" b="0" i="1" u="none" strike="noStrike" cap="none" normalizeH="0" baseline="0">
                <a:ln>
                  <a:noFill/>
                </a:ln>
                <a:solidFill>
                  <a:srgbClr val="5EB4B4"/>
                </a:solidFill>
                <a:effectLst/>
                <a:latin typeface="Consolas" panose="020B0609020204030204" pitchFamily="49" charset="0"/>
              </a:rPr>
              <a:t>cost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train_days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costs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n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not in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train_days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&gt;=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else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day_cost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costs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&gt;=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else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week_cost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costs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7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&gt;=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else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month_cost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costs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30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&gt;=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else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min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day_cost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week_cost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month_cost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endParaRPr kumimoji="0" lang="fr-FR" altLang="fr-FR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972695"/>
      </p:ext>
    </p:extLst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3547B03C-3242-4F3E-979C-B2DEC27994DB}"/>
              </a:ext>
            </a:extLst>
          </p:cNvPr>
          <p:cNvSpPr/>
          <p:nvPr/>
        </p:nvSpPr>
        <p:spPr bwMode="auto">
          <a:xfrm>
            <a:off x="292541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7D170733-8FAA-4236-80EA-4DD889762254}"/>
              </a:ext>
            </a:extLst>
          </p:cNvPr>
          <p:cNvSpPr/>
          <p:nvPr/>
        </p:nvSpPr>
        <p:spPr bwMode="auto">
          <a:xfrm>
            <a:off x="655257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1400" dirty="0">
              <a:solidFill>
                <a:srgbClr val="F97B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C8FECA02-ABF5-498D-ABFB-9F55FB015425}"/>
              </a:ext>
            </a:extLst>
          </p:cNvPr>
          <p:cNvSpPr/>
          <p:nvPr/>
        </p:nvSpPr>
        <p:spPr bwMode="auto">
          <a:xfrm>
            <a:off x="1017973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3A1ACA2C-7988-4D5D-9F18-C395AFC40A56}"/>
              </a:ext>
            </a:extLst>
          </p:cNvPr>
          <p:cNvSpPr/>
          <p:nvPr/>
        </p:nvSpPr>
        <p:spPr bwMode="auto">
          <a:xfrm>
            <a:off x="1380690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  <a:endParaRPr lang="fr-FR" sz="1400" dirty="0">
              <a:solidFill>
                <a:srgbClr val="F97B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F44F2-B8E1-43A7-A313-5BF26E0A9445}"/>
              </a:ext>
            </a:extLst>
          </p:cNvPr>
          <p:cNvSpPr/>
          <p:nvPr/>
        </p:nvSpPr>
        <p:spPr bwMode="auto">
          <a:xfrm>
            <a:off x="1743406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18AAED3-9556-46C7-BD09-E5FF04BC358C}"/>
              </a:ext>
            </a:extLst>
          </p:cNvPr>
          <p:cNvSpPr/>
          <p:nvPr/>
        </p:nvSpPr>
        <p:spPr bwMode="auto">
          <a:xfrm>
            <a:off x="2106122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5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809C394-913E-40A2-A4B6-CD97C9B650AF}"/>
              </a:ext>
            </a:extLst>
          </p:cNvPr>
          <p:cNvSpPr/>
          <p:nvPr/>
        </p:nvSpPr>
        <p:spPr bwMode="auto">
          <a:xfrm>
            <a:off x="2468838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6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29900E3-C961-4C8D-A93F-0AD8BE79491D}"/>
              </a:ext>
            </a:extLst>
          </p:cNvPr>
          <p:cNvSpPr/>
          <p:nvPr/>
        </p:nvSpPr>
        <p:spPr bwMode="auto">
          <a:xfrm>
            <a:off x="2831555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7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F526571-C411-48A0-9741-69F55123B6AC}"/>
              </a:ext>
            </a:extLst>
          </p:cNvPr>
          <p:cNvSpPr/>
          <p:nvPr/>
        </p:nvSpPr>
        <p:spPr bwMode="auto">
          <a:xfrm>
            <a:off x="3194271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8</a:t>
            </a:r>
            <a:endParaRPr lang="fr-FR" sz="1400" dirty="0">
              <a:solidFill>
                <a:srgbClr val="F97B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C0FD58DC-B568-4164-A9CF-3472BCA80B2B}"/>
              </a:ext>
            </a:extLst>
          </p:cNvPr>
          <p:cNvSpPr/>
          <p:nvPr/>
        </p:nvSpPr>
        <p:spPr bwMode="auto">
          <a:xfrm>
            <a:off x="3556987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9</a:t>
            </a:r>
            <a:endParaRPr lang="fr-FR" sz="1400" dirty="0">
              <a:solidFill>
                <a:srgbClr val="F97B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BD571A5D-D533-43C2-BC6F-241319E06366}"/>
              </a:ext>
            </a:extLst>
          </p:cNvPr>
          <p:cNvSpPr/>
          <p:nvPr/>
        </p:nvSpPr>
        <p:spPr bwMode="auto">
          <a:xfrm>
            <a:off x="3919704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10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E8A0E1AF-3DEC-4F0E-88AB-22322F07CBDB}"/>
              </a:ext>
            </a:extLst>
          </p:cNvPr>
          <p:cNvSpPr/>
          <p:nvPr/>
        </p:nvSpPr>
        <p:spPr bwMode="auto">
          <a:xfrm>
            <a:off x="4282420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11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7020A84C-8CC5-415F-BAE4-C0F29672C204}"/>
              </a:ext>
            </a:extLst>
          </p:cNvPr>
          <p:cNvSpPr/>
          <p:nvPr/>
        </p:nvSpPr>
        <p:spPr bwMode="auto">
          <a:xfrm>
            <a:off x="4645136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12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662B76C-45E0-4E0D-B4F6-CB13809207A8}"/>
              </a:ext>
            </a:extLst>
          </p:cNvPr>
          <p:cNvSpPr/>
          <p:nvPr/>
        </p:nvSpPr>
        <p:spPr bwMode="auto">
          <a:xfrm>
            <a:off x="5007852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13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924040A-4526-4992-B33B-FA7FED246A93}"/>
              </a:ext>
            </a:extLst>
          </p:cNvPr>
          <p:cNvSpPr/>
          <p:nvPr/>
        </p:nvSpPr>
        <p:spPr bwMode="auto">
          <a:xfrm>
            <a:off x="5370569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14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65E39129-AB62-4416-98A2-78DE8E09B72B}"/>
              </a:ext>
            </a:extLst>
          </p:cNvPr>
          <p:cNvSpPr/>
          <p:nvPr/>
        </p:nvSpPr>
        <p:spPr bwMode="auto">
          <a:xfrm>
            <a:off x="5733285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15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FD584E50-AAF4-4814-AEDF-82C23146A672}"/>
              </a:ext>
            </a:extLst>
          </p:cNvPr>
          <p:cNvSpPr/>
          <p:nvPr/>
        </p:nvSpPr>
        <p:spPr bwMode="auto">
          <a:xfrm>
            <a:off x="6095999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16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A74F8F09-9A66-40AF-BFE8-31840F3EE4BF}"/>
              </a:ext>
            </a:extLst>
          </p:cNvPr>
          <p:cNvSpPr/>
          <p:nvPr/>
        </p:nvSpPr>
        <p:spPr bwMode="auto">
          <a:xfrm>
            <a:off x="6458715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17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04F7BB70-13DE-45FC-925B-6581A33A70AF}"/>
              </a:ext>
            </a:extLst>
          </p:cNvPr>
          <p:cNvSpPr/>
          <p:nvPr/>
        </p:nvSpPr>
        <p:spPr bwMode="auto">
          <a:xfrm>
            <a:off x="6821431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18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BC90D1DA-7C99-4057-8035-EB077B130DC1}"/>
              </a:ext>
            </a:extLst>
          </p:cNvPr>
          <p:cNvSpPr/>
          <p:nvPr/>
        </p:nvSpPr>
        <p:spPr bwMode="auto">
          <a:xfrm>
            <a:off x="7184148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19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E7DB2AF4-BDC5-47F8-AA96-1ED65BB4FA5F}"/>
              </a:ext>
            </a:extLst>
          </p:cNvPr>
          <p:cNvSpPr/>
          <p:nvPr/>
        </p:nvSpPr>
        <p:spPr bwMode="auto">
          <a:xfrm>
            <a:off x="7546864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20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8E6F257-62AE-412C-8CA0-9D68B557E46E}"/>
              </a:ext>
            </a:extLst>
          </p:cNvPr>
          <p:cNvSpPr/>
          <p:nvPr/>
        </p:nvSpPr>
        <p:spPr bwMode="auto">
          <a:xfrm>
            <a:off x="7909580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21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FD4D1ECD-0EFF-4A0B-8BBE-757B6DCB1BD5}"/>
              </a:ext>
            </a:extLst>
          </p:cNvPr>
          <p:cNvSpPr/>
          <p:nvPr/>
        </p:nvSpPr>
        <p:spPr bwMode="auto">
          <a:xfrm>
            <a:off x="8272296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22</a:t>
            </a:r>
            <a:endParaRPr lang="fr-FR" sz="1400" dirty="0">
              <a:solidFill>
                <a:srgbClr val="F97B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40E791C4-03D8-40DE-9EE6-D77488845E89}"/>
              </a:ext>
            </a:extLst>
          </p:cNvPr>
          <p:cNvSpPr/>
          <p:nvPr/>
        </p:nvSpPr>
        <p:spPr bwMode="auto">
          <a:xfrm>
            <a:off x="8635013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23</a:t>
            </a:r>
            <a:endParaRPr lang="fr-FR" sz="1400" dirty="0">
              <a:solidFill>
                <a:srgbClr val="F97B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14E04B30-9838-48BE-917C-E9909850CB7A}"/>
              </a:ext>
            </a:extLst>
          </p:cNvPr>
          <p:cNvSpPr/>
          <p:nvPr/>
        </p:nvSpPr>
        <p:spPr bwMode="auto">
          <a:xfrm>
            <a:off x="8997729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24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D9732FFD-A7DC-490F-9D2E-CE72EB46B2FA}"/>
              </a:ext>
            </a:extLst>
          </p:cNvPr>
          <p:cNvSpPr/>
          <p:nvPr/>
        </p:nvSpPr>
        <p:spPr bwMode="auto">
          <a:xfrm>
            <a:off x="9360445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25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F2D18C2-C1B6-4143-B92E-17434D577310}"/>
              </a:ext>
            </a:extLst>
          </p:cNvPr>
          <p:cNvSpPr/>
          <p:nvPr/>
        </p:nvSpPr>
        <p:spPr bwMode="auto">
          <a:xfrm>
            <a:off x="9723162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26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DB9A15EE-35AA-43AD-B4FA-4AF78D8820EC}"/>
              </a:ext>
            </a:extLst>
          </p:cNvPr>
          <p:cNvSpPr/>
          <p:nvPr/>
        </p:nvSpPr>
        <p:spPr bwMode="auto">
          <a:xfrm>
            <a:off x="10085878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27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2D55590-1DA8-40B6-95FC-CE8AC6A6A2AB}"/>
              </a:ext>
            </a:extLst>
          </p:cNvPr>
          <p:cNvSpPr/>
          <p:nvPr/>
        </p:nvSpPr>
        <p:spPr bwMode="auto">
          <a:xfrm>
            <a:off x="10448594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28</a:t>
            </a:r>
            <a:endParaRPr lang="fr-FR" sz="1400" dirty="0">
              <a:solidFill>
                <a:srgbClr val="F97B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9546B2D9-AA7C-4824-BF05-5CCC093FF47F}"/>
              </a:ext>
            </a:extLst>
          </p:cNvPr>
          <p:cNvSpPr/>
          <p:nvPr/>
        </p:nvSpPr>
        <p:spPr bwMode="auto">
          <a:xfrm>
            <a:off x="10811310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29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9D14F9D0-4A7D-4C7C-910D-66A2D3D6270C}"/>
              </a:ext>
            </a:extLst>
          </p:cNvPr>
          <p:cNvSpPr/>
          <p:nvPr/>
        </p:nvSpPr>
        <p:spPr bwMode="auto">
          <a:xfrm>
            <a:off x="11174027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30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531813E2-12A3-449D-94BE-12A4E13DA9C2}"/>
              </a:ext>
            </a:extLst>
          </p:cNvPr>
          <p:cNvSpPr/>
          <p:nvPr/>
        </p:nvSpPr>
        <p:spPr bwMode="auto">
          <a:xfrm>
            <a:off x="11536743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31</a:t>
            </a:r>
            <a:endParaRPr lang="fr-FR" sz="1400" dirty="0">
              <a:solidFill>
                <a:srgbClr val="F97B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8D3806C3-CC39-4B6F-9379-1F852292990E}"/>
              </a:ext>
            </a:extLst>
          </p:cNvPr>
          <p:cNvSpPr/>
          <p:nvPr/>
        </p:nvSpPr>
        <p:spPr bwMode="auto">
          <a:xfrm>
            <a:off x="292541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82648F34-00F5-413F-84A3-72E4FB1C1A62}"/>
              </a:ext>
            </a:extLst>
          </p:cNvPr>
          <p:cNvSpPr/>
          <p:nvPr/>
        </p:nvSpPr>
        <p:spPr bwMode="auto">
          <a:xfrm>
            <a:off x="655257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F9AE57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  <a:endParaRPr lang="fr-FR" sz="16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71538B34-9FEA-43ED-B6C5-DF38E988ED9B}"/>
              </a:ext>
            </a:extLst>
          </p:cNvPr>
          <p:cNvSpPr/>
          <p:nvPr/>
        </p:nvSpPr>
        <p:spPr bwMode="auto">
          <a:xfrm>
            <a:off x="1017973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F97B57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A7DB71E7-A53C-47DC-9D8F-B9773CD4002D}"/>
              </a:ext>
            </a:extLst>
          </p:cNvPr>
          <p:cNvSpPr/>
          <p:nvPr/>
        </p:nvSpPr>
        <p:spPr bwMode="auto">
          <a:xfrm>
            <a:off x="1380690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8468A985-3439-4FE8-A39B-7A4F2882600F}"/>
              </a:ext>
            </a:extLst>
          </p:cNvPr>
          <p:cNvSpPr/>
          <p:nvPr/>
        </p:nvSpPr>
        <p:spPr bwMode="auto">
          <a:xfrm>
            <a:off x="1743406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CE42CDED-7010-4052-B0F1-F3E79AA444A9}"/>
              </a:ext>
            </a:extLst>
          </p:cNvPr>
          <p:cNvSpPr/>
          <p:nvPr/>
        </p:nvSpPr>
        <p:spPr bwMode="auto">
          <a:xfrm>
            <a:off x="2106122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AE461AA1-6FD9-467C-B633-16C0CF54956B}"/>
              </a:ext>
            </a:extLst>
          </p:cNvPr>
          <p:cNvSpPr/>
          <p:nvPr/>
        </p:nvSpPr>
        <p:spPr bwMode="auto">
          <a:xfrm>
            <a:off x="2468838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B8D2D132-CD59-47B1-8EC1-4BF4AF6CF661}"/>
              </a:ext>
            </a:extLst>
          </p:cNvPr>
          <p:cNvSpPr/>
          <p:nvPr/>
        </p:nvSpPr>
        <p:spPr bwMode="auto">
          <a:xfrm>
            <a:off x="2831555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F1290EFF-91FB-4A5B-A706-4B037B891D08}"/>
              </a:ext>
            </a:extLst>
          </p:cNvPr>
          <p:cNvSpPr/>
          <p:nvPr/>
        </p:nvSpPr>
        <p:spPr bwMode="auto">
          <a:xfrm>
            <a:off x="3194271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A809F9B3-CBE8-4317-AD14-B0F8EC04A28F}"/>
              </a:ext>
            </a:extLst>
          </p:cNvPr>
          <p:cNvSpPr/>
          <p:nvPr/>
        </p:nvSpPr>
        <p:spPr bwMode="auto">
          <a:xfrm>
            <a:off x="3556987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15A04756-45BB-4D1F-AF88-8A0FB27CCD51}"/>
              </a:ext>
            </a:extLst>
          </p:cNvPr>
          <p:cNvSpPr/>
          <p:nvPr/>
        </p:nvSpPr>
        <p:spPr bwMode="auto">
          <a:xfrm>
            <a:off x="3919704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DDDF20CA-9644-4C0F-BD74-9CCAE2770094}"/>
              </a:ext>
            </a:extLst>
          </p:cNvPr>
          <p:cNvSpPr/>
          <p:nvPr/>
        </p:nvSpPr>
        <p:spPr bwMode="auto">
          <a:xfrm>
            <a:off x="4282420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D3F9330E-0FD2-49B8-83D6-559F47A11EC2}"/>
              </a:ext>
            </a:extLst>
          </p:cNvPr>
          <p:cNvSpPr/>
          <p:nvPr/>
        </p:nvSpPr>
        <p:spPr bwMode="auto">
          <a:xfrm>
            <a:off x="4645136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A80289C1-525E-4F2A-9BB9-743C1577726C}"/>
              </a:ext>
            </a:extLst>
          </p:cNvPr>
          <p:cNvSpPr/>
          <p:nvPr/>
        </p:nvSpPr>
        <p:spPr bwMode="auto">
          <a:xfrm>
            <a:off x="5007852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DE474E56-6324-472A-86D3-3B20831CD51C}"/>
              </a:ext>
            </a:extLst>
          </p:cNvPr>
          <p:cNvSpPr/>
          <p:nvPr/>
        </p:nvSpPr>
        <p:spPr bwMode="auto">
          <a:xfrm>
            <a:off x="5370569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AD533051-A6CD-4D6A-8D03-90A6F1AA9508}"/>
              </a:ext>
            </a:extLst>
          </p:cNvPr>
          <p:cNvSpPr/>
          <p:nvPr/>
        </p:nvSpPr>
        <p:spPr bwMode="auto">
          <a:xfrm>
            <a:off x="5733285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EF2A8E09-906A-4296-96D8-0A18BE1CDF63}"/>
              </a:ext>
            </a:extLst>
          </p:cNvPr>
          <p:cNvSpPr/>
          <p:nvPr/>
        </p:nvSpPr>
        <p:spPr bwMode="auto">
          <a:xfrm>
            <a:off x="6095999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F30BFAC0-D795-4ADE-B371-2BD435DFFCFB}"/>
              </a:ext>
            </a:extLst>
          </p:cNvPr>
          <p:cNvSpPr/>
          <p:nvPr/>
        </p:nvSpPr>
        <p:spPr bwMode="auto">
          <a:xfrm>
            <a:off x="6458715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BBE925B3-116B-4DE1-89EA-B1672AA3614E}"/>
              </a:ext>
            </a:extLst>
          </p:cNvPr>
          <p:cNvSpPr/>
          <p:nvPr/>
        </p:nvSpPr>
        <p:spPr bwMode="auto">
          <a:xfrm>
            <a:off x="6821431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02164972-405E-41CF-88D0-331943EA6F5E}"/>
              </a:ext>
            </a:extLst>
          </p:cNvPr>
          <p:cNvSpPr/>
          <p:nvPr/>
        </p:nvSpPr>
        <p:spPr bwMode="auto">
          <a:xfrm>
            <a:off x="7184148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A7F5445E-BFB4-4C74-9562-7B70D37B80BC}"/>
              </a:ext>
            </a:extLst>
          </p:cNvPr>
          <p:cNvSpPr/>
          <p:nvPr/>
        </p:nvSpPr>
        <p:spPr bwMode="auto">
          <a:xfrm>
            <a:off x="7546864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05254600-73DA-4F18-8904-601C08F32CB7}"/>
              </a:ext>
            </a:extLst>
          </p:cNvPr>
          <p:cNvSpPr/>
          <p:nvPr/>
        </p:nvSpPr>
        <p:spPr bwMode="auto">
          <a:xfrm>
            <a:off x="7909580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98778FCC-E001-4742-B924-6987A686EC66}"/>
              </a:ext>
            </a:extLst>
          </p:cNvPr>
          <p:cNvSpPr/>
          <p:nvPr/>
        </p:nvSpPr>
        <p:spPr bwMode="auto">
          <a:xfrm>
            <a:off x="8272296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408EF320-8C02-4685-ABC5-389F81E7FE50}"/>
              </a:ext>
            </a:extLst>
          </p:cNvPr>
          <p:cNvSpPr/>
          <p:nvPr/>
        </p:nvSpPr>
        <p:spPr bwMode="auto">
          <a:xfrm>
            <a:off x="8635013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5C21CC66-7776-4626-8A79-AB114576581B}"/>
              </a:ext>
            </a:extLst>
          </p:cNvPr>
          <p:cNvSpPr/>
          <p:nvPr/>
        </p:nvSpPr>
        <p:spPr bwMode="auto">
          <a:xfrm>
            <a:off x="8997729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C9B12B1C-D5D1-47BC-90DD-B901C7C902A4}"/>
              </a:ext>
            </a:extLst>
          </p:cNvPr>
          <p:cNvSpPr/>
          <p:nvPr/>
        </p:nvSpPr>
        <p:spPr bwMode="auto">
          <a:xfrm>
            <a:off x="9360445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3A6FD462-0FF1-49E6-BC15-04A8DBCC5E41}"/>
              </a:ext>
            </a:extLst>
          </p:cNvPr>
          <p:cNvSpPr/>
          <p:nvPr/>
        </p:nvSpPr>
        <p:spPr bwMode="auto">
          <a:xfrm>
            <a:off x="9723162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741E3C85-A9F5-49D5-927B-7FF00C865BAA}"/>
              </a:ext>
            </a:extLst>
          </p:cNvPr>
          <p:cNvSpPr/>
          <p:nvPr/>
        </p:nvSpPr>
        <p:spPr bwMode="auto">
          <a:xfrm>
            <a:off x="10085878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4" name="Freeform: Shape 63">
            <a:extLst>
              <a:ext uri="{FF2B5EF4-FFF2-40B4-BE49-F238E27FC236}">
                <a16:creationId xmlns:a16="http://schemas.microsoft.com/office/drawing/2014/main" id="{87853643-F646-4ACA-A704-10855F0F5D05}"/>
              </a:ext>
            </a:extLst>
          </p:cNvPr>
          <p:cNvSpPr/>
          <p:nvPr/>
        </p:nvSpPr>
        <p:spPr bwMode="auto">
          <a:xfrm>
            <a:off x="10448594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0247EC92-170A-4DD5-A783-72657954D35D}"/>
              </a:ext>
            </a:extLst>
          </p:cNvPr>
          <p:cNvSpPr/>
          <p:nvPr/>
        </p:nvSpPr>
        <p:spPr bwMode="auto">
          <a:xfrm>
            <a:off x="10811310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78B4B0CE-8F66-4F94-B536-050978745719}"/>
              </a:ext>
            </a:extLst>
          </p:cNvPr>
          <p:cNvSpPr/>
          <p:nvPr/>
        </p:nvSpPr>
        <p:spPr bwMode="auto">
          <a:xfrm>
            <a:off x="11174027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CE165F66-EF39-4E2E-AE10-A70A97221750}"/>
              </a:ext>
            </a:extLst>
          </p:cNvPr>
          <p:cNvSpPr/>
          <p:nvPr/>
        </p:nvSpPr>
        <p:spPr bwMode="auto">
          <a:xfrm>
            <a:off x="11536743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cxnSp>
        <p:nvCxnSpPr>
          <p:cNvPr id="69" name="Connector: Curved 68">
            <a:extLst>
              <a:ext uri="{FF2B5EF4-FFF2-40B4-BE49-F238E27FC236}">
                <a16:creationId xmlns:a16="http://schemas.microsoft.com/office/drawing/2014/main" id="{AD0C7954-70A1-480C-AF72-7D1D63A61A04}"/>
              </a:ext>
            </a:extLst>
          </p:cNvPr>
          <p:cNvCxnSpPr>
            <a:cxnSpLocks/>
          </p:cNvCxnSpPr>
          <p:nvPr/>
        </p:nvCxnSpPr>
        <p:spPr>
          <a:xfrm rot="16200000" flipV="1">
            <a:off x="1011623" y="1225287"/>
            <a:ext cx="12700" cy="365760"/>
          </a:xfrm>
          <a:prstGeom prst="curvedConnector3">
            <a:avLst>
              <a:gd name="adj1" fmla="val 1500000"/>
            </a:avLst>
          </a:prstGeom>
          <a:ln w="19050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A59F8484-1CE9-4FC6-9897-18CCE4CDA817}"/>
              </a:ext>
            </a:extLst>
          </p:cNvPr>
          <p:cNvSpPr/>
          <p:nvPr/>
        </p:nvSpPr>
        <p:spPr bwMode="auto">
          <a:xfrm>
            <a:off x="-198120" y="304800"/>
            <a:ext cx="490660" cy="2225040"/>
          </a:xfrm>
          <a:prstGeom prst="rect">
            <a:avLst/>
          </a:prstGeom>
          <a:solidFill>
            <a:srgbClr val="343D46"/>
          </a:solidFill>
          <a:ln w="28575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00F43EB-0239-4824-9440-622DA2C22A2F}"/>
              </a:ext>
            </a:extLst>
          </p:cNvPr>
          <p:cNvSpPr txBox="1"/>
          <p:nvPr/>
        </p:nvSpPr>
        <p:spPr>
          <a:xfrm>
            <a:off x="133571" y="3566279"/>
            <a:ext cx="30607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>
                <a:solidFill>
                  <a:srgbClr val="33CCFF"/>
                </a:solidFill>
                <a:latin typeface="Eudoxus Sans Medium" pitchFamily="2" charset="0"/>
                <a:cs typeface="Eudoxus Sans Medium" pitchFamily="2" charset="0"/>
              </a:rPr>
              <a:t>input:</a:t>
            </a:r>
          </a:p>
          <a:p>
            <a:r>
              <a:rPr lang="fr-FR" sz="20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train_days </a:t>
            </a:r>
            <a:r>
              <a:rPr lang="fr-FR" sz="20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=</a:t>
            </a:r>
          </a:p>
          <a:p>
            <a:r>
              <a:rPr lang="fr-FR" sz="2000">
                <a:latin typeface="Eudoxus Sans Medium" pitchFamily="2" charset="0"/>
                <a:cs typeface="Eudoxus Sans Medium" pitchFamily="2" charset="0"/>
              </a:rPr>
              <a:t>[</a:t>
            </a:r>
            <a:r>
              <a:rPr lang="fr-FR" sz="2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2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2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8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2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9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2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22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2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23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2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28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2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31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]</a:t>
            </a:r>
            <a:br>
              <a:rPr lang="fr-FR" sz="2000">
                <a:latin typeface="Eudoxus Sans Medium" pitchFamily="2" charset="0"/>
                <a:cs typeface="Eudoxus Sans Medium" pitchFamily="2" charset="0"/>
              </a:rPr>
            </a:br>
            <a:r>
              <a:rPr lang="fr-FR" sz="20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costs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 </a:t>
            </a:r>
            <a:r>
              <a:rPr lang="fr-FR" sz="20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=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 [</a:t>
            </a:r>
            <a:r>
              <a:rPr lang="fr-FR" sz="2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2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10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2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25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]</a:t>
            </a:r>
          </a:p>
          <a:p>
            <a:r>
              <a:rPr lang="fr-FR" sz="20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n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 </a:t>
            </a:r>
            <a:r>
              <a:rPr lang="fr-FR" sz="20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=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 </a:t>
            </a:r>
            <a:r>
              <a:rPr lang="fr-FR" sz="2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32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8E0C9A1D-6CFC-4E6C-B224-15E1D7E0C0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6987" y="3591974"/>
            <a:ext cx="8542723" cy="3139321"/>
          </a:xfrm>
          <a:prstGeom prst="rect">
            <a:avLst/>
          </a:prstGeom>
          <a:solidFill>
            <a:srgbClr val="343D4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fr-FR" altLang="fr-FR" b="0" i="1" u="none" strike="noStrike" cap="none" normalizeH="0" baseline="0">
                <a:ln>
                  <a:noFill/>
                </a:ln>
                <a:solidFill>
                  <a:srgbClr val="5EB4B4"/>
                </a:solidFill>
                <a:effectLst/>
                <a:latin typeface="Consolas" panose="020B0609020204030204" pitchFamily="49" charset="0"/>
              </a:rPr>
              <a:t>cost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train_days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costs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n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not in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train_days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&gt;=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else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day_cost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costs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&gt;=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else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week_cost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costs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7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&gt;=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else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month_cost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costs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30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&gt;=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else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min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day_cost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week_cost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month_cost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endParaRPr kumimoji="0" lang="fr-FR" altLang="fr-FR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0598826"/>
      </p:ext>
    </p:extLst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3547B03C-3242-4F3E-979C-B2DEC27994DB}"/>
              </a:ext>
            </a:extLst>
          </p:cNvPr>
          <p:cNvSpPr/>
          <p:nvPr/>
        </p:nvSpPr>
        <p:spPr bwMode="auto">
          <a:xfrm>
            <a:off x="292541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7D170733-8FAA-4236-80EA-4DD889762254}"/>
              </a:ext>
            </a:extLst>
          </p:cNvPr>
          <p:cNvSpPr/>
          <p:nvPr/>
        </p:nvSpPr>
        <p:spPr bwMode="auto">
          <a:xfrm>
            <a:off x="655257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1400" dirty="0">
              <a:solidFill>
                <a:srgbClr val="F97B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C8FECA02-ABF5-498D-ABFB-9F55FB015425}"/>
              </a:ext>
            </a:extLst>
          </p:cNvPr>
          <p:cNvSpPr/>
          <p:nvPr/>
        </p:nvSpPr>
        <p:spPr bwMode="auto">
          <a:xfrm>
            <a:off x="1017973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3A1ACA2C-7988-4D5D-9F18-C395AFC40A56}"/>
              </a:ext>
            </a:extLst>
          </p:cNvPr>
          <p:cNvSpPr/>
          <p:nvPr/>
        </p:nvSpPr>
        <p:spPr bwMode="auto">
          <a:xfrm>
            <a:off x="1380690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  <a:endParaRPr lang="fr-FR" sz="1400" dirty="0">
              <a:solidFill>
                <a:srgbClr val="F97B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F44F2-B8E1-43A7-A313-5BF26E0A9445}"/>
              </a:ext>
            </a:extLst>
          </p:cNvPr>
          <p:cNvSpPr/>
          <p:nvPr/>
        </p:nvSpPr>
        <p:spPr bwMode="auto">
          <a:xfrm>
            <a:off x="1743406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18AAED3-9556-46C7-BD09-E5FF04BC358C}"/>
              </a:ext>
            </a:extLst>
          </p:cNvPr>
          <p:cNvSpPr/>
          <p:nvPr/>
        </p:nvSpPr>
        <p:spPr bwMode="auto">
          <a:xfrm>
            <a:off x="2106122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5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809C394-913E-40A2-A4B6-CD97C9B650AF}"/>
              </a:ext>
            </a:extLst>
          </p:cNvPr>
          <p:cNvSpPr/>
          <p:nvPr/>
        </p:nvSpPr>
        <p:spPr bwMode="auto">
          <a:xfrm>
            <a:off x="2468838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6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29900E3-C961-4C8D-A93F-0AD8BE79491D}"/>
              </a:ext>
            </a:extLst>
          </p:cNvPr>
          <p:cNvSpPr/>
          <p:nvPr/>
        </p:nvSpPr>
        <p:spPr bwMode="auto">
          <a:xfrm>
            <a:off x="2831555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7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F526571-C411-48A0-9741-69F55123B6AC}"/>
              </a:ext>
            </a:extLst>
          </p:cNvPr>
          <p:cNvSpPr/>
          <p:nvPr/>
        </p:nvSpPr>
        <p:spPr bwMode="auto">
          <a:xfrm>
            <a:off x="3194271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8</a:t>
            </a:r>
            <a:endParaRPr lang="fr-FR" sz="1400" dirty="0">
              <a:solidFill>
                <a:srgbClr val="F97B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C0FD58DC-B568-4164-A9CF-3472BCA80B2B}"/>
              </a:ext>
            </a:extLst>
          </p:cNvPr>
          <p:cNvSpPr/>
          <p:nvPr/>
        </p:nvSpPr>
        <p:spPr bwMode="auto">
          <a:xfrm>
            <a:off x="3556987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9</a:t>
            </a:r>
            <a:endParaRPr lang="fr-FR" sz="1400" dirty="0">
              <a:solidFill>
                <a:srgbClr val="F97B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BD571A5D-D533-43C2-BC6F-241319E06366}"/>
              </a:ext>
            </a:extLst>
          </p:cNvPr>
          <p:cNvSpPr/>
          <p:nvPr/>
        </p:nvSpPr>
        <p:spPr bwMode="auto">
          <a:xfrm>
            <a:off x="3919704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10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E8A0E1AF-3DEC-4F0E-88AB-22322F07CBDB}"/>
              </a:ext>
            </a:extLst>
          </p:cNvPr>
          <p:cNvSpPr/>
          <p:nvPr/>
        </p:nvSpPr>
        <p:spPr bwMode="auto">
          <a:xfrm>
            <a:off x="4282420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11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7020A84C-8CC5-415F-BAE4-C0F29672C204}"/>
              </a:ext>
            </a:extLst>
          </p:cNvPr>
          <p:cNvSpPr/>
          <p:nvPr/>
        </p:nvSpPr>
        <p:spPr bwMode="auto">
          <a:xfrm>
            <a:off x="4645136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12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662B76C-45E0-4E0D-B4F6-CB13809207A8}"/>
              </a:ext>
            </a:extLst>
          </p:cNvPr>
          <p:cNvSpPr/>
          <p:nvPr/>
        </p:nvSpPr>
        <p:spPr bwMode="auto">
          <a:xfrm>
            <a:off x="5007852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13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924040A-4526-4992-B33B-FA7FED246A93}"/>
              </a:ext>
            </a:extLst>
          </p:cNvPr>
          <p:cNvSpPr/>
          <p:nvPr/>
        </p:nvSpPr>
        <p:spPr bwMode="auto">
          <a:xfrm>
            <a:off x="5370569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14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65E39129-AB62-4416-98A2-78DE8E09B72B}"/>
              </a:ext>
            </a:extLst>
          </p:cNvPr>
          <p:cNvSpPr/>
          <p:nvPr/>
        </p:nvSpPr>
        <p:spPr bwMode="auto">
          <a:xfrm>
            <a:off x="5733285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15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FD584E50-AAF4-4814-AEDF-82C23146A672}"/>
              </a:ext>
            </a:extLst>
          </p:cNvPr>
          <p:cNvSpPr/>
          <p:nvPr/>
        </p:nvSpPr>
        <p:spPr bwMode="auto">
          <a:xfrm>
            <a:off x="6095999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16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A74F8F09-9A66-40AF-BFE8-31840F3EE4BF}"/>
              </a:ext>
            </a:extLst>
          </p:cNvPr>
          <p:cNvSpPr/>
          <p:nvPr/>
        </p:nvSpPr>
        <p:spPr bwMode="auto">
          <a:xfrm>
            <a:off x="6458715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17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04F7BB70-13DE-45FC-925B-6581A33A70AF}"/>
              </a:ext>
            </a:extLst>
          </p:cNvPr>
          <p:cNvSpPr/>
          <p:nvPr/>
        </p:nvSpPr>
        <p:spPr bwMode="auto">
          <a:xfrm>
            <a:off x="6821431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18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BC90D1DA-7C99-4057-8035-EB077B130DC1}"/>
              </a:ext>
            </a:extLst>
          </p:cNvPr>
          <p:cNvSpPr/>
          <p:nvPr/>
        </p:nvSpPr>
        <p:spPr bwMode="auto">
          <a:xfrm>
            <a:off x="7184148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19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E7DB2AF4-BDC5-47F8-AA96-1ED65BB4FA5F}"/>
              </a:ext>
            </a:extLst>
          </p:cNvPr>
          <p:cNvSpPr/>
          <p:nvPr/>
        </p:nvSpPr>
        <p:spPr bwMode="auto">
          <a:xfrm>
            <a:off x="7546864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20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8E6F257-62AE-412C-8CA0-9D68B557E46E}"/>
              </a:ext>
            </a:extLst>
          </p:cNvPr>
          <p:cNvSpPr/>
          <p:nvPr/>
        </p:nvSpPr>
        <p:spPr bwMode="auto">
          <a:xfrm>
            <a:off x="7909580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21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FD4D1ECD-0EFF-4A0B-8BBE-757B6DCB1BD5}"/>
              </a:ext>
            </a:extLst>
          </p:cNvPr>
          <p:cNvSpPr/>
          <p:nvPr/>
        </p:nvSpPr>
        <p:spPr bwMode="auto">
          <a:xfrm>
            <a:off x="8272296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22</a:t>
            </a:r>
            <a:endParaRPr lang="fr-FR" sz="1400" dirty="0">
              <a:solidFill>
                <a:srgbClr val="F97B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40E791C4-03D8-40DE-9EE6-D77488845E89}"/>
              </a:ext>
            </a:extLst>
          </p:cNvPr>
          <p:cNvSpPr/>
          <p:nvPr/>
        </p:nvSpPr>
        <p:spPr bwMode="auto">
          <a:xfrm>
            <a:off x="8635013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23</a:t>
            </a:r>
            <a:endParaRPr lang="fr-FR" sz="1400" dirty="0">
              <a:solidFill>
                <a:srgbClr val="F97B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14E04B30-9838-48BE-917C-E9909850CB7A}"/>
              </a:ext>
            </a:extLst>
          </p:cNvPr>
          <p:cNvSpPr/>
          <p:nvPr/>
        </p:nvSpPr>
        <p:spPr bwMode="auto">
          <a:xfrm>
            <a:off x="8997729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24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D9732FFD-A7DC-490F-9D2E-CE72EB46B2FA}"/>
              </a:ext>
            </a:extLst>
          </p:cNvPr>
          <p:cNvSpPr/>
          <p:nvPr/>
        </p:nvSpPr>
        <p:spPr bwMode="auto">
          <a:xfrm>
            <a:off x="9360445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25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F2D18C2-C1B6-4143-B92E-17434D577310}"/>
              </a:ext>
            </a:extLst>
          </p:cNvPr>
          <p:cNvSpPr/>
          <p:nvPr/>
        </p:nvSpPr>
        <p:spPr bwMode="auto">
          <a:xfrm>
            <a:off x="9723162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26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DB9A15EE-35AA-43AD-B4FA-4AF78D8820EC}"/>
              </a:ext>
            </a:extLst>
          </p:cNvPr>
          <p:cNvSpPr/>
          <p:nvPr/>
        </p:nvSpPr>
        <p:spPr bwMode="auto">
          <a:xfrm>
            <a:off x="10085878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27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2D55590-1DA8-40B6-95FC-CE8AC6A6A2AB}"/>
              </a:ext>
            </a:extLst>
          </p:cNvPr>
          <p:cNvSpPr/>
          <p:nvPr/>
        </p:nvSpPr>
        <p:spPr bwMode="auto">
          <a:xfrm>
            <a:off x="10448594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28</a:t>
            </a:r>
            <a:endParaRPr lang="fr-FR" sz="1400" dirty="0">
              <a:solidFill>
                <a:srgbClr val="F97B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9546B2D9-AA7C-4824-BF05-5CCC093FF47F}"/>
              </a:ext>
            </a:extLst>
          </p:cNvPr>
          <p:cNvSpPr/>
          <p:nvPr/>
        </p:nvSpPr>
        <p:spPr bwMode="auto">
          <a:xfrm>
            <a:off x="10811310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29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9D14F9D0-4A7D-4C7C-910D-66A2D3D6270C}"/>
              </a:ext>
            </a:extLst>
          </p:cNvPr>
          <p:cNvSpPr/>
          <p:nvPr/>
        </p:nvSpPr>
        <p:spPr bwMode="auto">
          <a:xfrm>
            <a:off x="11174027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30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531813E2-12A3-449D-94BE-12A4E13DA9C2}"/>
              </a:ext>
            </a:extLst>
          </p:cNvPr>
          <p:cNvSpPr/>
          <p:nvPr/>
        </p:nvSpPr>
        <p:spPr bwMode="auto">
          <a:xfrm>
            <a:off x="11536743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31</a:t>
            </a:r>
            <a:endParaRPr lang="fr-FR" sz="1400" dirty="0">
              <a:solidFill>
                <a:srgbClr val="F97B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8D3806C3-CC39-4B6F-9379-1F852292990E}"/>
              </a:ext>
            </a:extLst>
          </p:cNvPr>
          <p:cNvSpPr/>
          <p:nvPr/>
        </p:nvSpPr>
        <p:spPr bwMode="auto">
          <a:xfrm>
            <a:off x="292541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82648F34-00F5-413F-84A3-72E4FB1C1A62}"/>
              </a:ext>
            </a:extLst>
          </p:cNvPr>
          <p:cNvSpPr/>
          <p:nvPr/>
        </p:nvSpPr>
        <p:spPr bwMode="auto">
          <a:xfrm>
            <a:off x="655257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F9AE57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  <a:endParaRPr lang="fr-FR" sz="16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71538B34-9FEA-43ED-B6C5-DF38E988ED9B}"/>
              </a:ext>
            </a:extLst>
          </p:cNvPr>
          <p:cNvSpPr/>
          <p:nvPr/>
        </p:nvSpPr>
        <p:spPr bwMode="auto">
          <a:xfrm>
            <a:off x="1017973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F97B57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  <a:endParaRPr lang="fr-FR" sz="16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A7DB71E7-A53C-47DC-9D8F-B9773CD4002D}"/>
              </a:ext>
            </a:extLst>
          </p:cNvPr>
          <p:cNvSpPr/>
          <p:nvPr/>
        </p:nvSpPr>
        <p:spPr bwMode="auto">
          <a:xfrm>
            <a:off x="1380690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8468A985-3439-4FE8-A39B-7A4F2882600F}"/>
              </a:ext>
            </a:extLst>
          </p:cNvPr>
          <p:cNvSpPr/>
          <p:nvPr/>
        </p:nvSpPr>
        <p:spPr bwMode="auto">
          <a:xfrm>
            <a:off x="1743406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CE42CDED-7010-4052-B0F1-F3E79AA444A9}"/>
              </a:ext>
            </a:extLst>
          </p:cNvPr>
          <p:cNvSpPr/>
          <p:nvPr/>
        </p:nvSpPr>
        <p:spPr bwMode="auto">
          <a:xfrm>
            <a:off x="2106122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AE461AA1-6FD9-467C-B633-16C0CF54956B}"/>
              </a:ext>
            </a:extLst>
          </p:cNvPr>
          <p:cNvSpPr/>
          <p:nvPr/>
        </p:nvSpPr>
        <p:spPr bwMode="auto">
          <a:xfrm>
            <a:off x="2468838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B8D2D132-CD59-47B1-8EC1-4BF4AF6CF661}"/>
              </a:ext>
            </a:extLst>
          </p:cNvPr>
          <p:cNvSpPr/>
          <p:nvPr/>
        </p:nvSpPr>
        <p:spPr bwMode="auto">
          <a:xfrm>
            <a:off x="2831555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F1290EFF-91FB-4A5B-A706-4B037B891D08}"/>
              </a:ext>
            </a:extLst>
          </p:cNvPr>
          <p:cNvSpPr/>
          <p:nvPr/>
        </p:nvSpPr>
        <p:spPr bwMode="auto">
          <a:xfrm>
            <a:off x="3194271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A809F9B3-CBE8-4317-AD14-B0F8EC04A28F}"/>
              </a:ext>
            </a:extLst>
          </p:cNvPr>
          <p:cNvSpPr/>
          <p:nvPr/>
        </p:nvSpPr>
        <p:spPr bwMode="auto">
          <a:xfrm>
            <a:off x="3556987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15A04756-45BB-4D1F-AF88-8A0FB27CCD51}"/>
              </a:ext>
            </a:extLst>
          </p:cNvPr>
          <p:cNvSpPr/>
          <p:nvPr/>
        </p:nvSpPr>
        <p:spPr bwMode="auto">
          <a:xfrm>
            <a:off x="3919704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DDDF20CA-9644-4C0F-BD74-9CCAE2770094}"/>
              </a:ext>
            </a:extLst>
          </p:cNvPr>
          <p:cNvSpPr/>
          <p:nvPr/>
        </p:nvSpPr>
        <p:spPr bwMode="auto">
          <a:xfrm>
            <a:off x="4282420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D3F9330E-0FD2-49B8-83D6-559F47A11EC2}"/>
              </a:ext>
            </a:extLst>
          </p:cNvPr>
          <p:cNvSpPr/>
          <p:nvPr/>
        </p:nvSpPr>
        <p:spPr bwMode="auto">
          <a:xfrm>
            <a:off x="4645136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A80289C1-525E-4F2A-9BB9-743C1577726C}"/>
              </a:ext>
            </a:extLst>
          </p:cNvPr>
          <p:cNvSpPr/>
          <p:nvPr/>
        </p:nvSpPr>
        <p:spPr bwMode="auto">
          <a:xfrm>
            <a:off x="5007852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DE474E56-6324-472A-86D3-3B20831CD51C}"/>
              </a:ext>
            </a:extLst>
          </p:cNvPr>
          <p:cNvSpPr/>
          <p:nvPr/>
        </p:nvSpPr>
        <p:spPr bwMode="auto">
          <a:xfrm>
            <a:off x="5370569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AD533051-A6CD-4D6A-8D03-90A6F1AA9508}"/>
              </a:ext>
            </a:extLst>
          </p:cNvPr>
          <p:cNvSpPr/>
          <p:nvPr/>
        </p:nvSpPr>
        <p:spPr bwMode="auto">
          <a:xfrm>
            <a:off x="5733285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EF2A8E09-906A-4296-96D8-0A18BE1CDF63}"/>
              </a:ext>
            </a:extLst>
          </p:cNvPr>
          <p:cNvSpPr/>
          <p:nvPr/>
        </p:nvSpPr>
        <p:spPr bwMode="auto">
          <a:xfrm>
            <a:off x="6095999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F30BFAC0-D795-4ADE-B371-2BD435DFFCFB}"/>
              </a:ext>
            </a:extLst>
          </p:cNvPr>
          <p:cNvSpPr/>
          <p:nvPr/>
        </p:nvSpPr>
        <p:spPr bwMode="auto">
          <a:xfrm>
            <a:off x="6458715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BBE925B3-116B-4DE1-89EA-B1672AA3614E}"/>
              </a:ext>
            </a:extLst>
          </p:cNvPr>
          <p:cNvSpPr/>
          <p:nvPr/>
        </p:nvSpPr>
        <p:spPr bwMode="auto">
          <a:xfrm>
            <a:off x="6821431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02164972-405E-41CF-88D0-331943EA6F5E}"/>
              </a:ext>
            </a:extLst>
          </p:cNvPr>
          <p:cNvSpPr/>
          <p:nvPr/>
        </p:nvSpPr>
        <p:spPr bwMode="auto">
          <a:xfrm>
            <a:off x="7184148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A7F5445E-BFB4-4C74-9562-7B70D37B80BC}"/>
              </a:ext>
            </a:extLst>
          </p:cNvPr>
          <p:cNvSpPr/>
          <p:nvPr/>
        </p:nvSpPr>
        <p:spPr bwMode="auto">
          <a:xfrm>
            <a:off x="7546864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05254600-73DA-4F18-8904-601C08F32CB7}"/>
              </a:ext>
            </a:extLst>
          </p:cNvPr>
          <p:cNvSpPr/>
          <p:nvPr/>
        </p:nvSpPr>
        <p:spPr bwMode="auto">
          <a:xfrm>
            <a:off x="7909580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98778FCC-E001-4742-B924-6987A686EC66}"/>
              </a:ext>
            </a:extLst>
          </p:cNvPr>
          <p:cNvSpPr/>
          <p:nvPr/>
        </p:nvSpPr>
        <p:spPr bwMode="auto">
          <a:xfrm>
            <a:off x="8272296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408EF320-8C02-4685-ABC5-389F81E7FE50}"/>
              </a:ext>
            </a:extLst>
          </p:cNvPr>
          <p:cNvSpPr/>
          <p:nvPr/>
        </p:nvSpPr>
        <p:spPr bwMode="auto">
          <a:xfrm>
            <a:off x="8635013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5C21CC66-7776-4626-8A79-AB114576581B}"/>
              </a:ext>
            </a:extLst>
          </p:cNvPr>
          <p:cNvSpPr/>
          <p:nvPr/>
        </p:nvSpPr>
        <p:spPr bwMode="auto">
          <a:xfrm>
            <a:off x="8997729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C9B12B1C-D5D1-47BC-90DD-B901C7C902A4}"/>
              </a:ext>
            </a:extLst>
          </p:cNvPr>
          <p:cNvSpPr/>
          <p:nvPr/>
        </p:nvSpPr>
        <p:spPr bwMode="auto">
          <a:xfrm>
            <a:off x="9360445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3A6FD462-0FF1-49E6-BC15-04A8DBCC5E41}"/>
              </a:ext>
            </a:extLst>
          </p:cNvPr>
          <p:cNvSpPr/>
          <p:nvPr/>
        </p:nvSpPr>
        <p:spPr bwMode="auto">
          <a:xfrm>
            <a:off x="9723162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741E3C85-A9F5-49D5-927B-7FF00C865BAA}"/>
              </a:ext>
            </a:extLst>
          </p:cNvPr>
          <p:cNvSpPr/>
          <p:nvPr/>
        </p:nvSpPr>
        <p:spPr bwMode="auto">
          <a:xfrm>
            <a:off x="10085878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4" name="Freeform: Shape 63">
            <a:extLst>
              <a:ext uri="{FF2B5EF4-FFF2-40B4-BE49-F238E27FC236}">
                <a16:creationId xmlns:a16="http://schemas.microsoft.com/office/drawing/2014/main" id="{87853643-F646-4ACA-A704-10855F0F5D05}"/>
              </a:ext>
            </a:extLst>
          </p:cNvPr>
          <p:cNvSpPr/>
          <p:nvPr/>
        </p:nvSpPr>
        <p:spPr bwMode="auto">
          <a:xfrm>
            <a:off x="10448594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0247EC92-170A-4DD5-A783-72657954D35D}"/>
              </a:ext>
            </a:extLst>
          </p:cNvPr>
          <p:cNvSpPr/>
          <p:nvPr/>
        </p:nvSpPr>
        <p:spPr bwMode="auto">
          <a:xfrm>
            <a:off x="10811310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78B4B0CE-8F66-4F94-B536-050978745719}"/>
              </a:ext>
            </a:extLst>
          </p:cNvPr>
          <p:cNvSpPr/>
          <p:nvPr/>
        </p:nvSpPr>
        <p:spPr bwMode="auto">
          <a:xfrm>
            <a:off x="11174027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CE165F66-EF39-4E2E-AE10-A70A97221750}"/>
              </a:ext>
            </a:extLst>
          </p:cNvPr>
          <p:cNvSpPr/>
          <p:nvPr/>
        </p:nvSpPr>
        <p:spPr bwMode="auto">
          <a:xfrm>
            <a:off x="11536743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cxnSp>
        <p:nvCxnSpPr>
          <p:cNvPr id="69" name="Connector: Curved 68">
            <a:extLst>
              <a:ext uri="{FF2B5EF4-FFF2-40B4-BE49-F238E27FC236}">
                <a16:creationId xmlns:a16="http://schemas.microsoft.com/office/drawing/2014/main" id="{AD0C7954-70A1-480C-AF72-7D1D63A61A04}"/>
              </a:ext>
            </a:extLst>
          </p:cNvPr>
          <p:cNvCxnSpPr>
            <a:cxnSpLocks/>
          </p:cNvCxnSpPr>
          <p:nvPr/>
        </p:nvCxnSpPr>
        <p:spPr>
          <a:xfrm rot="16200000" flipV="1">
            <a:off x="1011623" y="1225287"/>
            <a:ext cx="12700" cy="365760"/>
          </a:xfrm>
          <a:prstGeom prst="curvedConnector3">
            <a:avLst>
              <a:gd name="adj1" fmla="val 1500000"/>
            </a:avLst>
          </a:prstGeom>
          <a:ln w="19050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A59F8484-1CE9-4FC6-9897-18CCE4CDA817}"/>
              </a:ext>
            </a:extLst>
          </p:cNvPr>
          <p:cNvSpPr/>
          <p:nvPr/>
        </p:nvSpPr>
        <p:spPr bwMode="auto">
          <a:xfrm>
            <a:off x="-198120" y="304800"/>
            <a:ext cx="490660" cy="2225040"/>
          </a:xfrm>
          <a:prstGeom prst="rect">
            <a:avLst/>
          </a:prstGeom>
          <a:solidFill>
            <a:srgbClr val="343D46"/>
          </a:solidFill>
          <a:ln w="28575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EC02882-C8B7-48FC-9D53-907FB48A67A5}"/>
              </a:ext>
            </a:extLst>
          </p:cNvPr>
          <p:cNvSpPr txBox="1"/>
          <p:nvPr/>
        </p:nvSpPr>
        <p:spPr>
          <a:xfrm>
            <a:off x="133571" y="3566279"/>
            <a:ext cx="30607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>
                <a:solidFill>
                  <a:srgbClr val="33CCFF"/>
                </a:solidFill>
                <a:latin typeface="Eudoxus Sans Medium" pitchFamily="2" charset="0"/>
                <a:cs typeface="Eudoxus Sans Medium" pitchFamily="2" charset="0"/>
              </a:rPr>
              <a:t>input:</a:t>
            </a:r>
          </a:p>
          <a:p>
            <a:r>
              <a:rPr lang="fr-FR" sz="20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train_days </a:t>
            </a:r>
            <a:r>
              <a:rPr lang="fr-FR" sz="20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=</a:t>
            </a:r>
          </a:p>
          <a:p>
            <a:r>
              <a:rPr lang="fr-FR" sz="2000">
                <a:latin typeface="Eudoxus Sans Medium" pitchFamily="2" charset="0"/>
                <a:cs typeface="Eudoxus Sans Medium" pitchFamily="2" charset="0"/>
              </a:rPr>
              <a:t>[</a:t>
            </a:r>
            <a:r>
              <a:rPr lang="fr-FR" sz="2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2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2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8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2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9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2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22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2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23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2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28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2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31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]</a:t>
            </a:r>
            <a:br>
              <a:rPr lang="fr-FR" sz="2000">
                <a:latin typeface="Eudoxus Sans Medium" pitchFamily="2" charset="0"/>
                <a:cs typeface="Eudoxus Sans Medium" pitchFamily="2" charset="0"/>
              </a:rPr>
            </a:br>
            <a:r>
              <a:rPr lang="fr-FR" sz="20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costs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 </a:t>
            </a:r>
            <a:r>
              <a:rPr lang="fr-FR" sz="20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=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 [</a:t>
            </a:r>
            <a:r>
              <a:rPr lang="fr-FR" sz="2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2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10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2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25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]</a:t>
            </a:r>
          </a:p>
          <a:p>
            <a:r>
              <a:rPr lang="fr-FR" sz="20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n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 </a:t>
            </a:r>
            <a:r>
              <a:rPr lang="fr-FR" sz="20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=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 </a:t>
            </a:r>
            <a:r>
              <a:rPr lang="fr-FR" sz="2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32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7B55DA1E-1D45-44B5-AEB6-DFD4B3D75C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6987" y="3591974"/>
            <a:ext cx="8542723" cy="3139321"/>
          </a:xfrm>
          <a:prstGeom prst="rect">
            <a:avLst/>
          </a:prstGeom>
          <a:solidFill>
            <a:srgbClr val="343D4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fr-FR" altLang="fr-FR" b="0" i="1" u="none" strike="noStrike" cap="none" normalizeH="0" baseline="0">
                <a:ln>
                  <a:noFill/>
                </a:ln>
                <a:solidFill>
                  <a:srgbClr val="5EB4B4"/>
                </a:solidFill>
                <a:effectLst/>
                <a:latin typeface="Consolas" panose="020B0609020204030204" pitchFamily="49" charset="0"/>
              </a:rPr>
              <a:t>cost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train_days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costs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n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not in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train_days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&gt;=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else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day_cost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costs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&gt;=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else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week_cost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costs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7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&gt;=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else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month_cost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costs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30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&gt;=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else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min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day_cost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week_cost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month_cost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endParaRPr kumimoji="0" lang="fr-FR" altLang="fr-FR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8941857"/>
      </p:ext>
    </p:extLst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3547B03C-3242-4F3E-979C-B2DEC27994DB}"/>
              </a:ext>
            </a:extLst>
          </p:cNvPr>
          <p:cNvSpPr/>
          <p:nvPr/>
        </p:nvSpPr>
        <p:spPr bwMode="auto">
          <a:xfrm>
            <a:off x="292541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7D170733-8FAA-4236-80EA-4DD889762254}"/>
              </a:ext>
            </a:extLst>
          </p:cNvPr>
          <p:cNvSpPr/>
          <p:nvPr/>
        </p:nvSpPr>
        <p:spPr bwMode="auto">
          <a:xfrm>
            <a:off x="655257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1400" dirty="0">
              <a:solidFill>
                <a:srgbClr val="F97B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C8FECA02-ABF5-498D-ABFB-9F55FB015425}"/>
              </a:ext>
            </a:extLst>
          </p:cNvPr>
          <p:cNvSpPr/>
          <p:nvPr/>
        </p:nvSpPr>
        <p:spPr bwMode="auto">
          <a:xfrm>
            <a:off x="1017973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3A1ACA2C-7988-4D5D-9F18-C395AFC40A56}"/>
              </a:ext>
            </a:extLst>
          </p:cNvPr>
          <p:cNvSpPr/>
          <p:nvPr/>
        </p:nvSpPr>
        <p:spPr bwMode="auto">
          <a:xfrm>
            <a:off x="1380690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  <a:endParaRPr lang="fr-FR" sz="1400" dirty="0">
              <a:solidFill>
                <a:srgbClr val="F97B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F44F2-B8E1-43A7-A313-5BF26E0A9445}"/>
              </a:ext>
            </a:extLst>
          </p:cNvPr>
          <p:cNvSpPr/>
          <p:nvPr/>
        </p:nvSpPr>
        <p:spPr bwMode="auto">
          <a:xfrm>
            <a:off x="1743406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18AAED3-9556-46C7-BD09-E5FF04BC358C}"/>
              </a:ext>
            </a:extLst>
          </p:cNvPr>
          <p:cNvSpPr/>
          <p:nvPr/>
        </p:nvSpPr>
        <p:spPr bwMode="auto">
          <a:xfrm>
            <a:off x="2106122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5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809C394-913E-40A2-A4B6-CD97C9B650AF}"/>
              </a:ext>
            </a:extLst>
          </p:cNvPr>
          <p:cNvSpPr/>
          <p:nvPr/>
        </p:nvSpPr>
        <p:spPr bwMode="auto">
          <a:xfrm>
            <a:off x="2468838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6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29900E3-C961-4C8D-A93F-0AD8BE79491D}"/>
              </a:ext>
            </a:extLst>
          </p:cNvPr>
          <p:cNvSpPr/>
          <p:nvPr/>
        </p:nvSpPr>
        <p:spPr bwMode="auto">
          <a:xfrm>
            <a:off x="2831555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7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F526571-C411-48A0-9741-69F55123B6AC}"/>
              </a:ext>
            </a:extLst>
          </p:cNvPr>
          <p:cNvSpPr/>
          <p:nvPr/>
        </p:nvSpPr>
        <p:spPr bwMode="auto">
          <a:xfrm>
            <a:off x="3194271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8</a:t>
            </a:r>
            <a:endParaRPr lang="fr-FR" sz="1400" dirty="0">
              <a:solidFill>
                <a:srgbClr val="F97B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C0FD58DC-B568-4164-A9CF-3472BCA80B2B}"/>
              </a:ext>
            </a:extLst>
          </p:cNvPr>
          <p:cNvSpPr/>
          <p:nvPr/>
        </p:nvSpPr>
        <p:spPr bwMode="auto">
          <a:xfrm>
            <a:off x="3556987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9</a:t>
            </a:r>
            <a:endParaRPr lang="fr-FR" sz="1400" dirty="0">
              <a:solidFill>
                <a:srgbClr val="F97B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BD571A5D-D533-43C2-BC6F-241319E06366}"/>
              </a:ext>
            </a:extLst>
          </p:cNvPr>
          <p:cNvSpPr/>
          <p:nvPr/>
        </p:nvSpPr>
        <p:spPr bwMode="auto">
          <a:xfrm>
            <a:off x="3919704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10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E8A0E1AF-3DEC-4F0E-88AB-22322F07CBDB}"/>
              </a:ext>
            </a:extLst>
          </p:cNvPr>
          <p:cNvSpPr/>
          <p:nvPr/>
        </p:nvSpPr>
        <p:spPr bwMode="auto">
          <a:xfrm>
            <a:off x="4282420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11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7020A84C-8CC5-415F-BAE4-C0F29672C204}"/>
              </a:ext>
            </a:extLst>
          </p:cNvPr>
          <p:cNvSpPr/>
          <p:nvPr/>
        </p:nvSpPr>
        <p:spPr bwMode="auto">
          <a:xfrm>
            <a:off x="4645136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12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662B76C-45E0-4E0D-B4F6-CB13809207A8}"/>
              </a:ext>
            </a:extLst>
          </p:cNvPr>
          <p:cNvSpPr/>
          <p:nvPr/>
        </p:nvSpPr>
        <p:spPr bwMode="auto">
          <a:xfrm>
            <a:off x="5007852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13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924040A-4526-4992-B33B-FA7FED246A93}"/>
              </a:ext>
            </a:extLst>
          </p:cNvPr>
          <p:cNvSpPr/>
          <p:nvPr/>
        </p:nvSpPr>
        <p:spPr bwMode="auto">
          <a:xfrm>
            <a:off x="5370569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14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65E39129-AB62-4416-98A2-78DE8E09B72B}"/>
              </a:ext>
            </a:extLst>
          </p:cNvPr>
          <p:cNvSpPr/>
          <p:nvPr/>
        </p:nvSpPr>
        <p:spPr bwMode="auto">
          <a:xfrm>
            <a:off x="5733285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15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FD584E50-AAF4-4814-AEDF-82C23146A672}"/>
              </a:ext>
            </a:extLst>
          </p:cNvPr>
          <p:cNvSpPr/>
          <p:nvPr/>
        </p:nvSpPr>
        <p:spPr bwMode="auto">
          <a:xfrm>
            <a:off x="6095999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16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A74F8F09-9A66-40AF-BFE8-31840F3EE4BF}"/>
              </a:ext>
            </a:extLst>
          </p:cNvPr>
          <p:cNvSpPr/>
          <p:nvPr/>
        </p:nvSpPr>
        <p:spPr bwMode="auto">
          <a:xfrm>
            <a:off x="6458715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17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04F7BB70-13DE-45FC-925B-6581A33A70AF}"/>
              </a:ext>
            </a:extLst>
          </p:cNvPr>
          <p:cNvSpPr/>
          <p:nvPr/>
        </p:nvSpPr>
        <p:spPr bwMode="auto">
          <a:xfrm>
            <a:off x="6821431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18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BC90D1DA-7C99-4057-8035-EB077B130DC1}"/>
              </a:ext>
            </a:extLst>
          </p:cNvPr>
          <p:cNvSpPr/>
          <p:nvPr/>
        </p:nvSpPr>
        <p:spPr bwMode="auto">
          <a:xfrm>
            <a:off x="7184148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19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E7DB2AF4-BDC5-47F8-AA96-1ED65BB4FA5F}"/>
              </a:ext>
            </a:extLst>
          </p:cNvPr>
          <p:cNvSpPr/>
          <p:nvPr/>
        </p:nvSpPr>
        <p:spPr bwMode="auto">
          <a:xfrm>
            <a:off x="7546864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20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8E6F257-62AE-412C-8CA0-9D68B557E46E}"/>
              </a:ext>
            </a:extLst>
          </p:cNvPr>
          <p:cNvSpPr/>
          <p:nvPr/>
        </p:nvSpPr>
        <p:spPr bwMode="auto">
          <a:xfrm>
            <a:off x="7909580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21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FD4D1ECD-0EFF-4A0B-8BBE-757B6DCB1BD5}"/>
              </a:ext>
            </a:extLst>
          </p:cNvPr>
          <p:cNvSpPr/>
          <p:nvPr/>
        </p:nvSpPr>
        <p:spPr bwMode="auto">
          <a:xfrm>
            <a:off x="8272296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22</a:t>
            </a:r>
            <a:endParaRPr lang="fr-FR" sz="1400" dirty="0">
              <a:solidFill>
                <a:srgbClr val="F97B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40E791C4-03D8-40DE-9EE6-D77488845E89}"/>
              </a:ext>
            </a:extLst>
          </p:cNvPr>
          <p:cNvSpPr/>
          <p:nvPr/>
        </p:nvSpPr>
        <p:spPr bwMode="auto">
          <a:xfrm>
            <a:off x="8635013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23</a:t>
            </a:r>
            <a:endParaRPr lang="fr-FR" sz="1400" dirty="0">
              <a:solidFill>
                <a:srgbClr val="F97B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14E04B30-9838-48BE-917C-E9909850CB7A}"/>
              </a:ext>
            </a:extLst>
          </p:cNvPr>
          <p:cNvSpPr/>
          <p:nvPr/>
        </p:nvSpPr>
        <p:spPr bwMode="auto">
          <a:xfrm>
            <a:off x="8997729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24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D9732FFD-A7DC-490F-9D2E-CE72EB46B2FA}"/>
              </a:ext>
            </a:extLst>
          </p:cNvPr>
          <p:cNvSpPr/>
          <p:nvPr/>
        </p:nvSpPr>
        <p:spPr bwMode="auto">
          <a:xfrm>
            <a:off x="9360445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25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F2D18C2-C1B6-4143-B92E-17434D577310}"/>
              </a:ext>
            </a:extLst>
          </p:cNvPr>
          <p:cNvSpPr/>
          <p:nvPr/>
        </p:nvSpPr>
        <p:spPr bwMode="auto">
          <a:xfrm>
            <a:off x="9723162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26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DB9A15EE-35AA-43AD-B4FA-4AF78D8820EC}"/>
              </a:ext>
            </a:extLst>
          </p:cNvPr>
          <p:cNvSpPr/>
          <p:nvPr/>
        </p:nvSpPr>
        <p:spPr bwMode="auto">
          <a:xfrm>
            <a:off x="10085878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27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2D55590-1DA8-40B6-95FC-CE8AC6A6A2AB}"/>
              </a:ext>
            </a:extLst>
          </p:cNvPr>
          <p:cNvSpPr/>
          <p:nvPr/>
        </p:nvSpPr>
        <p:spPr bwMode="auto">
          <a:xfrm>
            <a:off x="10448594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28</a:t>
            </a:r>
            <a:endParaRPr lang="fr-FR" sz="1400" dirty="0">
              <a:solidFill>
                <a:srgbClr val="F97B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9546B2D9-AA7C-4824-BF05-5CCC093FF47F}"/>
              </a:ext>
            </a:extLst>
          </p:cNvPr>
          <p:cNvSpPr/>
          <p:nvPr/>
        </p:nvSpPr>
        <p:spPr bwMode="auto">
          <a:xfrm>
            <a:off x="10811310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29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9D14F9D0-4A7D-4C7C-910D-66A2D3D6270C}"/>
              </a:ext>
            </a:extLst>
          </p:cNvPr>
          <p:cNvSpPr/>
          <p:nvPr/>
        </p:nvSpPr>
        <p:spPr bwMode="auto">
          <a:xfrm>
            <a:off x="11174027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30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531813E2-12A3-449D-94BE-12A4E13DA9C2}"/>
              </a:ext>
            </a:extLst>
          </p:cNvPr>
          <p:cNvSpPr/>
          <p:nvPr/>
        </p:nvSpPr>
        <p:spPr bwMode="auto">
          <a:xfrm>
            <a:off x="11536743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31</a:t>
            </a:r>
            <a:endParaRPr lang="fr-FR" sz="1400" dirty="0">
              <a:solidFill>
                <a:srgbClr val="F97B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8D3806C3-CC39-4B6F-9379-1F852292990E}"/>
              </a:ext>
            </a:extLst>
          </p:cNvPr>
          <p:cNvSpPr/>
          <p:nvPr/>
        </p:nvSpPr>
        <p:spPr bwMode="auto">
          <a:xfrm>
            <a:off x="292541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82648F34-00F5-413F-84A3-72E4FB1C1A62}"/>
              </a:ext>
            </a:extLst>
          </p:cNvPr>
          <p:cNvSpPr/>
          <p:nvPr/>
        </p:nvSpPr>
        <p:spPr bwMode="auto">
          <a:xfrm>
            <a:off x="655257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71538B34-9FEA-43ED-B6C5-DF38E988ED9B}"/>
              </a:ext>
            </a:extLst>
          </p:cNvPr>
          <p:cNvSpPr/>
          <p:nvPr/>
        </p:nvSpPr>
        <p:spPr bwMode="auto">
          <a:xfrm>
            <a:off x="1017973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F9AE57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  <a:endParaRPr lang="fr-FR" sz="16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A7DB71E7-A53C-47DC-9D8F-B9773CD4002D}"/>
              </a:ext>
            </a:extLst>
          </p:cNvPr>
          <p:cNvSpPr/>
          <p:nvPr/>
        </p:nvSpPr>
        <p:spPr bwMode="auto">
          <a:xfrm>
            <a:off x="1380690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F97B57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8468A985-3439-4FE8-A39B-7A4F2882600F}"/>
              </a:ext>
            </a:extLst>
          </p:cNvPr>
          <p:cNvSpPr/>
          <p:nvPr/>
        </p:nvSpPr>
        <p:spPr bwMode="auto">
          <a:xfrm>
            <a:off x="1743406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CE42CDED-7010-4052-B0F1-F3E79AA444A9}"/>
              </a:ext>
            </a:extLst>
          </p:cNvPr>
          <p:cNvSpPr/>
          <p:nvPr/>
        </p:nvSpPr>
        <p:spPr bwMode="auto">
          <a:xfrm>
            <a:off x="2106122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AE461AA1-6FD9-467C-B633-16C0CF54956B}"/>
              </a:ext>
            </a:extLst>
          </p:cNvPr>
          <p:cNvSpPr/>
          <p:nvPr/>
        </p:nvSpPr>
        <p:spPr bwMode="auto">
          <a:xfrm>
            <a:off x="2468838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B8D2D132-CD59-47B1-8EC1-4BF4AF6CF661}"/>
              </a:ext>
            </a:extLst>
          </p:cNvPr>
          <p:cNvSpPr/>
          <p:nvPr/>
        </p:nvSpPr>
        <p:spPr bwMode="auto">
          <a:xfrm>
            <a:off x="2831555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F1290EFF-91FB-4A5B-A706-4B037B891D08}"/>
              </a:ext>
            </a:extLst>
          </p:cNvPr>
          <p:cNvSpPr/>
          <p:nvPr/>
        </p:nvSpPr>
        <p:spPr bwMode="auto">
          <a:xfrm>
            <a:off x="3194271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A809F9B3-CBE8-4317-AD14-B0F8EC04A28F}"/>
              </a:ext>
            </a:extLst>
          </p:cNvPr>
          <p:cNvSpPr/>
          <p:nvPr/>
        </p:nvSpPr>
        <p:spPr bwMode="auto">
          <a:xfrm>
            <a:off x="3556987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15A04756-45BB-4D1F-AF88-8A0FB27CCD51}"/>
              </a:ext>
            </a:extLst>
          </p:cNvPr>
          <p:cNvSpPr/>
          <p:nvPr/>
        </p:nvSpPr>
        <p:spPr bwMode="auto">
          <a:xfrm>
            <a:off x="3919704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DDDF20CA-9644-4C0F-BD74-9CCAE2770094}"/>
              </a:ext>
            </a:extLst>
          </p:cNvPr>
          <p:cNvSpPr/>
          <p:nvPr/>
        </p:nvSpPr>
        <p:spPr bwMode="auto">
          <a:xfrm>
            <a:off x="4282420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D3F9330E-0FD2-49B8-83D6-559F47A11EC2}"/>
              </a:ext>
            </a:extLst>
          </p:cNvPr>
          <p:cNvSpPr/>
          <p:nvPr/>
        </p:nvSpPr>
        <p:spPr bwMode="auto">
          <a:xfrm>
            <a:off x="4645136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A80289C1-525E-4F2A-9BB9-743C1577726C}"/>
              </a:ext>
            </a:extLst>
          </p:cNvPr>
          <p:cNvSpPr/>
          <p:nvPr/>
        </p:nvSpPr>
        <p:spPr bwMode="auto">
          <a:xfrm>
            <a:off x="5007852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DE474E56-6324-472A-86D3-3B20831CD51C}"/>
              </a:ext>
            </a:extLst>
          </p:cNvPr>
          <p:cNvSpPr/>
          <p:nvPr/>
        </p:nvSpPr>
        <p:spPr bwMode="auto">
          <a:xfrm>
            <a:off x="5370569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AD533051-A6CD-4D6A-8D03-90A6F1AA9508}"/>
              </a:ext>
            </a:extLst>
          </p:cNvPr>
          <p:cNvSpPr/>
          <p:nvPr/>
        </p:nvSpPr>
        <p:spPr bwMode="auto">
          <a:xfrm>
            <a:off x="5733285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EF2A8E09-906A-4296-96D8-0A18BE1CDF63}"/>
              </a:ext>
            </a:extLst>
          </p:cNvPr>
          <p:cNvSpPr/>
          <p:nvPr/>
        </p:nvSpPr>
        <p:spPr bwMode="auto">
          <a:xfrm>
            <a:off x="6095999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F30BFAC0-D795-4ADE-B371-2BD435DFFCFB}"/>
              </a:ext>
            </a:extLst>
          </p:cNvPr>
          <p:cNvSpPr/>
          <p:nvPr/>
        </p:nvSpPr>
        <p:spPr bwMode="auto">
          <a:xfrm>
            <a:off x="6458715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BBE925B3-116B-4DE1-89EA-B1672AA3614E}"/>
              </a:ext>
            </a:extLst>
          </p:cNvPr>
          <p:cNvSpPr/>
          <p:nvPr/>
        </p:nvSpPr>
        <p:spPr bwMode="auto">
          <a:xfrm>
            <a:off x="6821431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02164972-405E-41CF-88D0-331943EA6F5E}"/>
              </a:ext>
            </a:extLst>
          </p:cNvPr>
          <p:cNvSpPr/>
          <p:nvPr/>
        </p:nvSpPr>
        <p:spPr bwMode="auto">
          <a:xfrm>
            <a:off x="7184148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A7F5445E-BFB4-4C74-9562-7B70D37B80BC}"/>
              </a:ext>
            </a:extLst>
          </p:cNvPr>
          <p:cNvSpPr/>
          <p:nvPr/>
        </p:nvSpPr>
        <p:spPr bwMode="auto">
          <a:xfrm>
            <a:off x="7546864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05254600-73DA-4F18-8904-601C08F32CB7}"/>
              </a:ext>
            </a:extLst>
          </p:cNvPr>
          <p:cNvSpPr/>
          <p:nvPr/>
        </p:nvSpPr>
        <p:spPr bwMode="auto">
          <a:xfrm>
            <a:off x="7909580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98778FCC-E001-4742-B924-6987A686EC66}"/>
              </a:ext>
            </a:extLst>
          </p:cNvPr>
          <p:cNvSpPr/>
          <p:nvPr/>
        </p:nvSpPr>
        <p:spPr bwMode="auto">
          <a:xfrm>
            <a:off x="8272296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408EF320-8C02-4685-ABC5-389F81E7FE50}"/>
              </a:ext>
            </a:extLst>
          </p:cNvPr>
          <p:cNvSpPr/>
          <p:nvPr/>
        </p:nvSpPr>
        <p:spPr bwMode="auto">
          <a:xfrm>
            <a:off x="8635013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5C21CC66-7776-4626-8A79-AB114576581B}"/>
              </a:ext>
            </a:extLst>
          </p:cNvPr>
          <p:cNvSpPr/>
          <p:nvPr/>
        </p:nvSpPr>
        <p:spPr bwMode="auto">
          <a:xfrm>
            <a:off x="8997729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C9B12B1C-D5D1-47BC-90DD-B901C7C902A4}"/>
              </a:ext>
            </a:extLst>
          </p:cNvPr>
          <p:cNvSpPr/>
          <p:nvPr/>
        </p:nvSpPr>
        <p:spPr bwMode="auto">
          <a:xfrm>
            <a:off x="9360445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3A6FD462-0FF1-49E6-BC15-04A8DBCC5E41}"/>
              </a:ext>
            </a:extLst>
          </p:cNvPr>
          <p:cNvSpPr/>
          <p:nvPr/>
        </p:nvSpPr>
        <p:spPr bwMode="auto">
          <a:xfrm>
            <a:off x="9723162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741E3C85-A9F5-49D5-927B-7FF00C865BAA}"/>
              </a:ext>
            </a:extLst>
          </p:cNvPr>
          <p:cNvSpPr/>
          <p:nvPr/>
        </p:nvSpPr>
        <p:spPr bwMode="auto">
          <a:xfrm>
            <a:off x="10085878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4" name="Freeform: Shape 63">
            <a:extLst>
              <a:ext uri="{FF2B5EF4-FFF2-40B4-BE49-F238E27FC236}">
                <a16:creationId xmlns:a16="http://schemas.microsoft.com/office/drawing/2014/main" id="{87853643-F646-4ACA-A704-10855F0F5D05}"/>
              </a:ext>
            </a:extLst>
          </p:cNvPr>
          <p:cNvSpPr/>
          <p:nvPr/>
        </p:nvSpPr>
        <p:spPr bwMode="auto">
          <a:xfrm>
            <a:off x="10448594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0247EC92-170A-4DD5-A783-72657954D35D}"/>
              </a:ext>
            </a:extLst>
          </p:cNvPr>
          <p:cNvSpPr/>
          <p:nvPr/>
        </p:nvSpPr>
        <p:spPr bwMode="auto">
          <a:xfrm>
            <a:off x="10811310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78B4B0CE-8F66-4F94-B536-050978745719}"/>
              </a:ext>
            </a:extLst>
          </p:cNvPr>
          <p:cNvSpPr/>
          <p:nvPr/>
        </p:nvSpPr>
        <p:spPr bwMode="auto">
          <a:xfrm>
            <a:off x="11174027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CE165F66-EF39-4E2E-AE10-A70A97221750}"/>
              </a:ext>
            </a:extLst>
          </p:cNvPr>
          <p:cNvSpPr/>
          <p:nvPr/>
        </p:nvSpPr>
        <p:spPr bwMode="auto">
          <a:xfrm>
            <a:off x="11536743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cxnSp>
        <p:nvCxnSpPr>
          <p:cNvPr id="69" name="Connector: Curved 68">
            <a:extLst>
              <a:ext uri="{FF2B5EF4-FFF2-40B4-BE49-F238E27FC236}">
                <a16:creationId xmlns:a16="http://schemas.microsoft.com/office/drawing/2014/main" id="{AD0C7954-70A1-480C-AF72-7D1D63A61A04}"/>
              </a:ext>
            </a:extLst>
          </p:cNvPr>
          <p:cNvCxnSpPr>
            <a:cxnSpLocks/>
          </p:cNvCxnSpPr>
          <p:nvPr/>
        </p:nvCxnSpPr>
        <p:spPr>
          <a:xfrm rot="16200000" flipV="1">
            <a:off x="1354523" y="1225287"/>
            <a:ext cx="12700" cy="365760"/>
          </a:xfrm>
          <a:prstGeom prst="curvedConnector3">
            <a:avLst>
              <a:gd name="adj1" fmla="val 1500000"/>
            </a:avLst>
          </a:prstGeom>
          <a:ln w="19050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or: Curved 69">
            <a:extLst>
              <a:ext uri="{FF2B5EF4-FFF2-40B4-BE49-F238E27FC236}">
                <a16:creationId xmlns:a16="http://schemas.microsoft.com/office/drawing/2014/main" id="{67459446-92F5-4EFF-81D6-17C2667262A1}"/>
              </a:ext>
            </a:extLst>
          </p:cNvPr>
          <p:cNvCxnSpPr>
            <a:cxnSpLocks/>
          </p:cNvCxnSpPr>
          <p:nvPr/>
        </p:nvCxnSpPr>
        <p:spPr>
          <a:xfrm rot="16200000" flipV="1">
            <a:off x="280596" y="116435"/>
            <a:ext cx="12700" cy="2539014"/>
          </a:xfrm>
          <a:prstGeom prst="curvedConnector3">
            <a:avLst>
              <a:gd name="adj1" fmla="val 3700000"/>
            </a:avLst>
          </a:prstGeom>
          <a:ln w="19050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or: Curved 70">
            <a:extLst>
              <a:ext uri="{FF2B5EF4-FFF2-40B4-BE49-F238E27FC236}">
                <a16:creationId xmlns:a16="http://schemas.microsoft.com/office/drawing/2014/main" id="{3D7C6A49-2499-4916-8621-52F0E27D2C03}"/>
              </a:ext>
            </a:extLst>
          </p:cNvPr>
          <p:cNvCxnSpPr>
            <a:cxnSpLocks/>
          </p:cNvCxnSpPr>
          <p:nvPr/>
        </p:nvCxnSpPr>
        <p:spPr>
          <a:xfrm rot="16200000" flipV="1">
            <a:off x="-3890640" y="-4081583"/>
            <a:ext cx="12700" cy="10881486"/>
          </a:xfrm>
          <a:prstGeom prst="curvedConnector3">
            <a:avLst>
              <a:gd name="adj1" fmla="val 9266677"/>
            </a:avLst>
          </a:prstGeom>
          <a:ln w="19050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A59F8484-1CE9-4FC6-9897-18CCE4CDA817}"/>
              </a:ext>
            </a:extLst>
          </p:cNvPr>
          <p:cNvSpPr/>
          <p:nvPr/>
        </p:nvSpPr>
        <p:spPr bwMode="auto">
          <a:xfrm>
            <a:off x="-198120" y="304800"/>
            <a:ext cx="490660" cy="2225040"/>
          </a:xfrm>
          <a:prstGeom prst="rect">
            <a:avLst/>
          </a:prstGeom>
          <a:solidFill>
            <a:srgbClr val="343D46"/>
          </a:solidFill>
          <a:ln w="28575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6DE48276-D855-4806-BFBA-6AA78B8E2D52}"/>
                  </a:ext>
                </a:extLst>
              </p:cNvPr>
              <p:cNvSpPr txBox="1"/>
              <p:nvPr/>
            </p:nvSpPr>
            <p:spPr>
              <a:xfrm>
                <a:off x="1246725" y="2566909"/>
                <a:ext cx="9698552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𝑑𝑝</m:t>
                      </m:r>
                      <m:d>
                        <m:dPr>
                          <m:begChr m:val="["/>
                          <m:endChr m:val="]"/>
                          <m:ctrlPr>
                            <a:rPr lang="fr-FR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3600" b="0" i="1" smtClean="0">
                              <a:solidFill>
                                <a:srgbClr val="F97B57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fr-FR" sz="3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fr-FR" sz="3600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ctrlPr>
                                <a:rPr lang="fr-FR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3600" b="0" i="1" smtClean="0">
                                  <a:solidFill>
                                    <a:srgbClr val="33CCFF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fr-FR" sz="3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fr-FR" sz="3600" b="0" i="1" smtClean="0">
                                  <a:solidFill>
                                    <a:srgbClr val="F9AE57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fr-FR" sz="3600" b="0" i="1" smtClean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fr-FR" sz="3600" b="0" i="1" smtClean="0">
                                  <a:solidFill>
                                    <a:srgbClr val="33CCFF"/>
                                  </a:solidFill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  <m:r>
                                <a:rPr lang="fr-FR" sz="3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fr-FR" sz="3600" b="0" i="1" smtClean="0">
                                  <a:solidFill>
                                    <a:srgbClr val="F9AE57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fr-FR" sz="3600" b="0" i="1" smtClean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fr-FR" sz="3600" b="0" i="1" smtClean="0">
                                  <a:solidFill>
                                    <a:srgbClr val="33CCFF"/>
                                  </a:solidFill>
                                  <a:latin typeface="Cambria Math" panose="02040503050406030204" pitchFamily="18" charset="0"/>
                                </a:rPr>
                                <m:t>25</m:t>
                              </m:r>
                              <m:r>
                                <a:rPr lang="fr-FR" sz="3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fr-FR" sz="3600" b="0" i="1" smtClean="0">
                                  <a:solidFill>
                                    <a:srgbClr val="F9AE57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e>
                      </m:func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3600" b="0" i="1" smtClean="0">
                          <a:solidFill>
                            <a:srgbClr val="F97B57"/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fr-FR" sz="3600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6DE48276-D855-4806-BFBA-6AA78B8E2D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6725" y="2566909"/>
                <a:ext cx="9698552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TextBox 75">
            <a:extLst>
              <a:ext uri="{FF2B5EF4-FFF2-40B4-BE49-F238E27FC236}">
                <a16:creationId xmlns:a16="http://schemas.microsoft.com/office/drawing/2014/main" id="{FA0CBC95-2141-414B-9F2D-5DB83BB3CF73}"/>
              </a:ext>
            </a:extLst>
          </p:cNvPr>
          <p:cNvSpPr txBox="1"/>
          <p:nvPr/>
        </p:nvSpPr>
        <p:spPr>
          <a:xfrm>
            <a:off x="133571" y="3566279"/>
            <a:ext cx="30607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>
                <a:solidFill>
                  <a:srgbClr val="33CCFF"/>
                </a:solidFill>
                <a:latin typeface="Eudoxus Sans Medium" pitchFamily="2" charset="0"/>
                <a:cs typeface="Eudoxus Sans Medium" pitchFamily="2" charset="0"/>
              </a:rPr>
              <a:t>input:</a:t>
            </a:r>
          </a:p>
          <a:p>
            <a:r>
              <a:rPr lang="fr-FR" sz="20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train_days </a:t>
            </a:r>
            <a:r>
              <a:rPr lang="fr-FR" sz="20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=</a:t>
            </a:r>
          </a:p>
          <a:p>
            <a:r>
              <a:rPr lang="fr-FR" sz="2000">
                <a:latin typeface="Eudoxus Sans Medium" pitchFamily="2" charset="0"/>
                <a:cs typeface="Eudoxus Sans Medium" pitchFamily="2" charset="0"/>
              </a:rPr>
              <a:t>[</a:t>
            </a:r>
            <a:r>
              <a:rPr lang="fr-FR" sz="2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2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2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8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2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9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2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22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2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23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2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28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2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31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]</a:t>
            </a:r>
            <a:br>
              <a:rPr lang="fr-FR" sz="2000">
                <a:latin typeface="Eudoxus Sans Medium" pitchFamily="2" charset="0"/>
                <a:cs typeface="Eudoxus Sans Medium" pitchFamily="2" charset="0"/>
              </a:rPr>
            </a:br>
            <a:r>
              <a:rPr lang="fr-FR" sz="20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costs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 </a:t>
            </a:r>
            <a:r>
              <a:rPr lang="fr-FR" sz="20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=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 [</a:t>
            </a:r>
            <a:r>
              <a:rPr lang="fr-FR" sz="2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2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10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2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25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]</a:t>
            </a:r>
          </a:p>
          <a:p>
            <a:r>
              <a:rPr lang="fr-FR" sz="20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n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 </a:t>
            </a:r>
            <a:r>
              <a:rPr lang="fr-FR" sz="20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=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 </a:t>
            </a:r>
            <a:r>
              <a:rPr lang="fr-FR" sz="2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32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A8989401-00D6-4B44-9892-D5F2F35E29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6987" y="3591974"/>
            <a:ext cx="8542723" cy="3139321"/>
          </a:xfrm>
          <a:prstGeom prst="rect">
            <a:avLst/>
          </a:prstGeom>
          <a:solidFill>
            <a:srgbClr val="343D4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fr-FR" altLang="fr-FR" b="0" i="1" u="none" strike="noStrike" cap="none" normalizeH="0" baseline="0">
                <a:ln>
                  <a:noFill/>
                </a:ln>
                <a:solidFill>
                  <a:srgbClr val="5EB4B4"/>
                </a:solidFill>
                <a:effectLst/>
                <a:latin typeface="Consolas" panose="020B0609020204030204" pitchFamily="49" charset="0"/>
              </a:rPr>
              <a:t>cost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train_days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costs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n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not in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train_days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&gt;=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else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day_cost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costs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&gt;=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else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week_cost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costs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7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&gt;=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else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month_cost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costs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30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&gt;=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else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min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day_cost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week_cost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month_cost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endParaRPr kumimoji="0" lang="fr-FR" altLang="fr-FR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7511413"/>
      </p:ext>
    </p:extLst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3547B03C-3242-4F3E-979C-B2DEC27994DB}"/>
              </a:ext>
            </a:extLst>
          </p:cNvPr>
          <p:cNvSpPr/>
          <p:nvPr/>
        </p:nvSpPr>
        <p:spPr bwMode="auto">
          <a:xfrm>
            <a:off x="292541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7D170733-8FAA-4236-80EA-4DD889762254}"/>
              </a:ext>
            </a:extLst>
          </p:cNvPr>
          <p:cNvSpPr/>
          <p:nvPr/>
        </p:nvSpPr>
        <p:spPr bwMode="auto">
          <a:xfrm>
            <a:off x="655257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1400" dirty="0">
              <a:solidFill>
                <a:srgbClr val="F97B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C8FECA02-ABF5-498D-ABFB-9F55FB015425}"/>
              </a:ext>
            </a:extLst>
          </p:cNvPr>
          <p:cNvSpPr/>
          <p:nvPr/>
        </p:nvSpPr>
        <p:spPr bwMode="auto">
          <a:xfrm>
            <a:off x="1017973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3A1ACA2C-7988-4D5D-9F18-C395AFC40A56}"/>
              </a:ext>
            </a:extLst>
          </p:cNvPr>
          <p:cNvSpPr/>
          <p:nvPr/>
        </p:nvSpPr>
        <p:spPr bwMode="auto">
          <a:xfrm>
            <a:off x="1380690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  <a:endParaRPr lang="fr-FR" sz="1400" dirty="0">
              <a:solidFill>
                <a:srgbClr val="F97B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F44F2-B8E1-43A7-A313-5BF26E0A9445}"/>
              </a:ext>
            </a:extLst>
          </p:cNvPr>
          <p:cNvSpPr/>
          <p:nvPr/>
        </p:nvSpPr>
        <p:spPr bwMode="auto">
          <a:xfrm>
            <a:off x="1743406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18AAED3-9556-46C7-BD09-E5FF04BC358C}"/>
              </a:ext>
            </a:extLst>
          </p:cNvPr>
          <p:cNvSpPr/>
          <p:nvPr/>
        </p:nvSpPr>
        <p:spPr bwMode="auto">
          <a:xfrm>
            <a:off x="2106122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5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809C394-913E-40A2-A4B6-CD97C9B650AF}"/>
              </a:ext>
            </a:extLst>
          </p:cNvPr>
          <p:cNvSpPr/>
          <p:nvPr/>
        </p:nvSpPr>
        <p:spPr bwMode="auto">
          <a:xfrm>
            <a:off x="2468838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6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29900E3-C961-4C8D-A93F-0AD8BE79491D}"/>
              </a:ext>
            </a:extLst>
          </p:cNvPr>
          <p:cNvSpPr/>
          <p:nvPr/>
        </p:nvSpPr>
        <p:spPr bwMode="auto">
          <a:xfrm>
            <a:off x="2831555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7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F526571-C411-48A0-9741-69F55123B6AC}"/>
              </a:ext>
            </a:extLst>
          </p:cNvPr>
          <p:cNvSpPr/>
          <p:nvPr/>
        </p:nvSpPr>
        <p:spPr bwMode="auto">
          <a:xfrm>
            <a:off x="3194271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8</a:t>
            </a:r>
            <a:endParaRPr lang="fr-FR" sz="1400" dirty="0">
              <a:solidFill>
                <a:srgbClr val="F97B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C0FD58DC-B568-4164-A9CF-3472BCA80B2B}"/>
              </a:ext>
            </a:extLst>
          </p:cNvPr>
          <p:cNvSpPr/>
          <p:nvPr/>
        </p:nvSpPr>
        <p:spPr bwMode="auto">
          <a:xfrm>
            <a:off x="3556987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9</a:t>
            </a:r>
            <a:endParaRPr lang="fr-FR" sz="1400" dirty="0">
              <a:solidFill>
                <a:srgbClr val="F97B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BD571A5D-D533-43C2-BC6F-241319E06366}"/>
              </a:ext>
            </a:extLst>
          </p:cNvPr>
          <p:cNvSpPr/>
          <p:nvPr/>
        </p:nvSpPr>
        <p:spPr bwMode="auto">
          <a:xfrm>
            <a:off x="3919704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10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E8A0E1AF-3DEC-4F0E-88AB-22322F07CBDB}"/>
              </a:ext>
            </a:extLst>
          </p:cNvPr>
          <p:cNvSpPr/>
          <p:nvPr/>
        </p:nvSpPr>
        <p:spPr bwMode="auto">
          <a:xfrm>
            <a:off x="4282420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11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7020A84C-8CC5-415F-BAE4-C0F29672C204}"/>
              </a:ext>
            </a:extLst>
          </p:cNvPr>
          <p:cNvSpPr/>
          <p:nvPr/>
        </p:nvSpPr>
        <p:spPr bwMode="auto">
          <a:xfrm>
            <a:off x="4645136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12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662B76C-45E0-4E0D-B4F6-CB13809207A8}"/>
              </a:ext>
            </a:extLst>
          </p:cNvPr>
          <p:cNvSpPr/>
          <p:nvPr/>
        </p:nvSpPr>
        <p:spPr bwMode="auto">
          <a:xfrm>
            <a:off x="5007852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13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924040A-4526-4992-B33B-FA7FED246A93}"/>
              </a:ext>
            </a:extLst>
          </p:cNvPr>
          <p:cNvSpPr/>
          <p:nvPr/>
        </p:nvSpPr>
        <p:spPr bwMode="auto">
          <a:xfrm>
            <a:off x="5370569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14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65E39129-AB62-4416-98A2-78DE8E09B72B}"/>
              </a:ext>
            </a:extLst>
          </p:cNvPr>
          <p:cNvSpPr/>
          <p:nvPr/>
        </p:nvSpPr>
        <p:spPr bwMode="auto">
          <a:xfrm>
            <a:off x="5733285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15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FD584E50-AAF4-4814-AEDF-82C23146A672}"/>
              </a:ext>
            </a:extLst>
          </p:cNvPr>
          <p:cNvSpPr/>
          <p:nvPr/>
        </p:nvSpPr>
        <p:spPr bwMode="auto">
          <a:xfrm>
            <a:off x="6095999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16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A74F8F09-9A66-40AF-BFE8-31840F3EE4BF}"/>
              </a:ext>
            </a:extLst>
          </p:cNvPr>
          <p:cNvSpPr/>
          <p:nvPr/>
        </p:nvSpPr>
        <p:spPr bwMode="auto">
          <a:xfrm>
            <a:off x="6458715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17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04F7BB70-13DE-45FC-925B-6581A33A70AF}"/>
              </a:ext>
            </a:extLst>
          </p:cNvPr>
          <p:cNvSpPr/>
          <p:nvPr/>
        </p:nvSpPr>
        <p:spPr bwMode="auto">
          <a:xfrm>
            <a:off x="6821431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18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BC90D1DA-7C99-4057-8035-EB077B130DC1}"/>
              </a:ext>
            </a:extLst>
          </p:cNvPr>
          <p:cNvSpPr/>
          <p:nvPr/>
        </p:nvSpPr>
        <p:spPr bwMode="auto">
          <a:xfrm>
            <a:off x="7184148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19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E7DB2AF4-BDC5-47F8-AA96-1ED65BB4FA5F}"/>
              </a:ext>
            </a:extLst>
          </p:cNvPr>
          <p:cNvSpPr/>
          <p:nvPr/>
        </p:nvSpPr>
        <p:spPr bwMode="auto">
          <a:xfrm>
            <a:off x="7546864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20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8E6F257-62AE-412C-8CA0-9D68B557E46E}"/>
              </a:ext>
            </a:extLst>
          </p:cNvPr>
          <p:cNvSpPr/>
          <p:nvPr/>
        </p:nvSpPr>
        <p:spPr bwMode="auto">
          <a:xfrm>
            <a:off x="7909580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21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FD4D1ECD-0EFF-4A0B-8BBE-757B6DCB1BD5}"/>
              </a:ext>
            </a:extLst>
          </p:cNvPr>
          <p:cNvSpPr/>
          <p:nvPr/>
        </p:nvSpPr>
        <p:spPr bwMode="auto">
          <a:xfrm>
            <a:off x="8272296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22</a:t>
            </a:r>
            <a:endParaRPr lang="fr-FR" sz="1400" dirty="0">
              <a:solidFill>
                <a:srgbClr val="F97B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40E791C4-03D8-40DE-9EE6-D77488845E89}"/>
              </a:ext>
            </a:extLst>
          </p:cNvPr>
          <p:cNvSpPr/>
          <p:nvPr/>
        </p:nvSpPr>
        <p:spPr bwMode="auto">
          <a:xfrm>
            <a:off x="8635013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23</a:t>
            </a:r>
            <a:endParaRPr lang="fr-FR" sz="1400" dirty="0">
              <a:solidFill>
                <a:srgbClr val="F97B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14E04B30-9838-48BE-917C-E9909850CB7A}"/>
              </a:ext>
            </a:extLst>
          </p:cNvPr>
          <p:cNvSpPr/>
          <p:nvPr/>
        </p:nvSpPr>
        <p:spPr bwMode="auto">
          <a:xfrm>
            <a:off x="8997729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24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D9732FFD-A7DC-490F-9D2E-CE72EB46B2FA}"/>
              </a:ext>
            </a:extLst>
          </p:cNvPr>
          <p:cNvSpPr/>
          <p:nvPr/>
        </p:nvSpPr>
        <p:spPr bwMode="auto">
          <a:xfrm>
            <a:off x="9360445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25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F2D18C2-C1B6-4143-B92E-17434D577310}"/>
              </a:ext>
            </a:extLst>
          </p:cNvPr>
          <p:cNvSpPr/>
          <p:nvPr/>
        </p:nvSpPr>
        <p:spPr bwMode="auto">
          <a:xfrm>
            <a:off x="9723162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26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DB9A15EE-35AA-43AD-B4FA-4AF78D8820EC}"/>
              </a:ext>
            </a:extLst>
          </p:cNvPr>
          <p:cNvSpPr/>
          <p:nvPr/>
        </p:nvSpPr>
        <p:spPr bwMode="auto">
          <a:xfrm>
            <a:off x="10085878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27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2D55590-1DA8-40B6-95FC-CE8AC6A6A2AB}"/>
              </a:ext>
            </a:extLst>
          </p:cNvPr>
          <p:cNvSpPr/>
          <p:nvPr/>
        </p:nvSpPr>
        <p:spPr bwMode="auto">
          <a:xfrm>
            <a:off x="10448594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28</a:t>
            </a:r>
            <a:endParaRPr lang="fr-FR" sz="1400" dirty="0">
              <a:solidFill>
                <a:srgbClr val="F97B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9546B2D9-AA7C-4824-BF05-5CCC093FF47F}"/>
              </a:ext>
            </a:extLst>
          </p:cNvPr>
          <p:cNvSpPr/>
          <p:nvPr/>
        </p:nvSpPr>
        <p:spPr bwMode="auto">
          <a:xfrm>
            <a:off x="10811310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29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9D14F9D0-4A7D-4C7C-910D-66A2D3D6270C}"/>
              </a:ext>
            </a:extLst>
          </p:cNvPr>
          <p:cNvSpPr/>
          <p:nvPr/>
        </p:nvSpPr>
        <p:spPr bwMode="auto">
          <a:xfrm>
            <a:off x="11174027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30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531813E2-12A3-449D-94BE-12A4E13DA9C2}"/>
              </a:ext>
            </a:extLst>
          </p:cNvPr>
          <p:cNvSpPr/>
          <p:nvPr/>
        </p:nvSpPr>
        <p:spPr bwMode="auto">
          <a:xfrm>
            <a:off x="11536743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31</a:t>
            </a:r>
            <a:endParaRPr lang="fr-FR" sz="1400" dirty="0">
              <a:solidFill>
                <a:srgbClr val="F97B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8D3806C3-CC39-4B6F-9379-1F852292990E}"/>
              </a:ext>
            </a:extLst>
          </p:cNvPr>
          <p:cNvSpPr/>
          <p:nvPr/>
        </p:nvSpPr>
        <p:spPr bwMode="auto">
          <a:xfrm>
            <a:off x="292541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82648F34-00F5-413F-84A3-72E4FB1C1A62}"/>
              </a:ext>
            </a:extLst>
          </p:cNvPr>
          <p:cNvSpPr/>
          <p:nvPr/>
        </p:nvSpPr>
        <p:spPr bwMode="auto">
          <a:xfrm>
            <a:off x="655257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71538B34-9FEA-43ED-B6C5-DF38E988ED9B}"/>
              </a:ext>
            </a:extLst>
          </p:cNvPr>
          <p:cNvSpPr/>
          <p:nvPr/>
        </p:nvSpPr>
        <p:spPr bwMode="auto">
          <a:xfrm>
            <a:off x="1017973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F9AE57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  <a:endParaRPr lang="fr-FR" sz="16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A7DB71E7-A53C-47DC-9D8F-B9773CD4002D}"/>
              </a:ext>
            </a:extLst>
          </p:cNvPr>
          <p:cNvSpPr/>
          <p:nvPr/>
        </p:nvSpPr>
        <p:spPr bwMode="auto">
          <a:xfrm>
            <a:off x="1380690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F97B57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8</a:t>
            </a:r>
            <a:endParaRPr lang="fr-FR" sz="16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8468A985-3439-4FE8-A39B-7A4F2882600F}"/>
              </a:ext>
            </a:extLst>
          </p:cNvPr>
          <p:cNvSpPr/>
          <p:nvPr/>
        </p:nvSpPr>
        <p:spPr bwMode="auto">
          <a:xfrm>
            <a:off x="1743406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CE42CDED-7010-4052-B0F1-F3E79AA444A9}"/>
              </a:ext>
            </a:extLst>
          </p:cNvPr>
          <p:cNvSpPr/>
          <p:nvPr/>
        </p:nvSpPr>
        <p:spPr bwMode="auto">
          <a:xfrm>
            <a:off x="2106122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AE461AA1-6FD9-467C-B633-16C0CF54956B}"/>
              </a:ext>
            </a:extLst>
          </p:cNvPr>
          <p:cNvSpPr/>
          <p:nvPr/>
        </p:nvSpPr>
        <p:spPr bwMode="auto">
          <a:xfrm>
            <a:off x="2468838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B8D2D132-CD59-47B1-8EC1-4BF4AF6CF661}"/>
              </a:ext>
            </a:extLst>
          </p:cNvPr>
          <p:cNvSpPr/>
          <p:nvPr/>
        </p:nvSpPr>
        <p:spPr bwMode="auto">
          <a:xfrm>
            <a:off x="2831555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F1290EFF-91FB-4A5B-A706-4B037B891D08}"/>
              </a:ext>
            </a:extLst>
          </p:cNvPr>
          <p:cNvSpPr/>
          <p:nvPr/>
        </p:nvSpPr>
        <p:spPr bwMode="auto">
          <a:xfrm>
            <a:off x="3194271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A809F9B3-CBE8-4317-AD14-B0F8EC04A28F}"/>
              </a:ext>
            </a:extLst>
          </p:cNvPr>
          <p:cNvSpPr/>
          <p:nvPr/>
        </p:nvSpPr>
        <p:spPr bwMode="auto">
          <a:xfrm>
            <a:off x="3556987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15A04756-45BB-4D1F-AF88-8A0FB27CCD51}"/>
              </a:ext>
            </a:extLst>
          </p:cNvPr>
          <p:cNvSpPr/>
          <p:nvPr/>
        </p:nvSpPr>
        <p:spPr bwMode="auto">
          <a:xfrm>
            <a:off x="3919704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DDDF20CA-9644-4C0F-BD74-9CCAE2770094}"/>
              </a:ext>
            </a:extLst>
          </p:cNvPr>
          <p:cNvSpPr/>
          <p:nvPr/>
        </p:nvSpPr>
        <p:spPr bwMode="auto">
          <a:xfrm>
            <a:off x="4282420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D3F9330E-0FD2-49B8-83D6-559F47A11EC2}"/>
              </a:ext>
            </a:extLst>
          </p:cNvPr>
          <p:cNvSpPr/>
          <p:nvPr/>
        </p:nvSpPr>
        <p:spPr bwMode="auto">
          <a:xfrm>
            <a:off x="4645136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A80289C1-525E-4F2A-9BB9-743C1577726C}"/>
              </a:ext>
            </a:extLst>
          </p:cNvPr>
          <p:cNvSpPr/>
          <p:nvPr/>
        </p:nvSpPr>
        <p:spPr bwMode="auto">
          <a:xfrm>
            <a:off x="5007852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DE474E56-6324-472A-86D3-3B20831CD51C}"/>
              </a:ext>
            </a:extLst>
          </p:cNvPr>
          <p:cNvSpPr/>
          <p:nvPr/>
        </p:nvSpPr>
        <p:spPr bwMode="auto">
          <a:xfrm>
            <a:off x="5370569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AD533051-A6CD-4D6A-8D03-90A6F1AA9508}"/>
              </a:ext>
            </a:extLst>
          </p:cNvPr>
          <p:cNvSpPr/>
          <p:nvPr/>
        </p:nvSpPr>
        <p:spPr bwMode="auto">
          <a:xfrm>
            <a:off x="5733285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EF2A8E09-906A-4296-96D8-0A18BE1CDF63}"/>
              </a:ext>
            </a:extLst>
          </p:cNvPr>
          <p:cNvSpPr/>
          <p:nvPr/>
        </p:nvSpPr>
        <p:spPr bwMode="auto">
          <a:xfrm>
            <a:off x="6095999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F30BFAC0-D795-4ADE-B371-2BD435DFFCFB}"/>
              </a:ext>
            </a:extLst>
          </p:cNvPr>
          <p:cNvSpPr/>
          <p:nvPr/>
        </p:nvSpPr>
        <p:spPr bwMode="auto">
          <a:xfrm>
            <a:off x="6458715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BBE925B3-116B-4DE1-89EA-B1672AA3614E}"/>
              </a:ext>
            </a:extLst>
          </p:cNvPr>
          <p:cNvSpPr/>
          <p:nvPr/>
        </p:nvSpPr>
        <p:spPr bwMode="auto">
          <a:xfrm>
            <a:off x="6821431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02164972-405E-41CF-88D0-331943EA6F5E}"/>
              </a:ext>
            </a:extLst>
          </p:cNvPr>
          <p:cNvSpPr/>
          <p:nvPr/>
        </p:nvSpPr>
        <p:spPr bwMode="auto">
          <a:xfrm>
            <a:off x="7184148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A7F5445E-BFB4-4C74-9562-7B70D37B80BC}"/>
              </a:ext>
            </a:extLst>
          </p:cNvPr>
          <p:cNvSpPr/>
          <p:nvPr/>
        </p:nvSpPr>
        <p:spPr bwMode="auto">
          <a:xfrm>
            <a:off x="7546864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05254600-73DA-4F18-8904-601C08F32CB7}"/>
              </a:ext>
            </a:extLst>
          </p:cNvPr>
          <p:cNvSpPr/>
          <p:nvPr/>
        </p:nvSpPr>
        <p:spPr bwMode="auto">
          <a:xfrm>
            <a:off x="7909580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98778FCC-E001-4742-B924-6987A686EC66}"/>
              </a:ext>
            </a:extLst>
          </p:cNvPr>
          <p:cNvSpPr/>
          <p:nvPr/>
        </p:nvSpPr>
        <p:spPr bwMode="auto">
          <a:xfrm>
            <a:off x="8272296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408EF320-8C02-4685-ABC5-389F81E7FE50}"/>
              </a:ext>
            </a:extLst>
          </p:cNvPr>
          <p:cNvSpPr/>
          <p:nvPr/>
        </p:nvSpPr>
        <p:spPr bwMode="auto">
          <a:xfrm>
            <a:off x="8635013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5C21CC66-7776-4626-8A79-AB114576581B}"/>
              </a:ext>
            </a:extLst>
          </p:cNvPr>
          <p:cNvSpPr/>
          <p:nvPr/>
        </p:nvSpPr>
        <p:spPr bwMode="auto">
          <a:xfrm>
            <a:off x="8997729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C9B12B1C-D5D1-47BC-90DD-B901C7C902A4}"/>
              </a:ext>
            </a:extLst>
          </p:cNvPr>
          <p:cNvSpPr/>
          <p:nvPr/>
        </p:nvSpPr>
        <p:spPr bwMode="auto">
          <a:xfrm>
            <a:off x="9360445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3A6FD462-0FF1-49E6-BC15-04A8DBCC5E41}"/>
              </a:ext>
            </a:extLst>
          </p:cNvPr>
          <p:cNvSpPr/>
          <p:nvPr/>
        </p:nvSpPr>
        <p:spPr bwMode="auto">
          <a:xfrm>
            <a:off x="9723162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741E3C85-A9F5-49D5-927B-7FF00C865BAA}"/>
              </a:ext>
            </a:extLst>
          </p:cNvPr>
          <p:cNvSpPr/>
          <p:nvPr/>
        </p:nvSpPr>
        <p:spPr bwMode="auto">
          <a:xfrm>
            <a:off x="10085878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4" name="Freeform: Shape 63">
            <a:extLst>
              <a:ext uri="{FF2B5EF4-FFF2-40B4-BE49-F238E27FC236}">
                <a16:creationId xmlns:a16="http://schemas.microsoft.com/office/drawing/2014/main" id="{87853643-F646-4ACA-A704-10855F0F5D05}"/>
              </a:ext>
            </a:extLst>
          </p:cNvPr>
          <p:cNvSpPr/>
          <p:nvPr/>
        </p:nvSpPr>
        <p:spPr bwMode="auto">
          <a:xfrm>
            <a:off x="10448594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0247EC92-170A-4DD5-A783-72657954D35D}"/>
              </a:ext>
            </a:extLst>
          </p:cNvPr>
          <p:cNvSpPr/>
          <p:nvPr/>
        </p:nvSpPr>
        <p:spPr bwMode="auto">
          <a:xfrm>
            <a:off x="10811310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78B4B0CE-8F66-4F94-B536-050978745719}"/>
              </a:ext>
            </a:extLst>
          </p:cNvPr>
          <p:cNvSpPr/>
          <p:nvPr/>
        </p:nvSpPr>
        <p:spPr bwMode="auto">
          <a:xfrm>
            <a:off x="11174027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CE165F66-EF39-4E2E-AE10-A70A97221750}"/>
              </a:ext>
            </a:extLst>
          </p:cNvPr>
          <p:cNvSpPr/>
          <p:nvPr/>
        </p:nvSpPr>
        <p:spPr bwMode="auto">
          <a:xfrm>
            <a:off x="11536743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cxnSp>
        <p:nvCxnSpPr>
          <p:cNvPr id="69" name="Connector: Curved 68">
            <a:extLst>
              <a:ext uri="{FF2B5EF4-FFF2-40B4-BE49-F238E27FC236}">
                <a16:creationId xmlns:a16="http://schemas.microsoft.com/office/drawing/2014/main" id="{AD0C7954-70A1-480C-AF72-7D1D63A61A04}"/>
              </a:ext>
            </a:extLst>
          </p:cNvPr>
          <p:cNvCxnSpPr>
            <a:cxnSpLocks/>
          </p:cNvCxnSpPr>
          <p:nvPr/>
        </p:nvCxnSpPr>
        <p:spPr>
          <a:xfrm rot="16200000" flipV="1">
            <a:off x="1354523" y="1225287"/>
            <a:ext cx="12700" cy="365760"/>
          </a:xfrm>
          <a:prstGeom prst="curvedConnector3">
            <a:avLst>
              <a:gd name="adj1" fmla="val 1500000"/>
            </a:avLst>
          </a:prstGeom>
          <a:ln w="19050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or: Curved 69">
            <a:extLst>
              <a:ext uri="{FF2B5EF4-FFF2-40B4-BE49-F238E27FC236}">
                <a16:creationId xmlns:a16="http://schemas.microsoft.com/office/drawing/2014/main" id="{67459446-92F5-4EFF-81D6-17C2667262A1}"/>
              </a:ext>
            </a:extLst>
          </p:cNvPr>
          <p:cNvCxnSpPr>
            <a:cxnSpLocks/>
          </p:cNvCxnSpPr>
          <p:nvPr/>
        </p:nvCxnSpPr>
        <p:spPr>
          <a:xfrm rot="16200000" flipV="1">
            <a:off x="280596" y="116435"/>
            <a:ext cx="12700" cy="2539014"/>
          </a:xfrm>
          <a:prstGeom prst="curvedConnector3">
            <a:avLst>
              <a:gd name="adj1" fmla="val 3700000"/>
            </a:avLst>
          </a:prstGeom>
          <a:ln w="19050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or: Curved 70">
            <a:extLst>
              <a:ext uri="{FF2B5EF4-FFF2-40B4-BE49-F238E27FC236}">
                <a16:creationId xmlns:a16="http://schemas.microsoft.com/office/drawing/2014/main" id="{3D7C6A49-2499-4916-8621-52F0E27D2C03}"/>
              </a:ext>
            </a:extLst>
          </p:cNvPr>
          <p:cNvCxnSpPr>
            <a:cxnSpLocks/>
          </p:cNvCxnSpPr>
          <p:nvPr/>
        </p:nvCxnSpPr>
        <p:spPr>
          <a:xfrm rot="16200000" flipV="1">
            <a:off x="-3890640" y="-4081583"/>
            <a:ext cx="12700" cy="10881486"/>
          </a:xfrm>
          <a:prstGeom prst="curvedConnector3">
            <a:avLst>
              <a:gd name="adj1" fmla="val 9266677"/>
            </a:avLst>
          </a:prstGeom>
          <a:ln w="19050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A59F8484-1CE9-4FC6-9897-18CCE4CDA817}"/>
              </a:ext>
            </a:extLst>
          </p:cNvPr>
          <p:cNvSpPr/>
          <p:nvPr/>
        </p:nvSpPr>
        <p:spPr bwMode="auto">
          <a:xfrm>
            <a:off x="-198120" y="304800"/>
            <a:ext cx="490660" cy="2225040"/>
          </a:xfrm>
          <a:prstGeom prst="rect">
            <a:avLst/>
          </a:prstGeom>
          <a:solidFill>
            <a:srgbClr val="343D46"/>
          </a:solidFill>
          <a:ln w="28575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52BD3B93-083E-4E11-BB78-D74F9B38027A}"/>
                  </a:ext>
                </a:extLst>
              </p:cNvPr>
              <p:cNvSpPr txBox="1"/>
              <p:nvPr/>
            </p:nvSpPr>
            <p:spPr>
              <a:xfrm>
                <a:off x="1246725" y="2566909"/>
                <a:ext cx="9698552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𝑑𝑝</m:t>
                      </m:r>
                      <m:d>
                        <m:dPr>
                          <m:begChr m:val="["/>
                          <m:endChr m:val="]"/>
                          <m:ctrlPr>
                            <a:rPr lang="fr-FR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3600" b="0" i="1" smtClean="0">
                              <a:solidFill>
                                <a:srgbClr val="F97B57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fr-FR" sz="3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fr-FR" sz="3600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ctrlPr>
                                <a:rPr lang="fr-FR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3600" b="0" i="1" smtClean="0">
                                  <a:solidFill>
                                    <a:srgbClr val="33CCFF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fr-FR" sz="3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fr-FR" sz="3600" b="0" i="1" smtClean="0">
                                  <a:solidFill>
                                    <a:srgbClr val="F9AE57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fr-FR" sz="3600" b="0" i="1" smtClean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fr-FR" sz="3600" b="0" i="1" smtClean="0">
                                  <a:solidFill>
                                    <a:srgbClr val="33CCFF"/>
                                  </a:solidFill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  <m:r>
                                <a:rPr lang="fr-FR" sz="3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fr-FR" sz="3600" b="0" i="1" smtClean="0">
                                  <a:solidFill>
                                    <a:srgbClr val="F9AE57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fr-FR" sz="3600" b="0" i="1" smtClean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fr-FR" sz="3600" b="0" i="1" smtClean="0">
                                  <a:solidFill>
                                    <a:srgbClr val="33CCFF"/>
                                  </a:solidFill>
                                  <a:latin typeface="Cambria Math" panose="02040503050406030204" pitchFamily="18" charset="0"/>
                                </a:rPr>
                                <m:t>25</m:t>
                              </m:r>
                              <m:r>
                                <a:rPr lang="fr-FR" sz="3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fr-FR" sz="3600" b="0" i="1" smtClean="0">
                                  <a:solidFill>
                                    <a:srgbClr val="F9AE57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e>
                      </m:func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3600" b="0" i="1" smtClean="0">
                          <a:solidFill>
                            <a:srgbClr val="F97B57"/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fr-FR" sz="3600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52BD3B93-083E-4E11-BB78-D74F9B3802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6725" y="2566909"/>
                <a:ext cx="9698552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TextBox 74">
            <a:extLst>
              <a:ext uri="{FF2B5EF4-FFF2-40B4-BE49-F238E27FC236}">
                <a16:creationId xmlns:a16="http://schemas.microsoft.com/office/drawing/2014/main" id="{28CF4E49-6CD0-4C9B-9B75-A840DB8100D8}"/>
              </a:ext>
            </a:extLst>
          </p:cNvPr>
          <p:cNvSpPr txBox="1"/>
          <p:nvPr/>
        </p:nvSpPr>
        <p:spPr>
          <a:xfrm>
            <a:off x="133571" y="3566279"/>
            <a:ext cx="30607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>
                <a:solidFill>
                  <a:srgbClr val="33CCFF"/>
                </a:solidFill>
                <a:latin typeface="Eudoxus Sans Medium" pitchFamily="2" charset="0"/>
                <a:cs typeface="Eudoxus Sans Medium" pitchFamily="2" charset="0"/>
              </a:rPr>
              <a:t>input:</a:t>
            </a:r>
          </a:p>
          <a:p>
            <a:r>
              <a:rPr lang="fr-FR" sz="20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train_days </a:t>
            </a:r>
            <a:r>
              <a:rPr lang="fr-FR" sz="20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=</a:t>
            </a:r>
          </a:p>
          <a:p>
            <a:r>
              <a:rPr lang="fr-FR" sz="2000">
                <a:latin typeface="Eudoxus Sans Medium" pitchFamily="2" charset="0"/>
                <a:cs typeface="Eudoxus Sans Medium" pitchFamily="2" charset="0"/>
              </a:rPr>
              <a:t>[</a:t>
            </a:r>
            <a:r>
              <a:rPr lang="fr-FR" sz="2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2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2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8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2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9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2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22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2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23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2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28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2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31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]</a:t>
            </a:r>
            <a:br>
              <a:rPr lang="fr-FR" sz="2000">
                <a:latin typeface="Eudoxus Sans Medium" pitchFamily="2" charset="0"/>
                <a:cs typeface="Eudoxus Sans Medium" pitchFamily="2" charset="0"/>
              </a:rPr>
            </a:br>
            <a:r>
              <a:rPr lang="fr-FR" sz="20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costs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 </a:t>
            </a:r>
            <a:r>
              <a:rPr lang="fr-FR" sz="20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=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 [</a:t>
            </a:r>
            <a:r>
              <a:rPr lang="fr-FR" sz="2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2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10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2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25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]</a:t>
            </a:r>
          </a:p>
          <a:p>
            <a:r>
              <a:rPr lang="fr-FR" sz="20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n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 </a:t>
            </a:r>
            <a:r>
              <a:rPr lang="fr-FR" sz="20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=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 </a:t>
            </a:r>
            <a:r>
              <a:rPr lang="fr-FR" sz="2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32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E384A4E5-9533-43C4-975B-F6EDF326A8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6987" y="3591974"/>
            <a:ext cx="8542723" cy="3139321"/>
          </a:xfrm>
          <a:prstGeom prst="rect">
            <a:avLst/>
          </a:prstGeom>
          <a:solidFill>
            <a:srgbClr val="343D4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fr-FR" altLang="fr-FR" b="0" i="1" u="none" strike="noStrike" cap="none" normalizeH="0" baseline="0">
                <a:ln>
                  <a:noFill/>
                </a:ln>
                <a:solidFill>
                  <a:srgbClr val="5EB4B4"/>
                </a:solidFill>
                <a:effectLst/>
                <a:latin typeface="Consolas" panose="020B0609020204030204" pitchFamily="49" charset="0"/>
              </a:rPr>
              <a:t>cost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train_days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costs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n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not in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train_days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&gt;=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else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day_cost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costs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&gt;=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else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week_cost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costs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7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&gt;=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else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month_cost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costs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30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&gt;=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else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min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day_cost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week_cost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month_cost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endParaRPr kumimoji="0" lang="fr-FR" altLang="fr-FR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408455"/>
      </p:ext>
    </p:extLst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3547B03C-3242-4F3E-979C-B2DEC27994DB}"/>
              </a:ext>
            </a:extLst>
          </p:cNvPr>
          <p:cNvSpPr/>
          <p:nvPr/>
        </p:nvSpPr>
        <p:spPr bwMode="auto">
          <a:xfrm>
            <a:off x="292541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7D170733-8FAA-4236-80EA-4DD889762254}"/>
              </a:ext>
            </a:extLst>
          </p:cNvPr>
          <p:cNvSpPr/>
          <p:nvPr/>
        </p:nvSpPr>
        <p:spPr bwMode="auto">
          <a:xfrm>
            <a:off x="655257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1400" dirty="0">
              <a:solidFill>
                <a:srgbClr val="F97B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C8FECA02-ABF5-498D-ABFB-9F55FB015425}"/>
              </a:ext>
            </a:extLst>
          </p:cNvPr>
          <p:cNvSpPr/>
          <p:nvPr/>
        </p:nvSpPr>
        <p:spPr bwMode="auto">
          <a:xfrm>
            <a:off x="1017973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3A1ACA2C-7988-4D5D-9F18-C395AFC40A56}"/>
              </a:ext>
            </a:extLst>
          </p:cNvPr>
          <p:cNvSpPr/>
          <p:nvPr/>
        </p:nvSpPr>
        <p:spPr bwMode="auto">
          <a:xfrm>
            <a:off x="1380690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  <a:endParaRPr lang="fr-FR" sz="1400" dirty="0">
              <a:solidFill>
                <a:srgbClr val="F97B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F44F2-B8E1-43A7-A313-5BF26E0A9445}"/>
              </a:ext>
            </a:extLst>
          </p:cNvPr>
          <p:cNvSpPr/>
          <p:nvPr/>
        </p:nvSpPr>
        <p:spPr bwMode="auto">
          <a:xfrm>
            <a:off x="1743406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18AAED3-9556-46C7-BD09-E5FF04BC358C}"/>
              </a:ext>
            </a:extLst>
          </p:cNvPr>
          <p:cNvSpPr/>
          <p:nvPr/>
        </p:nvSpPr>
        <p:spPr bwMode="auto">
          <a:xfrm>
            <a:off x="2106122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5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809C394-913E-40A2-A4B6-CD97C9B650AF}"/>
              </a:ext>
            </a:extLst>
          </p:cNvPr>
          <p:cNvSpPr/>
          <p:nvPr/>
        </p:nvSpPr>
        <p:spPr bwMode="auto">
          <a:xfrm>
            <a:off x="2468838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6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29900E3-C961-4C8D-A93F-0AD8BE79491D}"/>
              </a:ext>
            </a:extLst>
          </p:cNvPr>
          <p:cNvSpPr/>
          <p:nvPr/>
        </p:nvSpPr>
        <p:spPr bwMode="auto">
          <a:xfrm>
            <a:off x="2831555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7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F526571-C411-48A0-9741-69F55123B6AC}"/>
              </a:ext>
            </a:extLst>
          </p:cNvPr>
          <p:cNvSpPr/>
          <p:nvPr/>
        </p:nvSpPr>
        <p:spPr bwMode="auto">
          <a:xfrm>
            <a:off x="3194271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8</a:t>
            </a:r>
            <a:endParaRPr lang="fr-FR" sz="1400" dirty="0">
              <a:solidFill>
                <a:srgbClr val="F97B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C0FD58DC-B568-4164-A9CF-3472BCA80B2B}"/>
              </a:ext>
            </a:extLst>
          </p:cNvPr>
          <p:cNvSpPr/>
          <p:nvPr/>
        </p:nvSpPr>
        <p:spPr bwMode="auto">
          <a:xfrm>
            <a:off x="3556987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9</a:t>
            </a:r>
            <a:endParaRPr lang="fr-FR" sz="1400" dirty="0">
              <a:solidFill>
                <a:srgbClr val="F97B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BD571A5D-D533-43C2-BC6F-241319E06366}"/>
              </a:ext>
            </a:extLst>
          </p:cNvPr>
          <p:cNvSpPr/>
          <p:nvPr/>
        </p:nvSpPr>
        <p:spPr bwMode="auto">
          <a:xfrm>
            <a:off x="3919704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10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E8A0E1AF-3DEC-4F0E-88AB-22322F07CBDB}"/>
              </a:ext>
            </a:extLst>
          </p:cNvPr>
          <p:cNvSpPr/>
          <p:nvPr/>
        </p:nvSpPr>
        <p:spPr bwMode="auto">
          <a:xfrm>
            <a:off x="4282420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11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7020A84C-8CC5-415F-BAE4-C0F29672C204}"/>
              </a:ext>
            </a:extLst>
          </p:cNvPr>
          <p:cNvSpPr/>
          <p:nvPr/>
        </p:nvSpPr>
        <p:spPr bwMode="auto">
          <a:xfrm>
            <a:off x="4645136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12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662B76C-45E0-4E0D-B4F6-CB13809207A8}"/>
              </a:ext>
            </a:extLst>
          </p:cNvPr>
          <p:cNvSpPr/>
          <p:nvPr/>
        </p:nvSpPr>
        <p:spPr bwMode="auto">
          <a:xfrm>
            <a:off x="5007852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13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924040A-4526-4992-B33B-FA7FED246A93}"/>
              </a:ext>
            </a:extLst>
          </p:cNvPr>
          <p:cNvSpPr/>
          <p:nvPr/>
        </p:nvSpPr>
        <p:spPr bwMode="auto">
          <a:xfrm>
            <a:off x="5370569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14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65E39129-AB62-4416-98A2-78DE8E09B72B}"/>
              </a:ext>
            </a:extLst>
          </p:cNvPr>
          <p:cNvSpPr/>
          <p:nvPr/>
        </p:nvSpPr>
        <p:spPr bwMode="auto">
          <a:xfrm>
            <a:off x="5733285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15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FD584E50-AAF4-4814-AEDF-82C23146A672}"/>
              </a:ext>
            </a:extLst>
          </p:cNvPr>
          <p:cNvSpPr/>
          <p:nvPr/>
        </p:nvSpPr>
        <p:spPr bwMode="auto">
          <a:xfrm>
            <a:off x="6095999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16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A74F8F09-9A66-40AF-BFE8-31840F3EE4BF}"/>
              </a:ext>
            </a:extLst>
          </p:cNvPr>
          <p:cNvSpPr/>
          <p:nvPr/>
        </p:nvSpPr>
        <p:spPr bwMode="auto">
          <a:xfrm>
            <a:off x="6458715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17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04F7BB70-13DE-45FC-925B-6581A33A70AF}"/>
              </a:ext>
            </a:extLst>
          </p:cNvPr>
          <p:cNvSpPr/>
          <p:nvPr/>
        </p:nvSpPr>
        <p:spPr bwMode="auto">
          <a:xfrm>
            <a:off x="6821431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18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BC90D1DA-7C99-4057-8035-EB077B130DC1}"/>
              </a:ext>
            </a:extLst>
          </p:cNvPr>
          <p:cNvSpPr/>
          <p:nvPr/>
        </p:nvSpPr>
        <p:spPr bwMode="auto">
          <a:xfrm>
            <a:off x="7184148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19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E7DB2AF4-BDC5-47F8-AA96-1ED65BB4FA5F}"/>
              </a:ext>
            </a:extLst>
          </p:cNvPr>
          <p:cNvSpPr/>
          <p:nvPr/>
        </p:nvSpPr>
        <p:spPr bwMode="auto">
          <a:xfrm>
            <a:off x="7546864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20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8E6F257-62AE-412C-8CA0-9D68B557E46E}"/>
              </a:ext>
            </a:extLst>
          </p:cNvPr>
          <p:cNvSpPr/>
          <p:nvPr/>
        </p:nvSpPr>
        <p:spPr bwMode="auto">
          <a:xfrm>
            <a:off x="7909580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21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FD4D1ECD-0EFF-4A0B-8BBE-757B6DCB1BD5}"/>
              </a:ext>
            </a:extLst>
          </p:cNvPr>
          <p:cNvSpPr/>
          <p:nvPr/>
        </p:nvSpPr>
        <p:spPr bwMode="auto">
          <a:xfrm>
            <a:off x="8272296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22</a:t>
            </a:r>
            <a:endParaRPr lang="fr-FR" sz="1400" dirty="0">
              <a:solidFill>
                <a:srgbClr val="F97B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40E791C4-03D8-40DE-9EE6-D77488845E89}"/>
              </a:ext>
            </a:extLst>
          </p:cNvPr>
          <p:cNvSpPr/>
          <p:nvPr/>
        </p:nvSpPr>
        <p:spPr bwMode="auto">
          <a:xfrm>
            <a:off x="8635013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23</a:t>
            </a:r>
            <a:endParaRPr lang="fr-FR" sz="1400" dirty="0">
              <a:solidFill>
                <a:srgbClr val="F97B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14E04B30-9838-48BE-917C-E9909850CB7A}"/>
              </a:ext>
            </a:extLst>
          </p:cNvPr>
          <p:cNvSpPr/>
          <p:nvPr/>
        </p:nvSpPr>
        <p:spPr bwMode="auto">
          <a:xfrm>
            <a:off x="8997729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24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D9732FFD-A7DC-490F-9D2E-CE72EB46B2FA}"/>
              </a:ext>
            </a:extLst>
          </p:cNvPr>
          <p:cNvSpPr/>
          <p:nvPr/>
        </p:nvSpPr>
        <p:spPr bwMode="auto">
          <a:xfrm>
            <a:off x="9360445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25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F2D18C2-C1B6-4143-B92E-17434D577310}"/>
              </a:ext>
            </a:extLst>
          </p:cNvPr>
          <p:cNvSpPr/>
          <p:nvPr/>
        </p:nvSpPr>
        <p:spPr bwMode="auto">
          <a:xfrm>
            <a:off x="9723162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26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DB9A15EE-35AA-43AD-B4FA-4AF78D8820EC}"/>
              </a:ext>
            </a:extLst>
          </p:cNvPr>
          <p:cNvSpPr/>
          <p:nvPr/>
        </p:nvSpPr>
        <p:spPr bwMode="auto">
          <a:xfrm>
            <a:off x="10085878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27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2D55590-1DA8-40B6-95FC-CE8AC6A6A2AB}"/>
              </a:ext>
            </a:extLst>
          </p:cNvPr>
          <p:cNvSpPr/>
          <p:nvPr/>
        </p:nvSpPr>
        <p:spPr bwMode="auto">
          <a:xfrm>
            <a:off x="10448594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28</a:t>
            </a:r>
            <a:endParaRPr lang="fr-FR" sz="1400" dirty="0">
              <a:solidFill>
                <a:srgbClr val="F97B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9546B2D9-AA7C-4824-BF05-5CCC093FF47F}"/>
              </a:ext>
            </a:extLst>
          </p:cNvPr>
          <p:cNvSpPr/>
          <p:nvPr/>
        </p:nvSpPr>
        <p:spPr bwMode="auto">
          <a:xfrm>
            <a:off x="10811310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29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9D14F9D0-4A7D-4C7C-910D-66A2D3D6270C}"/>
              </a:ext>
            </a:extLst>
          </p:cNvPr>
          <p:cNvSpPr/>
          <p:nvPr/>
        </p:nvSpPr>
        <p:spPr bwMode="auto">
          <a:xfrm>
            <a:off x="11174027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30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531813E2-12A3-449D-94BE-12A4E13DA9C2}"/>
              </a:ext>
            </a:extLst>
          </p:cNvPr>
          <p:cNvSpPr/>
          <p:nvPr/>
        </p:nvSpPr>
        <p:spPr bwMode="auto">
          <a:xfrm>
            <a:off x="11536743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31</a:t>
            </a:r>
            <a:endParaRPr lang="fr-FR" sz="1400" dirty="0">
              <a:solidFill>
                <a:srgbClr val="F97B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8D3806C3-CC39-4B6F-9379-1F852292990E}"/>
              </a:ext>
            </a:extLst>
          </p:cNvPr>
          <p:cNvSpPr/>
          <p:nvPr/>
        </p:nvSpPr>
        <p:spPr bwMode="auto">
          <a:xfrm>
            <a:off x="292541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82648F34-00F5-413F-84A3-72E4FB1C1A62}"/>
              </a:ext>
            </a:extLst>
          </p:cNvPr>
          <p:cNvSpPr/>
          <p:nvPr/>
        </p:nvSpPr>
        <p:spPr bwMode="auto">
          <a:xfrm>
            <a:off x="655257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71538B34-9FEA-43ED-B6C5-DF38E988ED9B}"/>
              </a:ext>
            </a:extLst>
          </p:cNvPr>
          <p:cNvSpPr/>
          <p:nvPr/>
        </p:nvSpPr>
        <p:spPr bwMode="auto">
          <a:xfrm>
            <a:off x="1017973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A7DB71E7-A53C-47DC-9D8F-B9773CD4002D}"/>
              </a:ext>
            </a:extLst>
          </p:cNvPr>
          <p:cNvSpPr/>
          <p:nvPr/>
        </p:nvSpPr>
        <p:spPr bwMode="auto">
          <a:xfrm>
            <a:off x="1380690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F9AE57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8</a:t>
            </a:r>
            <a:endParaRPr lang="fr-FR" sz="16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8468A985-3439-4FE8-A39B-7A4F2882600F}"/>
              </a:ext>
            </a:extLst>
          </p:cNvPr>
          <p:cNvSpPr/>
          <p:nvPr/>
        </p:nvSpPr>
        <p:spPr bwMode="auto">
          <a:xfrm>
            <a:off x="1743406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F97B57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8</a:t>
            </a:r>
            <a:endParaRPr lang="fr-FR" sz="16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CE42CDED-7010-4052-B0F1-F3E79AA444A9}"/>
              </a:ext>
            </a:extLst>
          </p:cNvPr>
          <p:cNvSpPr/>
          <p:nvPr/>
        </p:nvSpPr>
        <p:spPr bwMode="auto">
          <a:xfrm>
            <a:off x="2106122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AE461AA1-6FD9-467C-B633-16C0CF54956B}"/>
              </a:ext>
            </a:extLst>
          </p:cNvPr>
          <p:cNvSpPr/>
          <p:nvPr/>
        </p:nvSpPr>
        <p:spPr bwMode="auto">
          <a:xfrm>
            <a:off x="2468838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B8D2D132-CD59-47B1-8EC1-4BF4AF6CF661}"/>
              </a:ext>
            </a:extLst>
          </p:cNvPr>
          <p:cNvSpPr/>
          <p:nvPr/>
        </p:nvSpPr>
        <p:spPr bwMode="auto">
          <a:xfrm>
            <a:off x="2831555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F1290EFF-91FB-4A5B-A706-4B037B891D08}"/>
              </a:ext>
            </a:extLst>
          </p:cNvPr>
          <p:cNvSpPr/>
          <p:nvPr/>
        </p:nvSpPr>
        <p:spPr bwMode="auto">
          <a:xfrm>
            <a:off x="3194271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A809F9B3-CBE8-4317-AD14-B0F8EC04A28F}"/>
              </a:ext>
            </a:extLst>
          </p:cNvPr>
          <p:cNvSpPr/>
          <p:nvPr/>
        </p:nvSpPr>
        <p:spPr bwMode="auto">
          <a:xfrm>
            <a:off x="3556987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15A04756-45BB-4D1F-AF88-8A0FB27CCD51}"/>
              </a:ext>
            </a:extLst>
          </p:cNvPr>
          <p:cNvSpPr/>
          <p:nvPr/>
        </p:nvSpPr>
        <p:spPr bwMode="auto">
          <a:xfrm>
            <a:off x="3919704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DDDF20CA-9644-4C0F-BD74-9CCAE2770094}"/>
              </a:ext>
            </a:extLst>
          </p:cNvPr>
          <p:cNvSpPr/>
          <p:nvPr/>
        </p:nvSpPr>
        <p:spPr bwMode="auto">
          <a:xfrm>
            <a:off x="4282420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D3F9330E-0FD2-49B8-83D6-559F47A11EC2}"/>
              </a:ext>
            </a:extLst>
          </p:cNvPr>
          <p:cNvSpPr/>
          <p:nvPr/>
        </p:nvSpPr>
        <p:spPr bwMode="auto">
          <a:xfrm>
            <a:off x="4645136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A80289C1-525E-4F2A-9BB9-743C1577726C}"/>
              </a:ext>
            </a:extLst>
          </p:cNvPr>
          <p:cNvSpPr/>
          <p:nvPr/>
        </p:nvSpPr>
        <p:spPr bwMode="auto">
          <a:xfrm>
            <a:off x="5007852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DE474E56-6324-472A-86D3-3B20831CD51C}"/>
              </a:ext>
            </a:extLst>
          </p:cNvPr>
          <p:cNvSpPr/>
          <p:nvPr/>
        </p:nvSpPr>
        <p:spPr bwMode="auto">
          <a:xfrm>
            <a:off x="5370569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AD533051-A6CD-4D6A-8D03-90A6F1AA9508}"/>
              </a:ext>
            </a:extLst>
          </p:cNvPr>
          <p:cNvSpPr/>
          <p:nvPr/>
        </p:nvSpPr>
        <p:spPr bwMode="auto">
          <a:xfrm>
            <a:off x="5733285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EF2A8E09-906A-4296-96D8-0A18BE1CDF63}"/>
              </a:ext>
            </a:extLst>
          </p:cNvPr>
          <p:cNvSpPr/>
          <p:nvPr/>
        </p:nvSpPr>
        <p:spPr bwMode="auto">
          <a:xfrm>
            <a:off x="6095999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F30BFAC0-D795-4ADE-B371-2BD435DFFCFB}"/>
              </a:ext>
            </a:extLst>
          </p:cNvPr>
          <p:cNvSpPr/>
          <p:nvPr/>
        </p:nvSpPr>
        <p:spPr bwMode="auto">
          <a:xfrm>
            <a:off x="6458715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BBE925B3-116B-4DE1-89EA-B1672AA3614E}"/>
              </a:ext>
            </a:extLst>
          </p:cNvPr>
          <p:cNvSpPr/>
          <p:nvPr/>
        </p:nvSpPr>
        <p:spPr bwMode="auto">
          <a:xfrm>
            <a:off x="6821431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02164972-405E-41CF-88D0-331943EA6F5E}"/>
              </a:ext>
            </a:extLst>
          </p:cNvPr>
          <p:cNvSpPr/>
          <p:nvPr/>
        </p:nvSpPr>
        <p:spPr bwMode="auto">
          <a:xfrm>
            <a:off x="7184148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A7F5445E-BFB4-4C74-9562-7B70D37B80BC}"/>
              </a:ext>
            </a:extLst>
          </p:cNvPr>
          <p:cNvSpPr/>
          <p:nvPr/>
        </p:nvSpPr>
        <p:spPr bwMode="auto">
          <a:xfrm>
            <a:off x="7546864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05254600-73DA-4F18-8904-601C08F32CB7}"/>
              </a:ext>
            </a:extLst>
          </p:cNvPr>
          <p:cNvSpPr/>
          <p:nvPr/>
        </p:nvSpPr>
        <p:spPr bwMode="auto">
          <a:xfrm>
            <a:off x="7909580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98778FCC-E001-4742-B924-6987A686EC66}"/>
              </a:ext>
            </a:extLst>
          </p:cNvPr>
          <p:cNvSpPr/>
          <p:nvPr/>
        </p:nvSpPr>
        <p:spPr bwMode="auto">
          <a:xfrm>
            <a:off x="8272296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408EF320-8C02-4685-ABC5-389F81E7FE50}"/>
              </a:ext>
            </a:extLst>
          </p:cNvPr>
          <p:cNvSpPr/>
          <p:nvPr/>
        </p:nvSpPr>
        <p:spPr bwMode="auto">
          <a:xfrm>
            <a:off x="8635013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5C21CC66-7776-4626-8A79-AB114576581B}"/>
              </a:ext>
            </a:extLst>
          </p:cNvPr>
          <p:cNvSpPr/>
          <p:nvPr/>
        </p:nvSpPr>
        <p:spPr bwMode="auto">
          <a:xfrm>
            <a:off x="8997729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C9B12B1C-D5D1-47BC-90DD-B901C7C902A4}"/>
              </a:ext>
            </a:extLst>
          </p:cNvPr>
          <p:cNvSpPr/>
          <p:nvPr/>
        </p:nvSpPr>
        <p:spPr bwMode="auto">
          <a:xfrm>
            <a:off x="9360445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3A6FD462-0FF1-49E6-BC15-04A8DBCC5E41}"/>
              </a:ext>
            </a:extLst>
          </p:cNvPr>
          <p:cNvSpPr/>
          <p:nvPr/>
        </p:nvSpPr>
        <p:spPr bwMode="auto">
          <a:xfrm>
            <a:off x="9723162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741E3C85-A9F5-49D5-927B-7FF00C865BAA}"/>
              </a:ext>
            </a:extLst>
          </p:cNvPr>
          <p:cNvSpPr/>
          <p:nvPr/>
        </p:nvSpPr>
        <p:spPr bwMode="auto">
          <a:xfrm>
            <a:off x="10085878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4" name="Freeform: Shape 63">
            <a:extLst>
              <a:ext uri="{FF2B5EF4-FFF2-40B4-BE49-F238E27FC236}">
                <a16:creationId xmlns:a16="http://schemas.microsoft.com/office/drawing/2014/main" id="{87853643-F646-4ACA-A704-10855F0F5D05}"/>
              </a:ext>
            </a:extLst>
          </p:cNvPr>
          <p:cNvSpPr/>
          <p:nvPr/>
        </p:nvSpPr>
        <p:spPr bwMode="auto">
          <a:xfrm>
            <a:off x="10448594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0247EC92-170A-4DD5-A783-72657954D35D}"/>
              </a:ext>
            </a:extLst>
          </p:cNvPr>
          <p:cNvSpPr/>
          <p:nvPr/>
        </p:nvSpPr>
        <p:spPr bwMode="auto">
          <a:xfrm>
            <a:off x="10811310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78B4B0CE-8F66-4F94-B536-050978745719}"/>
              </a:ext>
            </a:extLst>
          </p:cNvPr>
          <p:cNvSpPr/>
          <p:nvPr/>
        </p:nvSpPr>
        <p:spPr bwMode="auto">
          <a:xfrm>
            <a:off x="11174027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CE165F66-EF39-4E2E-AE10-A70A97221750}"/>
              </a:ext>
            </a:extLst>
          </p:cNvPr>
          <p:cNvSpPr/>
          <p:nvPr/>
        </p:nvSpPr>
        <p:spPr bwMode="auto">
          <a:xfrm>
            <a:off x="11536743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A59F8484-1CE9-4FC6-9897-18CCE4CDA817}"/>
              </a:ext>
            </a:extLst>
          </p:cNvPr>
          <p:cNvSpPr/>
          <p:nvPr/>
        </p:nvSpPr>
        <p:spPr bwMode="auto">
          <a:xfrm>
            <a:off x="-198120" y="304800"/>
            <a:ext cx="490660" cy="2225040"/>
          </a:xfrm>
          <a:prstGeom prst="rect">
            <a:avLst/>
          </a:prstGeom>
          <a:solidFill>
            <a:srgbClr val="343D46"/>
          </a:solidFill>
          <a:ln w="28575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cxnSp>
        <p:nvCxnSpPr>
          <p:cNvPr id="74" name="Connector: Curved 73">
            <a:extLst>
              <a:ext uri="{FF2B5EF4-FFF2-40B4-BE49-F238E27FC236}">
                <a16:creationId xmlns:a16="http://schemas.microsoft.com/office/drawing/2014/main" id="{E4DDB03B-C954-4C3D-8C8B-1DA0A0742E96}"/>
              </a:ext>
            </a:extLst>
          </p:cNvPr>
          <p:cNvCxnSpPr>
            <a:cxnSpLocks/>
          </p:cNvCxnSpPr>
          <p:nvPr/>
        </p:nvCxnSpPr>
        <p:spPr>
          <a:xfrm rot="16200000" flipV="1">
            <a:off x="1735533" y="1225287"/>
            <a:ext cx="12700" cy="365760"/>
          </a:xfrm>
          <a:prstGeom prst="curvedConnector3">
            <a:avLst>
              <a:gd name="adj1" fmla="val 1500000"/>
            </a:avLst>
          </a:prstGeom>
          <a:ln w="19050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C96D001B-4FC0-4C7F-B9D1-B8553904335E}"/>
              </a:ext>
            </a:extLst>
          </p:cNvPr>
          <p:cNvSpPr txBox="1"/>
          <p:nvPr/>
        </p:nvSpPr>
        <p:spPr>
          <a:xfrm>
            <a:off x="133571" y="3566279"/>
            <a:ext cx="30607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>
                <a:solidFill>
                  <a:srgbClr val="33CCFF"/>
                </a:solidFill>
                <a:latin typeface="Eudoxus Sans Medium" pitchFamily="2" charset="0"/>
                <a:cs typeface="Eudoxus Sans Medium" pitchFamily="2" charset="0"/>
              </a:rPr>
              <a:t>input:</a:t>
            </a:r>
          </a:p>
          <a:p>
            <a:r>
              <a:rPr lang="fr-FR" sz="20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train_days </a:t>
            </a:r>
            <a:r>
              <a:rPr lang="fr-FR" sz="20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=</a:t>
            </a:r>
          </a:p>
          <a:p>
            <a:r>
              <a:rPr lang="fr-FR" sz="2000">
                <a:latin typeface="Eudoxus Sans Medium" pitchFamily="2" charset="0"/>
                <a:cs typeface="Eudoxus Sans Medium" pitchFamily="2" charset="0"/>
              </a:rPr>
              <a:t>[</a:t>
            </a:r>
            <a:r>
              <a:rPr lang="fr-FR" sz="2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2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2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8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2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9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2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22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2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23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2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28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2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31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]</a:t>
            </a:r>
            <a:br>
              <a:rPr lang="fr-FR" sz="2000">
                <a:latin typeface="Eudoxus Sans Medium" pitchFamily="2" charset="0"/>
                <a:cs typeface="Eudoxus Sans Medium" pitchFamily="2" charset="0"/>
              </a:rPr>
            </a:br>
            <a:r>
              <a:rPr lang="fr-FR" sz="20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costs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 </a:t>
            </a:r>
            <a:r>
              <a:rPr lang="fr-FR" sz="20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=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 [</a:t>
            </a:r>
            <a:r>
              <a:rPr lang="fr-FR" sz="2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2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10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2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25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]</a:t>
            </a:r>
          </a:p>
          <a:p>
            <a:r>
              <a:rPr lang="fr-FR" sz="20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n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 </a:t>
            </a:r>
            <a:r>
              <a:rPr lang="fr-FR" sz="20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=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 </a:t>
            </a:r>
            <a:r>
              <a:rPr lang="fr-FR" sz="2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32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511EB746-CCED-4131-B758-B7C5253CB8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6987" y="3591974"/>
            <a:ext cx="8542723" cy="3139321"/>
          </a:xfrm>
          <a:prstGeom prst="rect">
            <a:avLst/>
          </a:prstGeom>
          <a:solidFill>
            <a:srgbClr val="343D4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fr-FR" altLang="fr-FR" b="0" i="1" u="none" strike="noStrike" cap="none" normalizeH="0" baseline="0">
                <a:ln>
                  <a:noFill/>
                </a:ln>
                <a:solidFill>
                  <a:srgbClr val="5EB4B4"/>
                </a:solidFill>
                <a:effectLst/>
                <a:latin typeface="Consolas" panose="020B0609020204030204" pitchFamily="49" charset="0"/>
              </a:rPr>
              <a:t>cost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train_days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costs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n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not in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train_days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&gt;=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else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day_cost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costs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&gt;=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else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week_cost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costs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7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&gt;=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else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month_cost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costs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30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&gt;=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else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min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day_cost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week_cost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month_cost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endParaRPr kumimoji="0" lang="fr-FR" altLang="fr-FR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2075718"/>
      </p:ext>
    </p:extLst>
  </p:cSld>
  <p:clrMapOvr>
    <a:masterClrMapping/>
  </p:clrMapOvr>
  <p:transition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3547B03C-3242-4F3E-979C-B2DEC27994DB}"/>
              </a:ext>
            </a:extLst>
          </p:cNvPr>
          <p:cNvSpPr/>
          <p:nvPr/>
        </p:nvSpPr>
        <p:spPr bwMode="auto">
          <a:xfrm>
            <a:off x="292541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7D170733-8FAA-4236-80EA-4DD889762254}"/>
              </a:ext>
            </a:extLst>
          </p:cNvPr>
          <p:cNvSpPr/>
          <p:nvPr/>
        </p:nvSpPr>
        <p:spPr bwMode="auto">
          <a:xfrm>
            <a:off x="655257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1400" dirty="0">
              <a:solidFill>
                <a:srgbClr val="F97B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C8FECA02-ABF5-498D-ABFB-9F55FB015425}"/>
              </a:ext>
            </a:extLst>
          </p:cNvPr>
          <p:cNvSpPr/>
          <p:nvPr/>
        </p:nvSpPr>
        <p:spPr bwMode="auto">
          <a:xfrm>
            <a:off x="1017973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3A1ACA2C-7988-4D5D-9F18-C395AFC40A56}"/>
              </a:ext>
            </a:extLst>
          </p:cNvPr>
          <p:cNvSpPr/>
          <p:nvPr/>
        </p:nvSpPr>
        <p:spPr bwMode="auto">
          <a:xfrm>
            <a:off x="1380690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  <a:endParaRPr lang="fr-FR" sz="1400" dirty="0">
              <a:solidFill>
                <a:srgbClr val="F97B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F44F2-B8E1-43A7-A313-5BF26E0A9445}"/>
              </a:ext>
            </a:extLst>
          </p:cNvPr>
          <p:cNvSpPr/>
          <p:nvPr/>
        </p:nvSpPr>
        <p:spPr bwMode="auto">
          <a:xfrm>
            <a:off x="1743406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18AAED3-9556-46C7-BD09-E5FF04BC358C}"/>
              </a:ext>
            </a:extLst>
          </p:cNvPr>
          <p:cNvSpPr/>
          <p:nvPr/>
        </p:nvSpPr>
        <p:spPr bwMode="auto">
          <a:xfrm>
            <a:off x="2106122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5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809C394-913E-40A2-A4B6-CD97C9B650AF}"/>
              </a:ext>
            </a:extLst>
          </p:cNvPr>
          <p:cNvSpPr/>
          <p:nvPr/>
        </p:nvSpPr>
        <p:spPr bwMode="auto">
          <a:xfrm>
            <a:off x="2468838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6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29900E3-C961-4C8D-A93F-0AD8BE79491D}"/>
              </a:ext>
            </a:extLst>
          </p:cNvPr>
          <p:cNvSpPr/>
          <p:nvPr/>
        </p:nvSpPr>
        <p:spPr bwMode="auto">
          <a:xfrm>
            <a:off x="2831555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7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F526571-C411-48A0-9741-69F55123B6AC}"/>
              </a:ext>
            </a:extLst>
          </p:cNvPr>
          <p:cNvSpPr/>
          <p:nvPr/>
        </p:nvSpPr>
        <p:spPr bwMode="auto">
          <a:xfrm>
            <a:off x="3194271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8</a:t>
            </a:r>
            <a:endParaRPr lang="fr-FR" sz="1400" dirty="0">
              <a:solidFill>
                <a:srgbClr val="F97B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C0FD58DC-B568-4164-A9CF-3472BCA80B2B}"/>
              </a:ext>
            </a:extLst>
          </p:cNvPr>
          <p:cNvSpPr/>
          <p:nvPr/>
        </p:nvSpPr>
        <p:spPr bwMode="auto">
          <a:xfrm>
            <a:off x="3556987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9</a:t>
            </a:r>
            <a:endParaRPr lang="fr-FR" sz="1400" dirty="0">
              <a:solidFill>
                <a:srgbClr val="F97B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BD571A5D-D533-43C2-BC6F-241319E06366}"/>
              </a:ext>
            </a:extLst>
          </p:cNvPr>
          <p:cNvSpPr/>
          <p:nvPr/>
        </p:nvSpPr>
        <p:spPr bwMode="auto">
          <a:xfrm>
            <a:off x="3919704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10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E8A0E1AF-3DEC-4F0E-88AB-22322F07CBDB}"/>
              </a:ext>
            </a:extLst>
          </p:cNvPr>
          <p:cNvSpPr/>
          <p:nvPr/>
        </p:nvSpPr>
        <p:spPr bwMode="auto">
          <a:xfrm>
            <a:off x="4282420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11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7020A84C-8CC5-415F-BAE4-C0F29672C204}"/>
              </a:ext>
            </a:extLst>
          </p:cNvPr>
          <p:cNvSpPr/>
          <p:nvPr/>
        </p:nvSpPr>
        <p:spPr bwMode="auto">
          <a:xfrm>
            <a:off x="4645136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12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662B76C-45E0-4E0D-B4F6-CB13809207A8}"/>
              </a:ext>
            </a:extLst>
          </p:cNvPr>
          <p:cNvSpPr/>
          <p:nvPr/>
        </p:nvSpPr>
        <p:spPr bwMode="auto">
          <a:xfrm>
            <a:off x="5007852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13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924040A-4526-4992-B33B-FA7FED246A93}"/>
              </a:ext>
            </a:extLst>
          </p:cNvPr>
          <p:cNvSpPr/>
          <p:nvPr/>
        </p:nvSpPr>
        <p:spPr bwMode="auto">
          <a:xfrm>
            <a:off x="5370569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14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65E39129-AB62-4416-98A2-78DE8E09B72B}"/>
              </a:ext>
            </a:extLst>
          </p:cNvPr>
          <p:cNvSpPr/>
          <p:nvPr/>
        </p:nvSpPr>
        <p:spPr bwMode="auto">
          <a:xfrm>
            <a:off x="5733285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15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FD584E50-AAF4-4814-AEDF-82C23146A672}"/>
              </a:ext>
            </a:extLst>
          </p:cNvPr>
          <p:cNvSpPr/>
          <p:nvPr/>
        </p:nvSpPr>
        <p:spPr bwMode="auto">
          <a:xfrm>
            <a:off x="6095999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16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A74F8F09-9A66-40AF-BFE8-31840F3EE4BF}"/>
              </a:ext>
            </a:extLst>
          </p:cNvPr>
          <p:cNvSpPr/>
          <p:nvPr/>
        </p:nvSpPr>
        <p:spPr bwMode="auto">
          <a:xfrm>
            <a:off x="6458715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17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04F7BB70-13DE-45FC-925B-6581A33A70AF}"/>
              </a:ext>
            </a:extLst>
          </p:cNvPr>
          <p:cNvSpPr/>
          <p:nvPr/>
        </p:nvSpPr>
        <p:spPr bwMode="auto">
          <a:xfrm>
            <a:off x="6821431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18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BC90D1DA-7C99-4057-8035-EB077B130DC1}"/>
              </a:ext>
            </a:extLst>
          </p:cNvPr>
          <p:cNvSpPr/>
          <p:nvPr/>
        </p:nvSpPr>
        <p:spPr bwMode="auto">
          <a:xfrm>
            <a:off x="7184148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19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E7DB2AF4-BDC5-47F8-AA96-1ED65BB4FA5F}"/>
              </a:ext>
            </a:extLst>
          </p:cNvPr>
          <p:cNvSpPr/>
          <p:nvPr/>
        </p:nvSpPr>
        <p:spPr bwMode="auto">
          <a:xfrm>
            <a:off x="7546864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20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8E6F257-62AE-412C-8CA0-9D68B557E46E}"/>
              </a:ext>
            </a:extLst>
          </p:cNvPr>
          <p:cNvSpPr/>
          <p:nvPr/>
        </p:nvSpPr>
        <p:spPr bwMode="auto">
          <a:xfrm>
            <a:off x="7909580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21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FD4D1ECD-0EFF-4A0B-8BBE-757B6DCB1BD5}"/>
              </a:ext>
            </a:extLst>
          </p:cNvPr>
          <p:cNvSpPr/>
          <p:nvPr/>
        </p:nvSpPr>
        <p:spPr bwMode="auto">
          <a:xfrm>
            <a:off x="8272296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22</a:t>
            </a:r>
            <a:endParaRPr lang="fr-FR" sz="1400" dirty="0">
              <a:solidFill>
                <a:srgbClr val="F97B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40E791C4-03D8-40DE-9EE6-D77488845E89}"/>
              </a:ext>
            </a:extLst>
          </p:cNvPr>
          <p:cNvSpPr/>
          <p:nvPr/>
        </p:nvSpPr>
        <p:spPr bwMode="auto">
          <a:xfrm>
            <a:off x="8635013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23</a:t>
            </a:r>
            <a:endParaRPr lang="fr-FR" sz="1400" dirty="0">
              <a:solidFill>
                <a:srgbClr val="F97B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14E04B30-9838-48BE-917C-E9909850CB7A}"/>
              </a:ext>
            </a:extLst>
          </p:cNvPr>
          <p:cNvSpPr/>
          <p:nvPr/>
        </p:nvSpPr>
        <p:spPr bwMode="auto">
          <a:xfrm>
            <a:off x="8997729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24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D9732FFD-A7DC-490F-9D2E-CE72EB46B2FA}"/>
              </a:ext>
            </a:extLst>
          </p:cNvPr>
          <p:cNvSpPr/>
          <p:nvPr/>
        </p:nvSpPr>
        <p:spPr bwMode="auto">
          <a:xfrm>
            <a:off x="9360445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25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F2D18C2-C1B6-4143-B92E-17434D577310}"/>
              </a:ext>
            </a:extLst>
          </p:cNvPr>
          <p:cNvSpPr/>
          <p:nvPr/>
        </p:nvSpPr>
        <p:spPr bwMode="auto">
          <a:xfrm>
            <a:off x="9723162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26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DB9A15EE-35AA-43AD-B4FA-4AF78D8820EC}"/>
              </a:ext>
            </a:extLst>
          </p:cNvPr>
          <p:cNvSpPr/>
          <p:nvPr/>
        </p:nvSpPr>
        <p:spPr bwMode="auto">
          <a:xfrm>
            <a:off x="10085878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27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2D55590-1DA8-40B6-95FC-CE8AC6A6A2AB}"/>
              </a:ext>
            </a:extLst>
          </p:cNvPr>
          <p:cNvSpPr/>
          <p:nvPr/>
        </p:nvSpPr>
        <p:spPr bwMode="auto">
          <a:xfrm>
            <a:off x="10448594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28</a:t>
            </a:r>
            <a:endParaRPr lang="fr-FR" sz="1400" dirty="0">
              <a:solidFill>
                <a:srgbClr val="F97B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9546B2D9-AA7C-4824-BF05-5CCC093FF47F}"/>
              </a:ext>
            </a:extLst>
          </p:cNvPr>
          <p:cNvSpPr/>
          <p:nvPr/>
        </p:nvSpPr>
        <p:spPr bwMode="auto">
          <a:xfrm>
            <a:off x="10811310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29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9D14F9D0-4A7D-4C7C-910D-66A2D3D6270C}"/>
              </a:ext>
            </a:extLst>
          </p:cNvPr>
          <p:cNvSpPr/>
          <p:nvPr/>
        </p:nvSpPr>
        <p:spPr bwMode="auto">
          <a:xfrm>
            <a:off x="11174027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30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531813E2-12A3-449D-94BE-12A4E13DA9C2}"/>
              </a:ext>
            </a:extLst>
          </p:cNvPr>
          <p:cNvSpPr/>
          <p:nvPr/>
        </p:nvSpPr>
        <p:spPr bwMode="auto">
          <a:xfrm>
            <a:off x="11536743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31</a:t>
            </a:r>
            <a:endParaRPr lang="fr-FR" sz="1400" dirty="0">
              <a:solidFill>
                <a:srgbClr val="F97B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8D3806C3-CC39-4B6F-9379-1F852292990E}"/>
              </a:ext>
            </a:extLst>
          </p:cNvPr>
          <p:cNvSpPr/>
          <p:nvPr/>
        </p:nvSpPr>
        <p:spPr bwMode="auto">
          <a:xfrm>
            <a:off x="292541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82648F34-00F5-413F-84A3-72E4FB1C1A62}"/>
              </a:ext>
            </a:extLst>
          </p:cNvPr>
          <p:cNvSpPr/>
          <p:nvPr/>
        </p:nvSpPr>
        <p:spPr bwMode="auto">
          <a:xfrm>
            <a:off x="655257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71538B34-9FEA-43ED-B6C5-DF38E988ED9B}"/>
              </a:ext>
            </a:extLst>
          </p:cNvPr>
          <p:cNvSpPr/>
          <p:nvPr/>
        </p:nvSpPr>
        <p:spPr bwMode="auto">
          <a:xfrm>
            <a:off x="1017973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A7DB71E7-A53C-47DC-9D8F-B9773CD4002D}"/>
              </a:ext>
            </a:extLst>
          </p:cNvPr>
          <p:cNvSpPr/>
          <p:nvPr/>
        </p:nvSpPr>
        <p:spPr bwMode="auto">
          <a:xfrm>
            <a:off x="1380690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8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8468A985-3439-4FE8-A39B-7A4F2882600F}"/>
              </a:ext>
            </a:extLst>
          </p:cNvPr>
          <p:cNvSpPr/>
          <p:nvPr/>
        </p:nvSpPr>
        <p:spPr bwMode="auto">
          <a:xfrm>
            <a:off x="1743406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F9AE57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8</a:t>
            </a:r>
            <a:endParaRPr lang="fr-FR" sz="16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CE42CDED-7010-4052-B0F1-F3E79AA444A9}"/>
              </a:ext>
            </a:extLst>
          </p:cNvPr>
          <p:cNvSpPr/>
          <p:nvPr/>
        </p:nvSpPr>
        <p:spPr bwMode="auto">
          <a:xfrm>
            <a:off x="2106122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F97B57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8</a:t>
            </a:r>
            <a:endParaRPr lang="fr-FR" sz="16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AE461AA1-6FD9-467C-B633-16C0CF54956B}"/>
              </a:ext>
            </a:extLst>
          </p:cNvPr>
          <p:cNvSpPr/>
          <p:nvPr/>
        </p:nvSpPr>
        <p:spPr bwMode="auto">
          <a:xfrm>
            <a:off x="2468838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B8D2D132-CD59-47B1-8EC1-4BF4AF6CF661}"/>
              </a:ext>
            </a:extLst>
          </p:cNvPr>
          <p:cNvSpPr/>
          <p:nvPr/>
        </p:nvSpPr>
        <p:spPr bwMode="auto">
          <a:xfrm>
            <a:off x="2831555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F1290EFF-91FB-4A5B-A706-4B037B891D08}"/>
              </a:ext>
            </a:extLst>
          </p:cNvPr>
          <p:cNvSpPr/>
          <p:nvPr/>
        </p:nvSpPr>
        <p:spPr bwMode="auto">
          <a:xfrm>
            <a:off x="3194271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A809F9B3-CBE8-4317-AD14-B0F8EC04A28F}"/>
              </a:ext>
            </a:extLst>
          </p:cNvPr>
          <p:cNvSpPr/>
          <p:nvPr/>
        </p:nvSpPr>
        <p:spPr bwMode="auto">
          <a:xfrm>
            <a:off x="3556987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15A04756-45BB-4D1F-AF88-8A0FB27CCD51}"/>
              </a:ext>
            </a:extLst>
          </p:cNvPr>
          <p:cNvSpPr/>
          <p:nvPr/>
        </p:nvSpPr>
        <p:spPr bwMode="auto">
          <a:xfrm>
            <a:off x="3919704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DDDF20CA-9644-4C0F-BD74-9CCAE2770094}"/>
              </a:ext>
            </a:extLst>
          </p:cNvPr>
          <p:cNvSpPr/>
          <p:nvPr/>
        </p:nvSpPr>
        <p:spPr bwMode="auto">
          <a:xfrm>
            <a:off x="4282420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D3F9330E-0FD2-49B8-83D6-559F47A11EC2}"/>
              </a:ext>
            </a:extLst>
          </p:cNvPr>
          <p:cNvSpPr/>
          <p:nvPr/>
        </p:nvSpPr>
        <p:spPr bwMode="auto">
          <a:xfrm>
            <a:off x="4645136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A80289C1-525E-4F2A-9BB9-743C1577726C}"/>
              </a:ext>
            </a:extLst>
          </p:cNvPr>
          <p:cNvSpPr/>
          <p:nvPr/>
        </p:nvSpPr>
        <p:spPr bwMode="auto">
          <a:xfrm>
            <a:off x="5007852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DE474E56-6324-472A-86D3-3B20831CD51C}"/>
              </a:ext>
            </a:extLst>
          </p:cNvPr>
          <p:cNvSpPr/>
          <p:nvPr/>
        </p:nvSpPr>
        <p:spPr bwMode="auto">
          <a:xfrm>
            <a:off x="5370569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AD533051-A6CD-4D6A-8D03-90A6F1AA9508}"/>
              </a:ext>
            </a:extLst>
          </p:cNvPr>
          <p:cNvSpPr/>
          <p:nvPr/>
        </p:nvSpPr>
        <p:spPr bwMode="auto">
          <a:xfrm>
            <a:off x="5733285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EF2A8E09-906A-4296-96D8-0A18BE1CDF63}"/>
              </a:ext>
            </a:extLst>
          </p:cNvPr>
          <p:cNvSpPr/>
          <p:nvPr/>
        </p:nvSpPr>
        <p:spPr bwMode="auto">
          <a:xfrm>
            <a:off x="6095999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F30BFAC0-D795-4ADE-B371-2BD435DFFCFB}"/>
              </a:ext>
            </a:extLst>
          </p:cNvPr>
          <p:cNvSpPr/>
          <p:nvPr/>
        </p:nvSpPr>
        <p:spPr bwMode="auto">
          <a:xfrm>
            <a:off x="6458715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BBE925B3-116B-4DE1-89EA-B1672AA3614E}"/>
              </a:ext>
            </a:extLst>
          </p:cNvPr>
          <p:cNvSpPr/>
          <p:nvPr/>
        </p:nvSpPr>
        <p:spPr bwMode="auto">
          <a:xfrm>
            <a:off x="6821431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02164972-405E-41CF-88D0-331943EA6F5E}"/>
              </a:ext>
            </a:extLst>
          </p:cNvPr>
          <p:cNvSpPr/>
          <p:nvPr/>
        </p:nvSpPr>
        <p:spPr bwMode="auto">
          <a:xfrm>
            <a:off x="7184148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A7F5445E-BFB4-4C74-9562-7B70D37B80BC}"/>
              </a:ext>
            </a:extLst>
          </p:cNvPr>
          <p:cNvSpPr/>
          <p:nvPr/>
        </p:nvSpPr>
        <p:spPr bwMode="auto">
          <a:xfrm>
            <a:off x="7546864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05254600-73DA-4F18-8904-601C08F32CB7}"/>
              </a:ext>
            </a:extLst>
          </p:cNvPr>
          <p:cNvSpPr/>
          <p:nvPr/>
        </p:nvSpPr>
        <p:spPr bwMode="auto">
          <a:xfrm>
            <a:off x="7909580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98778FCC-E001-4742-B924-6987A686EC66}"/>
              </a:ext>
            </a:extLst>
          </p:cNvPr>
          <p:cNvSpPr/>
          <p:nvPr/>
        </p:nvSpPr>
        <p:spPr bwMode="auto">
          <a:xfrm>
            <a:off x="8272296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408EF320-8C02-4685-ABC5-389F81E7FE50}"/>
              </a:ext>
            </a:extLst>
          </p:cNvPr>
          <p:cNvSpPr/>
          <p:nvPr/>
        </p:nvSpPr>
        <p:spPr bwMode="auto">
          <a:xfrm>
            <a:off x="8635013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5C21CC66-7776-4626-8A79-AB114576581B}"/>
              </a:ext>
            </a:extLst>
          </p:cNvPr>
          <p:cNvSpPr/>
          <p:nvPr/>
        </p:nvSpPr>
        <p:spPr bwMode="auto">
          <a:xfrm>
            <a:off x="8997729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C9B12B1C-D5D1-47BC-90DD-B901C7C902A4}"/>
              </a:ext>
            </a:extLst>
          </p:cNvPr>
          <p:cNvSpPr/>
          <p:nvPr/>
        </p:nvSpPr>
        <p:spPr bwMode="auto">
          <a:xfrm>
            <a:off x="9360445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3A6FD462-0FF1-49E6-BC15-04A8DBCC5E41}"/>
              </a:ext>
            </a:extLst>
          </p:cNvPr>
          <p:cNvSpPr/>
          <p:nvPr/>
        </p:nvSpPr>
        <p:spPr bwMode="auto">
          <a:xfrm>
            <a:off x="9723162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741E3C85-A9F5-49D5-927B-7FF00C865BAA}"/>
              </a:ext>
            </a:extLst>
          </p:cNvPr>
          <p:cNvSpPr/>
          <p:nvPr/>
        </p:nvSpPr>
        <p:spPr bwMode="auto">
          <a:xfrm>
            <a:off x="10085878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4" name="Freeform: Shape 63">
            <a:extLst>
              <a:ext uri="{FF2B5EF4-FFF2-40B4-BE49-F238E27FC236}">
                <a16:creationId xmlns:a16="http://schemas.microsoft.com/office/drawing/2014/main" id="{87853643-F646-4ACA-A704-10855F0F5D05}"/>
              </a:ext>
            </a:extLst>
          </p:cNvPr>
          <p:cNvSpPr/>
          <p:nvPr/>
        </p:nvSpPr>
        <p:spPr bwMode="auto">
          <a:xfrm>
            <a:off x="10448594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0247EC92-170A-4DD5-A783-72657954D35D}"/>
              </a:ext>
            </a:extLst>
          </p:cNvPr>
          <p:cNvSpPr/>
          <p:nvPr/>
        </p:nvSpPr>
        <p:spPr bwMode="auto">
          <a:xfrm>
            <a:off x="10811310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78B4B0CE-8F66-4F94-B536-050978745719}"/>
              </a:ext>
            </a:extLst>
          </p:cNvPr>
          <p:cNvSpPr/>
          <p:nvPr/>
        </p:nvSpPr>
        <p:spPr bwMode="auto">
          <a:xfrm>
            <a:off x="11174027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CE165F66-EF39-4E2E-AE10-A70A97221750}"/>
              </a:ext>
            </a:extLst>
          </p:cNvPr>
          <p:cNvSpPr/>
          <p:nvPr/>
        </p:nvSpPr>
        <p:spPr bwMode="auto">
          <a:xfrm>
            <a:off x="11536743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A59F8484-1CE9-4FC6-9897-18CCE4CDA817}"/>
              </a:ext>
            </a:extLst>
          </p:cNvPr>
          <p:cNvSpPr/>
          <p:nvPr/>
        </p:nvSpPr>
        <p:spPr bwMode="auto">
          <a:xfrm>
            <a:off x="-198120" y="304800"/>
            <a:ext cx="490660" cy="2225040"/>
          </a:xfrm>
          <a:prstGeom prst="rect">
            <a:avLst/>
          </a:prstGeom>
          <a:solidFill>
            <a:srgbClr val="343D46"/>
          </a:solidFill>
          <a:ln w="28575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cxnSp>
        <p:nvCxnSpPr>
          <p:cNvPr id="74" name="Connector: Curved 73">
            <a:extLst>
              <a:ext uri="{FF2B5EF4-FFF2-40B4-BE49-F238E27FC236}">
                <a16:creationId xmlns:a16="http://schemas.microsoft.com/office/drawing/2014/main" id="{170D7282-F9C9-4FCD-B4FD-E6FC56D0C68D}"/>
              </a:ext>
            </a:extLst>
          </p:cNvPr>
          <p:cNvCxnSpPr>
            <a:cxnSpLocks/>
          </p:cNvCxnSpPr>
          <p:nvPr/>
        </p:nvCxnSpPr>
        <p:spPr>
          <a:xfrm rot="16200000" flipV="1">
            <a:off x="2099772" y="1225287"/>
            <a:ext cx="12700" cy="365760"/>
          </a:xfrm>
          <a:prstGeom prst="curvedConnector3">
            <a:avLst>
              <a:gd name="adj1" fmla="val 1500000"/>
            </a:avLst>
          </a:prstGeom>
          <a:ln w="19050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A042059E-7D45-40D2-B598-5409CE898359}"/>
              </a:ext>
            </a:extLst>
          </p:cNvPr>
          <p:cNvSpPr txBox="1"/>
          <p:nvPr/>
        </p:nvSpPr>
        <p:spPr>
          <a:xfrm>
            <a:off x="133571" y="3566279"/>
            <a:ext cx="30607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>
                <a:solidFill>
                  <a:srgbClr val="33CCFF"/>
                </a:solidFill>
                <a:latin typeface="Eudoxus Sans Medium" pitchFamily="2" charset="0"/>
                <a:cs typeface="Eudoxus Sans Medium" pitchFamily="2" charset="0"/>
              </a:rPr>
              <a:t>input:</a:t>
            </a:r>
          </a:p>
          <a:p>
            <a:r>
              <a:rPr lang="fr-FR" sz="20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train_days </a:t>
            </a:r>
            <a:r>
              <a:rPr lang="fr-FR" sz="20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=</a:t>
            </a:r>
          </a:p>
          <a:p>
            <a:r>
              <a:rPr lang="fr-FR" sz="2000">
                <a:latin typeface="Eudoxus Sans Medium" pitchFamily="2" charset="0"/>
                <a:cs typeface="Eudoxus Sans Medium" pitchFamily="2" charset="0"/>
              </a:rPr>
              <a:t>[</a:t>
            </a:r>
            <a:r>
              <a:rPr lang="fr-FR" sz="2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2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2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8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2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9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2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22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2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23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2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28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2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31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]</a:t>
            </a:r>
            <a:br>
              <a:rPr lang="fr-FR" sz="2000">
                <a:latin typeface="Eudoxus Sans Medium" pitchFamily="2" charset="0"/>
                <a:cs typeface="Eudoxus Sans Medium" pitchFamily="2" charset="0"/>
              </a:rPr>
            </a:br>
            <a:r>
              <a:rPr lang="fr-FR" sz="20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costs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 </a:t>
            </a:r>
            <a:r>
              <a:rPr lang="fr-FR" sz="20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=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 [</a:t>
            </a:r>
            <a:r>
              <a:rPr lang="fr-FR" sz="2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2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10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2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25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]</a:t>
            </a:r>
          </a:p>
          <a:p>
            <a:r>
              <a:rPr lang="fr-FR" sz="20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n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 </a:t>
            </a:r>
            <a:r>
              <a:rPr lang="fr-FR" sz="20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=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 </a:t>
            </a:r>
            <a:r>
              <a:rPr lang="fr-FR" sz="2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32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E03420EE-3E71-489D-BE4C-853B16040A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6987" y="3591974"/>
            <a:ext cx="8542723" cy="3139321"/>
          </a:xfrm>
          <a:prstGeom prst="rect">
            <a:avLst/>
          </a:prstGeom>
          <a:solidFill>
            <a:srgbClr val="343D4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fr-FR" altLang="fr-FR" b="0" i="1" u="none" strike="noStrike" cap="none" normalizeH="0" baseline="0">
                <a:ln>
                  <a:noFill/>
                </a:ln>
                <a:solidFill>
                  <a:srgbClr val="5EB4B4"/>
                </a:solidFill>
                <a:effectLst/>
                <a:latin typeface="Consolas" panose="020B0609020204030204" pitchFamily="49" charset="0"/>
              </a:rPr>
              <a:t>cost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train_days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costs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n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not in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train_days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&gt;=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else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day_cost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costs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&gt;=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else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week_cost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costs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7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&gt;=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else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month_cost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costs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30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&gt;=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else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min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day_cost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week_cost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month_cost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endParaRPr kumimoji="0" lang="fr-FR" altLang="fr-FR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7886788"/>
      </p:ext>
    </p:extLst>
  </p:cSld>
  <p:clrMapOvr>
    <a:masterClrMapping/>
  </p:clrMapOvr>
  <p:transition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3547B03C-3242-4F3E-979C-B2DEC27994DB}"/>
              </a:ext>
            </a:extLst>
          </p:cNvPr>
          <p:cNvSpPr/>
          <p:nvPr/>
        </p:nvSpPr>
        <p:spPr bwMode="auto">
          <a:xfrm>
            <a:off x="292541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7D170733-8FAA-4236-80EA-4DD889762254}"/>
              </a:ext>
            </a:extLst>
          </p:cNvPr>
          <p:cNvSpPr/>
          <p:nvPr/>
        </p:nvSpPr>
        <p:spPr bwMode="auto">
          <a:xfrm>
            <a:off x="655257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1400" dirty="0">
              <a:solidFill>
                <a:srgbClr val="F97B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C8FECA02-ABF5-498D-ABFB-9F55FB015425}"/>
              </a:ext>
            </a:extLst>
          </p:cNvPr>
          <p:cNvSpPr/>
          <p:nvPr/>
        </p:nvSpPr>
        <p:spPr bwMode="auto">
          <a:xfrm>
            <a:off x="1017973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3A1ACA2C-7988-4D5D-9F18-C395AFC40A56}"/>
              </a:ext>
            </a:extLst>
          </p:cNvPr>
          <p:cNvSpPr/>
          <p:nvPr/>
        </p:nvSpPr>
        <p:spPr bwMode="auto">
          <a:xfrm>
            <a:off x="1380690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  <a:endParaRPr lang="fr-FR" sz="1400" dirty="0">
              <a:solidFill>
                <a:srgbClr val="F97B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F44F2-B8E1-43A7-A313-5BF26E0A9445}"/>
              </a:ext>
            </a:extLst>
          </p:cNvPr>
          <p:cNvSpPr/>
          <p:nvPr/>
        </p:nvSpPr>
        <p:spPr bwMode="auto">
          <a:xfrm>
            <a:off x="1743406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18AAED3-9556-46C7-BD09-E5FF04BC358C}"/>
              </a:ext>
            </a:extLst>
          </p:cNvPr>
          <p:cNvSpPr/>
          <p:nvPr/>
        </p:nvSpPr>
        <p:spPr bwMode="auto">
          <a:xfrm>
            <a:off x="2106122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5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809C394-913E-40A2-A4B6-CD97C9B650AF}"/>
              </a:ext>
            </a:extLst>
          </p:cNvPr>
          <p:cNvSpPr/>
          <p:nvPr/>
        </p:nvSpPr>
        <p:spPr bwMode="auto">
          <a:xfrm>
            <a:off x="2468838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6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29900E3-C961-4C8D-A93F-0AD8BE79491D}"/>
              </a:ext>
            </a:extLst>
          </p:cNvPr>
          <p:cNvSpPr/>
          <p:nvPr/>
        </p:nvSpPr>
        <p:spPr bwMode="auto">
          <a:xfrm>
            <a:off x="2831555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7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F526571-C411-48A0-9741-69F55123B6AC}"/>
              </a:ext>
            </a:extLst>
          </p:cNvPr>
          <p:cNvSpPr/>
          <p:nvPr/>
        </p:nvSpPr>
        <p:spPr bwMode="auto">
          <a:xfrm>
            <a:off x="3194271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8</a:t>
            </a:r>
            <a:endParaRPr lang="fr-FR" sz="1400" dirty="0">
              <a:solidFill>
                <a:srgbClr val="F97B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C0FD58DC-B568-4164-A9CF-3472BCA80B2B}"/>
              </a:ext>
            </a:extLst>
          </p:cNvPr>
          <p:cNvSpPr/>
          <p:nvPr/>
        </p:nvSpPr>
        <p:spPr bwMode="auto">
          <a:xfrm>
            <a:off x="3556987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9</a:t>
            </a:r>
            <a:endParaRPr lang="fr-FR" sz="1400" dirty="0">
              <a:solidFill>
                <a:srgbClr val="F97B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BD571A5D-D533-43C2-BC6F-241319E06366}"/>
              </a:ext>
            </a:extLst>
          </p:cNvPr>
          <p:cNvSpPr/>
          <p:nvPr/>
        </p:nvSpPr>
        <p:spPr bwMode="auto">
          <a:xfrm>
            <a:off x="3919704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10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E8A0E1AF-3DEC-4F0E-88AB-22322F07CBDB}"/>
              </a:ext>
            </a:extLst>
          </p:cNvPr>
          <p:cNvSpPr/>
          <p:nvPr/>
        </p:nvSpPr>
        <p:spPr bwMode="auto">
          <a:xfrm>
            <a:off x="4282420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11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7020A84C-8CC5-415F-BAE4-C0F29672C204}"/>
              </a:ext>
            </a:extLst>
          </p:cNvPr>
          <p:cNvSpPr/>
          <p:nvPr/>
        </p:nvSpPr>
        <p:spPr bwMode="auto">
          <a:xfrm>
            <a:off x="4645136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12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662B76C-45E0-4E0D-B4F6-CB13809207A8}"/>
              </a:ext>
            </a:extLst>
          </p:cNvPr>
          <p:cNvSpPr/>
          <p:nvPr/>
        </p:nvSpPr>
        <p:spPr bwMode="auto">
          <a:xfrm>
            <a:off x="5007852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13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924040A-4526-4992-B33B-FA7FED246A93}"/>
              </a:ext>
            </a:extLst>
          </p:cNvPr>
          <p:cNvSpPr/>
          <p:nvPr/>
        </p:nvSpPr>
        <p:spPr bwMode="auto">
          <a:xfrm>
            <a:off x="5370569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14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65E39129-AB62-4416-98A2-78DE8E09B72B}"/>
              </a:ext>
            </a:extLst>
          </p:cNvPr>
          <p:cNvSpPr/>
          <p:nvPr/>
        </p:nvSpPr>
        <p:spPr bwMode="auto">
          <a:xfrm>
            <a:off x="5733285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15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FD584E50-AAF4-4814-AEDF-82C23146A672}"/>
              </a:ext>
            </a:extLst>
          </p:cNvPr>
          <p:cNvSpPr/>
          <p:nvPr/>
        </p:nvSpPr>
        <p:spPr bwMode="auto">
          <a:xfrm>
            <a:off x="6095999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16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A74F8F09-9A66-40AF-BFE8-31840F3EE4BF}"/>
              </a:ext>
            </a:extLst>
          </p:cNvPr>
          <p:cNvSpPr/>
          <p:nvPr/>
        </p:nvSpPr>
        <p:spPr bwMode="auto">
          <a:xfrm>
            <a:off x="6458715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17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04F7BB70-13DE-45FC-925B-6581A33A70AF}"/>
              </a:ext>
            </a:extLst>
          </p:cNvPr>
          <p:cNvSpPr/>
          <p:nvPr/>
        </p:nvSpPr>
        <p:spPr bwMode="auto">
          <a:xfrm>
            <a:off x="6821431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18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BC90D1DA-7C99-4057-8035-EB077B130DC1}"/>
              </a:ext>
            </a:extLst>
          </p:cNvPr>
          <p:cNvSpPr/>
          <p:nvPr/>
        </p:nvSpPr>
        <p:spPr bwMode="auto">
          <a:xfrm>
            <a:off x="7184148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19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E7DB2AF4-BDC5-47F8-AA96-1ED65BB4FA5F}"/>
              </a:ext>
            </a:extLst>
          </p:cNvPr>
          <p:cNvSpPr/>
          <p:nvPr/>
        </p:nvSpPr>
        <p:spPr bwMode="auto">
          <a:xfrm>
            <a:off x="7546864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20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8E6F257-62AE-412C-8CA0-9D68B557E46E}"/>
              </a:ext>
            </a:extLst>
          </p:cNvPr>
          <p:cNvSpPr/>
          <p:nvPr/>
        </p:nvSpPr>
        <p:spPr bwMode="auto">
          <a:xfrm>
            <a:off x="7909580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21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FD4D1ECD-0EFF-4A0B-8BBE-757B6DCB1BD5}"/>
              </a:ext>
            </a:extLst>
          </p:cNvPr>
          <p:cNvSpPr/>
          <p:nvPr/>
        </p:nvSpPr>
        <p:spPr bwMode="auto">
          <a:xfrm>
            <a:off x="8272296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22</a:t>
            </a:r>
            <a:endParaRPr lang="fr-FR" sz="1400" dirty="0">
              <a:solidFill>
                <a:srgbClr val="F97B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40E791C4-03D8-40DE-9EE6-D77488845E89}"/>
              </a:ext>
            </a:extLst>
          </p:cNvPr>
          <p:cNvSpPr/>
          <p:nvPr/>
        </p:nvSpPr>
        <p:spPr bwMode="auto">
          <a:xfrm>
            <a:off x="8635013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23</a:t>
            </a:r>
            <a:endParaRPr lang="fr-FR" sz="1400" dirty="0">
              <a:solidFill>
                <a:srgbClr val="F97B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14E04B30-9838-48BE-917C-E9909850CB7A}"/>
              </a:ext>
            </a:extLst>
          </p:cNvPr>
          <p:cNvSpPr/>
          <p:nvPr/>
        </p:nvSpPr>
        <p:spPr bwMode="auto">
          <a:xfrm>
            <a:off x="8997729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24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D9732FFD-A7DC-490F-9D2E-CE72EB46B2FA}"/>
              </a:ext>
            </a:extLst>
          </p:cNvPr>
          <p:cNvSpPr/>
          <p:nvPr/>
        </p:nvSpPr>
        <p:spPr bwMode="auto">
          <a:xfrm>
            <a:off x="9360445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25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F2D18C2-C1B6-4143-B92E-17434D577310}"/>
              </a:ext>
            </a:extLst>
          </p:cNvPr>
          <p:cNvSpPr/>
          <p:nvPr/>
        </p:nvSpPr>
        <p:spPr bwMode="auto">
          <a:xfrm>
            <a:off x="9723162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26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DB9A15EE-35AA-43AD-B4FA-4AF78D8820EC}"/>
              </a:ext>
            </a:extLst>
          </p:cNvPr>
          <p:cNvSpPr/>
          <p:nvPr/>
        </p:nvSpPr>
        <p:spPr bwMode="auto">
          <a:xfrm>
            <a:off x="10085878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27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2D55590-1DA8-40B6-95FC-CE8AC6A6A2AB}"/>
              </a:ext>
            </a:extLst>
          </p:cNvPr>
          <p:cNvSpPr/>
          <p:nvPr/>
        </p:nvSpPr>
        <p:spPr bwMode="auto">
          <a:xfrm>
            <a:off x="10448594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28</a:t>
            </a:r>
            <a:endParaRPr lang="fr-FR" sz="1400" dirty="0">
              <a:solidFill>
                <a:srgbClr val="F97B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9546B2D9-AA7C-4824-BF05-5CCC093FF47F}"/>
              </a:ext>
            </a:extLst>
          </p:cNvPr>
          <p:cNvSpPr/>
          <p:nvPr/>
        </p:nvSpPr>
        <p:spPr bwMode="auto">
          <a:xfrm>
            <a:off x="10811310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29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9D14F9D0-4A7D-4C7C-910D-66A2D3D6270C}"/>
              </a:ext>
            </a:extLst>
          </p:cNvPr>
          <p:cNvSpPr/>
          <p:nvPr/>
        </p:nvSpPr>
        <p:spPr bwMode="auto">
          <a:xfrm>
            <a:off x="11174027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30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531813E2-12A3-449D-94BE-12A4E13DA9C2}"/>
              </a:ext>
            </a:extLst>
          </p:cNvPr>
          <p:cNvSpPr/>
          <p:nvPr/>
        </p:nvSpPr>
        <p:spPr bwMode="auto">
          <a:xfrm>
            <a:off x="11536743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31</a:t>
            </a:r>
            <a:endParaRPr lang="fr-FR" sz="1400" dirty="0">
              <a:solidFill>
                <a:srgbClr val="F97B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8D3806C3-CC39-4B6F-9379-1F852292990E}"/>
              </a:ext>
            </a:extLst>
          </p:cNvPr>
          <p:cNvSpPr/>
          <p:nvPr/>
        </p:nvSpPr>
        <p:spPr bwMode="auto">
          <a:xfrm>
            <a:off x="292541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82648F34-00F5-413F-84A3-72E4FB1C1A62}"/>
              </a:ext>
            </a:extLst>
          </p:cNvPr>
          <p:cNvSpPr/>
          <p:nvPr/>
        </p:nvSpPr>
        <p:spPr bwMode="auto">
          <a:xfrm>
            <a:off x="655257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71538B34-9FEA-43ED-B6C5-DF38E988ED9B}"/>
              </a:ext>
            </a:extLst>
          </p:cNvPr>
          <p:cNvSpPr/>
          <p:nvPr/>
        </p:nvSpPr>
        <p:spPr bwMode="auto">
          <a:xfrm>
            <a:off x="1017973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A7DB71E7-A53C-47DC-9D8F-B9773CD4002D}"/>
              </a:ext>
            </a:extLst>
          </p:cNvPr>
          <p:cNvSpPr/>
          <p:nvPr/>
        </p:nvSpPr>
        <p:spPr bwMode="auto">
          <a:xfrm>
            <a:off x="1380690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8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8468A985-3439-4FE8-A39B-7A4F2882600F}"/>
              </a:ext>
            </a:extLst>
          </p:cNvPr>
          <p:cNvSpPr/>
          <p:nvPr/>
        </p:nvSpPr>
        <p:spPr bwMode="auto">
          <a:xfrm>
            <a:off x="1743406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8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CE42CDED-7010-4052-B0F1-F3E79AA444A9}"/>
              </a:ext>
            </a:extLst>
          </p:cNvPr>
          <p:cNvSpPr/>
          <p:nvPr/>
        </p:nvSpPr>
        <p:spPr bwMode="auto">
          <a:xfrm>
            <a:off x="2106122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F9AE57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8</a:t>
            </a:r>
            <a:endParaRPr lang="fr-FR" sz="16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AE461AA1-6FD9-467C-B633-16C0CF54956B}"/>
              </a:ext>
            </a:extLst>
          </p:cNvPr>
          <p:cNvSpPr/>
          <p:nvPr/>
        </p:nvSpPr>
        <p:spPr bwMode="auto">
          <a:xfrm>
            <a:off x="2468838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F97B57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8</a:t>
            </a:r>
            <a:endParaRPr lang="fr-FR" sz="16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B8D2D132-CD59-47B1-8EC1-4BF4AF6CF661}"/>
              </a:ext>
            </a:extLst>
          </p:cNvPr>
          <p:cNvSpPr/>
          <p:nvPr/>
        </p:nvSpPr>
        <p:spPr bwMode="auto">
          <a:xfrm>
            <a:off x="2831555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F1290EFF-91FB-4A5B-A706-4B037B891D08}"/>
              </a:ext>
            </a:extLst>
          </p:cNvPr>
          <p:cNvSpPr/>
          <p:nvPr/>
        </p:nvSpPr>
        <p:spPr bwMode="auto">
          <a:xfrm>
            <a:off x="3194271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A809F9B3-CBE8-4317-AD14-B0F8EC04A28F}"/>
              </a:ext>
            </a:extLst>
          </p:cNvPr>
          <p:cNvSpPr/>
          <p:nvPr/>
        </p:nvSpPr>
        <p:spPr bwMode="auto">
          <a:xfrm>
            <a:off x="3556987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15A04756-45BB-4D1F-AF88-8A0FB27CCD51}"/>
              </a:ext>
            </a:extLst>
          </p:cNvPr>
          <p:cNvSpPr/>
          <p:nvPr/>
        </p:nvSpPr>
        <p:spPr bwMode="auto">
          <a:xfrm>
            <a:off x="3919704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DDDF20CA-9644-4C0F-BD74-9CCAE2770094}"/>
              </a:ext>
            </a:extLst>
          </p:cNvPr>
          <p:cNvSpPr/>
          <p:nvPr/>
        </p:nvSpPr>
        <p:spPr bwMode="auto">
          <a:xfrm>
            <a:off x="4282420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D3F9330E-0FD2-49B8-83D6-559F47A11EC2}"/>
              </a:ext>
            </a:extLst>
          </p:cNvPr>
          <p:cNvSpPr/>
          <p:nvPr/>
        </p:nvSpPr>
        <p:spPr bwMode="auto">
          <a:xfrm>
            <a:off x="4645136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A80289C1-525E-4F2A-9BB9-743C1577726C}"/>
              </a:ext>
            </a:extLst>
          </p:cNvPr>
          <p:cNvSpPr/>
          <p:nvPr/>
        </p:nvSpPr>
        <p:spPr bwMode="auto">
          <a:xfrm>
            <a:off x="5007852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DE474E56-6324-472A-86D3-3B20831CD51C}"/>
              </a:ext>
            </a:extLst>
          </p:cNvPr>
          <p:cNvSpPr/>
          <p:nvPr/>
        </p:nvSpPr>
        <p:spPr bwMode="auto">
          <a:xfrm>
            <a:off x="5370569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AD533051-A6CD-4D6A-8D03-90A6F1AA9508}"/>
              </a:ext>
            </a:extLst>
          </p:cNvPr>
          <p:cNvSpPr/>
          <p:nvPr/>
        </p:nvSpPr>
        <p:spPr bwMode="auto">
          <a:xfrm>
            <a:off x="5733285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EF2A8E09-906A-4296-96D8-0A18BE1CDF63}"/>
              </a:ext>
            </a:extLst>
          </p:cNvPr>
          <p:cNvSpPr/>
          <p:nvPr/>
        </p:nvSpPr>
        <p:spPr bwMode="auto">
          <a:xfrm>
            <a:off x="6095999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F30BFAC0-D795-4ADE-B371-2BD435DFFCFB}"/>
              </a:ext>
            </a:extLst>
          </p:cNvPr>
          <p:cNvSpPr/>
          <p:nvPr/>
        </p:nvSpPr>
        <p:spPr bwMode="auto">
          <a:xfrm>
            <a:off x="6458715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BBE925B3-116B-4DE1-89EA-B1672AA3614E}"/>
              </a:ext>
            </a:extLst>
          </p:cNvPr>
          <p:cNvSpPr/>
          <p:nvPr/>
        </p:nvSpPr>
        <p:spPr bwMode="auto">
          <a:xfrm>
            <a:off x="6821431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02164972-405E-41CF-88D0-331943EA6F5E}"/>
              </a:ext>
            </a:extLst>
          </p:cNvPr>
          <p:cNvSpPr/>
          <p:nvPr/>
        </p:nvSpPr>
        <p:spPr bwMode="auto">
          <a:xfrm>
            <a:off x="7184148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A7F5445E-BFB4-4C74-9562-7B70D37B80BC}"/>
              </a:ext>
            </a:extLst>
          </p:cNvPr>
          <p:cNvSpPr/>
          <p:nvPr/>
        </p:nvSpPr>
        <p:spPr bwMode="auto">
          <a:xfrm>
            <a:off x="7546864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05254600-73DA-4F18-8904-601C08F32CB7}"/>
              </a:ext>
            </a:extLst>
          </p:cNvPr>
          <p:cNvSpPr/>
          <p:nvPr/>
        </p:nvSpPr>
        <p:spPr bwMode="auto">
          <a:xfrm>
            <a:off x="7909580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98778FCC-E001-4742-B924-6987A686EC66}"/>
              </a:ext>
            </a:extLst>
          </p:cNvPr>
          <p:cNvSpPr/>
          <p:nvPr/>
        </p:nvSpPr>
        <p:spPr bwMode="auto">
          <a:xfrm>
            <a:off x="8272296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408EF320-8C02-4685-ABC5-389F81E7FE50}"/>
              </a:ext>
            </a:extLst>
          </p:cNvPr>
          <p:cNvSpPr/>
          <p:nvPr/>
        </p:nvSpPr>
        <p:spPr bwMode="auto">
          <a:xfrm>
            <a:off x="8635013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5C21CC66-7776-4626-8A79-AB114576581B}"/>
              </a:ext>
            </a:extLst>
          </p:cNvPr>
          <p:cNvSpPr/>
          <p:nvPr/>
        </p:nvSpPr>
        <p:spPr bwMode="auto">
          <a:xfrm>
            <a:off x="8997729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C9B12B1C-D5D1-47BC-90DD-B901C7C902A4}"/>
              </a:ext>
            </a:extLst>
          </p:cNvPr>
          <p:cNvSpPr/>
          <p:nvPr/>
        </p:nvSpPr>
        <p:spPr bwMode="auto">
          <a:xfrm>
            <a:off x="9360445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3A6FD462-0FF1-49E6-BC15-04A8DBCC5E41}"/>
              </a:ext>
            </a:extLst>
          </p:cNvPr>
          <p:cNvSpPr/>
          <p:nvPr/>
        </p:nvSpPr>
        <p:spPr bwMode="auto">
          <a:xfrm>
            <a:off x="9723162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741E3C85-A9F5-49D5-927B-7FF00C865BAA}"/>
              </a:ext>
            </a:extLst>
          </p:cNvPr>
          <p:cNvSpPr/>
          <p:nvPr/>
        </p:nvSpPr>
        <p:spPr bwMode="auto">
          <a:xfrm>
            <a:off x="10085878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4" name="Freeform: Shape 63">
            <a:extLst>
              <a:ext uri="{FF2B5EF4-FFF2-40B4-BE49-F238E27FC236}">
                <a16:creationId xmlns:a16="http://schemas.microsoft.com/office/drawing/2014/main" id="{87853643-F646-4ACA-A704-10855F0F5D05}"/>
              </a:ext>
            </a:extLst>
          </p:cNvPr>
          <p:cNvSpPr/>
          <p:nvPr/>
        </p:nvSpPr>
        <p:spPr bwMode="auto">
          <a:xfrm>
            <a:off x="10448594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0247EC92-170A-4DD5-A783-72657954D35D}"/>
              </a:ext>
            </a:extLst>
          </p:cNvPr>
          <p:cNvSpPr/>
          <p:nvPr/>
        </p:nvSpPr>
        <p:spPr bwMode="auto">
          <a:xfrm>
            <a:off x="10811310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78B4B0CE-8F66-4F94-B536-050978745719}"/>
              </a:ext>
            </a:extLst>
          </p:cNvPr>
          <p:cNvSpPr/>
          <p:nvPr/>
        </p:nvSpPr>
        <p:spPr bwMode="auto">
          <a:xfrm>
            <a:off x="11174027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CE165F66-EF39-4E2E-AE10-A70A97221750}"/>
              </a:ext>
            </a:extLst>
          </p:cNvPr>
          <p:cNvSpPr/>
          <p:nvPr/>
        </p:nvSpPr>
        <p:spPr bwMode="auto">
          <a:xfrm>
            <a:off x="11536743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A59F8484-1CE9-4FC6-9897-18CCE4CDA817}"/>
              </a:ext>
            </a:extLst>
          </p:cNvPr>
          <p:cNvSpPr/>
          <p:nvPr/>
        </p:nvSpPr>
        <p:spPr bwMode="auto">
          <a:xfrm>
            <a:off x="-198120" y="304800"/>
            <a:ext cx="490660" cy="2225040"/>
          </a:xfrm>
          <a:prstGeom prst="rect">
            <a:avLst/>
          </a:prstGeom>
          <a:solidFill>
            <a:srgbClr val="343D46"/>
          </a:solidFill>
          <a:ln w="28575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cxnSp>
        <p:nvCxnSpPr>
          <p:cNvPr id="74" name="Connector: Curved 73">
            <a:extLst>
              <a:ext uri="{FF2B5EF4-FFF2-40B4-BE49-F238E27FC236}">
                <a16:creationId xmlns:a16="http://schemas.microsoft.com/office/drawing/2014/main" id="{900605A5-6F14-4A21-B515-8B402806B87A}"/>
              </a:ext>
            </a:extLst>
          </p:cNvPr>
          <p:cNvCxnSpPr>
            <a:cxnSpLocks/>
          </p:cNvCxnSpPr>
          <p:nvPr/>
        </p:nvCxnSpPr>
        <p:spPr>
          <a:xfrm rot="16200000" flipV="1">
            <a:off x="2462488" y="1225287"/>
            <a:ext cx="12700" cy="365760"/>
          </a:xfrm>
          <a:prstGeom prst="curvedConnector3">
            <a:avLst>
              <a:gd name="adj1" fmla="val 1500000"/>
            </a:avLst>
          </a:prstGeom>
          <a:ln w="19050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5C1A7583-EF6E-4A6C-B3EF-F31917266AA6}"/>
              </a:ext>
            </a:extLst>
          </p:cNvPr>
          <p:cNvSpPr txBox="1"/>
          <p:nvPr/>
        </p:nvSpPr>
        <p:spPr>
          <a:xfrm>
            <a:off x="133571" y="3566279"/>
            <a:ext cx="30607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>
                <a:solidFill>
                  <a:srgbClr val="33CCFF"/>
                </a:solidFill>
                <a:latin typeface="Eudoxus Sans Medium" pitchFamily="2" charset="0"/>
                <a:cs typeface="Eudoxus Sans Medium" pitchFamily="2" charset="0"/>
              </a:rPr>
              <a:t>input:</a:t>
            </a:r>
          </a:p>
          <a:p>
            <a:r>
              <a:rPr lang="fr-FR" sz="20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train_days </a:t>
            </a:r>
            <a:r>
              <a:rPr lang="fr-FR" sz="20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=</a:t>
            </a:r>
          </a:p>
          <a:p>
            <a:r>
              <a:rPr lang="fr-FR" sz="2000">
                <a:latin typeface="Eudoxus Sans Medium" pitchFamily="2" charset="0"/>
                <a:cs typeface="Eudoxus Sans Medium" pitchFamily="2" charset="0"/>
              </a:rPr>
              <a:t>[</a:t>
            </a:r>
            <a:r>
              <a:rPr lang="fr-FR" sz="2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2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2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8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2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9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2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22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2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23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2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28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2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31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]</a:t>
            </a:r>
            <a:br>
              <a:rPr lang="fr-FR" sz="2000">
                <a:latin typeface="Eudoxus Sans Medium" pitchFamily="2" charset="0"/>
                <a:cs typeface="Eudoxus Sans Medium" pitchFamily="2" charset="0"/>
              </a:rPr>
            </a:br>
            <a:r>
              <a:rPr lang="fr-FR" sz="20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costs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 </a:t>
            </a:r>
            <a:r>
              <a:rPr lang="fr-FR" sz="20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=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 [</a:t>
            </a:r>
            <a:r>
              <a:rPr lang="fr-FR" sz="2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2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10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2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25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]</a:t>
            </a:r>
          </a:p>
          <a:p>
            <a:r>
              <a:rPr lang="fr-FR" sz="20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n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 </a:t>
            </a:r>
            <a:r>
              <a:rPr lang="fr-FR" sz="20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=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 </a:t>
            </a:r>
            <a:r>
              <a:rPr lang="fr-FR" sz="2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32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4E2ED05A-E08B-4384-AFDD-68AB6CDA2B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6987" y="3591974"/>
            <a:ext cx="8542723" cy="3139321"/>
          </a:xfrm>
          <a:prstGeom prst="rect">
            <a:avLst/>
          </a:prstGeom>
          <a:solidFill>
            <a:srgbClr val="343D4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fr-FR" altLang="fr-FR" b="0" i="1" u="none" strike="noStrike" cap="none" normalizeH="0" baseline="0">
                <a:ln>
                  <a:noFill/>
                </a:ln>
                <a:solidFill>
                  <a:srgbClr val="5EB4B4"/>
                </a:solidFill>
                <a:effectLst/>
                <a:latin typeface="Consolas" panose="020B0609020204030204" pitchFamily="49" charset="0"/>
              </a:rPr>
              <a:t>cost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train_days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costs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n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not in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train_days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&gt;=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else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day_cost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costs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&gt;=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else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week_cost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costs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7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&gt;=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else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month_cost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costs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30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&gt;=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else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min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day_cost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week_cost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month_cost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endParaRPr kumimoji="0" lang="fr-FR" altLang="fr-FR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3790873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C3AD84C-F30F-4DE0-9E6A-8BA046882218}"/>
              </a:ext>
            </a:extLst>
          </p:cNvPr>
          <p:cNvSpPr/>
          <p:nvPr/>
        </p:nvSpPr>
        <p:spPr bwMode="auto">
          <a:xfrm>
            <a:off x="292540" y="3731560"/>
            <a:ext cx="725433" cy="735105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2149F169-01D0-47EF-924D-E022757E3D25}"/>
              </a:ext>
            </a:extLst>
          </p:cNvPr>
          <p:cNvSpPr/>
          <p:nvPr/>
        </p:nvSpPr>
        <p:spPr bwMode="auto">
          <a:xfrm>
            <a:off x="1017973" y="3731560"/>
            <a:ext cx="725433" cy="735105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9B8B7848-1DEB-4D12-A3B1-472954A44D03}"/>
              </a:ext>
            </a:extLst>
          </p:cNvPr>
          <p:cNvSpPr/>
          <p:nvPr/>
        </p:nvSpPr>
        <p:spPr bwMode="auto">
          <a:xfrm>
            <a:off x="1743405" y="3731560"/>
            <a:ext cx="725433" cy="735105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1900B90F-30E3-4194-82A3-EBEB1042E19A}"/>
              </a:ext>
            </a:extLst>
          </p:cNvPr>
          <p:cNvSpPr/>
          <p:nvPr/>
        </p:nvSpPr>
        <p:spPr bwMode="auto">
          <a:xfrm>
            <a:off x="2468838" y="3731560"/>
            <a:ext cx="725433" cy="735105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5D620CCE-717B-4D76-A9C4-DCA5009A0966}"/>
              </a:ext>
            </a:extLst>
          </p:cNvPr>
          <p:cNvSpPr/>
          <p:nvPr/>
        </p:nvSpPr>
        <p:spPr bwMode="auto">
          <a:xfrm>
            <a:off x="3194270" y="3731560"/>
            <a:ext cx="725433" cy="735105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E2D1E508-CB88-4788-8657-14D6DA3457B6}"/>
              </a:ext>
            </a:extLst>
          </p:cNvPr>
          <p:cNvSpPr/>
          <p:nvPr/>
        </p:nvSpPr>
        <p:spPr bwMode="auto">
          <a:xfrm>
            <a:off x="3919703" y="3731560"/>
            <a:ext cx="725433" cy="735105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7B3475CB-9648-4C58-AA51-6507019FBA22}"/>
              </a:ext>
            </a:extLst>
          </p:cNvPr>
          <p:cNvSpPr/>
          <p:nvPr/>
        </p:nvSpPr>
        <p:spPr bwMode="auto">
          <a:xfrm>
            <a:off x="4645135" y="3731560"/>
            <a:ext cx="725433" cy="735105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957552C-B33B-44C6-9515-AFC3BCE1522E}"/>
              </a:ext>
            </a:extLst>
          </p:cNvPr>
          <p:cNvSpPr/>
          <p:nvPr/>
        </p:nvSpPr>
        <p:spPr bwMode="auto">
          <a:xfrm>
            <a:off x="5370568" y="3731560"/>
            <a:ext cx="725433" cy="735105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F139E116-8316-4D97-8FA1-5BE987495D85}"/>
              </a:ext>
            </a:extLst>
          </p:cNvPr>
          <p:cNvSpPr/>
          <p:nvPr/>
        </p:nvSpPr>
        <p:spPr bwMode="auto">
          <a:xfrm>
            <a:off x="6096001" y="3731560"/>
            <a:ext cx="725433" cy="735105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F81B5442-2EE3-43AE-B8BF-52594EBCAFFA}"/>
              </a:ext>
            </a:extLst>
          </p:cNvPr>
          <p:cNvSpPr/>
          <p:nvPr/>
        </p:nvSpPr>
        <p:spPr bwMode="auto">
          <a:xfrm>
            <a:off x="6821433" y="3731560"/>
            <a:ext cx="725433" cy="735105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302F1197-D30E-449C-AF56-69611812FF55}"/>
              </a:ext>
            </a:extLst>
          </p:cNvPr>
          <p:cNvSpPr/>
          <p:nvPr/>
        </p:nvSpPr>
        <p:spPr bwMode="auto">
          <a:xfrm>
            <a:off x="7546866" y="3731560"/>
            <a:ext cx="725433" cy="735105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DFB853D5-4B36-45F2-A99A-67433DA11103}"/>
              </a:ext>
            </a:extLst>
          </p:cNvPr>
          <p:cNvSpPr/>
          <p:nvPr/>
        </p:nvSpPr>
        <p:spPr bwMode="auto">
          <a:xfrm>
            <a:off x="8272298" y="3731560"/>
            <a:ext cx="725433" cy="735105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F09841C4-A3D3-4417-80D8-E413EFAA6538}"/>
              </a:ext>
            </a:extLst>
          </p:cNvPr>
          <p:cNvSpPr/>
          <p:nvPr/>
        </p:nvSpPr>
        <p:spPr bwMode="auto">
          <a:xfrm>
            <a:off x="8997731" y="3731560"/>
            <a:ext cx="725433" cy="735105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FF6014AB-359A-4173-BB7B-1EE73CF59C53}"/>
              </a:ext>
            </a:extLst>
          </p:cNvPr>
          <p:cNvSpPr/>
          <p:nvPr/>
        </p:nvSpPr>
        <p:spPr bwMode="auto">
          <a:xfrm>
            <a:off x="9723163" y="3731560"/>
            <a:ext cx="725433" cy="735105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CC248312-3F68-4CB7-A1E3-75BA219B3D7C}"/>
              </a:ext>
            </a:extLst>
          </p:cNvPr>
          <p:cNvSpPr/>
          <p:nvPr/>
        </p:nvSpPr>
        <p:spPr bwMode="auto">
          <a:xfrm>
            <a:off x="10448596" y="3731560"/>
            <a:ext cx="725433" cy="735105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00F40681-07B7-4404-92D3-0C478BC602F9}"/>
              </a:ext>
            </a:extLst>
          </p:cNvPr>
          <p:cNvSpPr/>
          <p:nvPr/>
        </p:nvSpPr>
        <p:spPr bwMode="auto">
          <a:xfrm>
            <a:off x="11174028" y="3731560"/>
            <a:ext cx="725433" cy="735105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pic>
        <p:nvPicPr>
          <p:cNvPr id="74" name="Picture 73">
            <a:extLst>
              <a:ext uri="{FF2B5EF4-FFF2-40B4-BE49-F238E27FC236}">
                <a16:creationId xmlns:a16="http://schemas.microsoft.com/office/drawing/2014/main" id="{16CC0E69-4862-48AD-8035-BB97B33B42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6875" y="2391335"/>
            <a:ext cx="1238250" cy="1238250"/>
          </a:xfrm>
          <a:prstGeom prst="rect">
            <a:avLst/>
          </a:prstGeom>
        </p:spPr>
      </p:pic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BEDBDFF2-5109-47F9-ADF1-DFBE8B149B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878" y="3799043"/>
            <a:ext cx="667622" cy="667622"/>
          </a:xfrm>
          <a:prstGeom prst="rect">
            <a:avLst/>
          </a:prstGeom>
        </p:spPr>
      </p:pic>
      <p:pic>
        <p:nvPicPr>
          <p:cNvPr id="26" name="Picture 25" descr="Icon&#10;&#10;Description automatically generated">
            <a:extLst>
              <a:ext uri="{FF2B5EF4-FFF2-40B4-BE49-F238E27FC236}">
                <a16:creationId xmlns:a16="http://schemas.microsoft.com/office/drawing/2014/main" id="{5711D42D-D9AE-4D94-A1D1-293F3733D8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3176" y="3799043"/>
            <a:ext cx="667622" cy="667622"/>
          </a:xfrm>
          <a:prstGeom prst="rect">
            <a:avLst/>
          </a:prstGeom>
        </p:spPr>
      </p:pic>
      <p:pic>
        <p:nvPicPr>
          <p:cNvPr id="27" name="Picture 26" descr="Icon&#10;&#10;Description automatically generated">
            <a:extLst>
              <a:ext uri="{FF2B5EF4-FFF2-40B4-BE49-F238E27FC236}">
                <a16:creationId xmlns:a16="http://schemas.microsoft.com/office/drawing/2014/main" id="{B99AEF37-308E-41C1-BB57-E8C954DE19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8608" y="3799043"/>
            <a:ext cx="667622" cy="667622"/>
          </a:xfrm>
          <a:prstGeom prst="rect">
            <a:avLst/>
          </a:prstGeom>
        </p:spPr>
      </p:pic>
      <p:pic>
        <p:nvPicPr>
          <p:cNvPr id="29" name="Picture 28" descr="Icon&#10;&#10;Description automatically generated">
            <a:extLst>
              <a:ext uri="{FF2B5EF4-FFF2-40B4-BE49-F238E27FC236}">
                <a16:creationId xmlns:a16="http://schemas.microsoft.com/office/drawing/2014/main" id="{7A8A461A-FC62-40A3-A287-7744EF5B63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5771" y="3799043"/>
            <a:ext cx="667622" cy="667622"/>
          </a:xfrm>
          <a:prstGeom prst="rect">
            <a:avLst/>
          </a:prstGeom>
        </p:spPr>
      </p:pic>
      <p:pic>
        <p:nvPicPr>
          <p:cNvPr id="30" name="Picture 29" descr="Icon&#10;&#10;Description automatically generated">
            <a:extLst>
              <a:ext uri="{FF2B5EF4-FFF2-40B4-BE49-F238E27FC236}">
                <a16:creationId xmlns:a16="http://schemas.microsoft.com/office/drawing/2014/main" id="{8F13F50D-0889-4514-8147-B27A8E2EB7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2068" y="3799043"/>
            <a:ext cx="667622" cy="667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9317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3547B03C-3242-4F3E-979C-B2DEC27994DB}"/>
              </a:ext>
            </a:extLst>
          </p:cNvPr>
          <p:cNvSpPr/>
          <p:nvPr/>
        </p:nvSpPr>
        <p:spPr bwMode="auto">
          <a:xfrm>
            <a:off x="292541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7D170733-8FAA-4236-80EA-4DD889762254}"/>
              </a:ext>
            </a:extLst>
          </p:cNvPr>
          <p:cNvSpPr/>
          <p:nvPr/>
        </p:nvSpPr>
        <p:spPr bwMode="auto">
          <a:xfrm>
            <a:off x="655257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1400" dirty="0">
              <a:solidFill>
                <a:srgbClr val="F97B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C8FECA02-ABF5-498D-ABFB-9F55FB015425}"/>
              </a:ext>
            </a:extLst>
          </p:cNvPr>
          <p:cNvSpPr/>
          <p:nvPr/>
        </p:nvSpPr>
        <p:spPr bwMode="auto">
          <a:xfrm>
            <a:off x="1017973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3A1ACA2C-7988-4D5D-9F18-C395AFC40A56}"/>
              </a:ext>
            </a:extLst>
          </p:cNvPr>
          <p:cNvSpPr/>
          <p:nvPr/>
        </p:nvSpPr>
        <p:spPr bwMode="auto">
          <a:xfrm>
            <a:off x="1380690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  <a:endParaRPr lang="fr-FR" sz="1400" dirty="0">
              <a:solidFill>
                <a:srgbClr val="F97B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F44F2-B8E1-43A7-A313-5BF26E0A9445}"/>
              </a:ext>
            </a:extLst>
          </p:cNvPr>
          <p:cNvSpPr/>
          <p:nvPr/>
        </p:nvSpPr>
        <p:spPr bwMode="auto">
          <a:xfrm>
            <a:off x="1743406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18AAED3-9556-46C7-BD09-E5FF04BC358C}"/>
              </a:ext>
            </a:extLst>
          </p:cNvPr>
          <p:cNvSpPr/>
          <p:nvPr/>
        </p:nvSpPr>
        <p:spPr bwMode="auto">
          <a:xfrm>
            <a:off x="2106122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5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809C394-913E-40A2-A4B6-CD97C9B650AF}"/>
              </a:ext>
            </a:extLst>
          </p:cNvPr>
          <p:cNvSpPr/>
          <p:nvPr/>
        </p:nvSpPr>
        <p:spPr bwMode="auto">
          <a:xfrm>
            <a:off x="2468838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6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29900E3-C961-4C8D-A93F-0AD8BE79491D}"/>
              </a:ext>
            </a:extLst>
          </p:cNvPr>
          <p:cNvSpPr/>
          <p:nvPr/>
        </p:nvSpPr>
        <p:spPr bwMode="auto">
          <a:xfrm>
            <a:off x="2831555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7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F526571-C411-48A0-9741-69F55123B6AC}"/>
              </a:ext>
            </a:extLst>
          </p:cNvPr>
          <p:cNvSpPr/>
          <p:nvPr/>
        </p:nvSpPr>
        <p:spPr bwMode="auto">
          <a:xfrm>
            <a:off x="3194271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8</a:t>
            </a:r>
            <a:endParaRPr lang="fr-FR" sz="1400" dirty="0">
              <a:solidFill>
                <a:srgbClr val="F97B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C0FD58DC-B568-4164-A9CF-3472BCA80B2B}"/>
              </a:ext>
            </a:extLst>
          </p:cNvPr>
          <p:cNvSpPr/>
          <p:nvPr/>
        </p:nvSpPr>
        <p:spPr bwMode="auto">
          <a:xfrm>
            <a:off x="3556987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9</a:t>
            </a:r>
            <a:endParaRPr lang="fr-FR" sz="1400" dirty="0">
              <a:solidFill>
                <a:srgbClr val="F97B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BD571A5D-D533-43C2-BC6F-241319E06366}"/>
              </a:ext>
            </a:extLst>
          </p:cNvPr>
          <p:cNvSpPr/>
          <p:nvPr/>
        </p:nvSpPr>
        <p:spPr bwMode="auto">
          <a:xfrm>
            <a:off x="3919704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10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E8A0E1AF-3DEC-4F0E-88AB-22322F07CBDB}"/>
              </a:ext>
            </a:extLst>
          </p:cNvPr>
          <p:cNvSpPr/>
          <p:nvPr/>
        </p:nvSpPr>
        <p:spPr bwMode="auto">
          <a:xfrm>
            <a:off x="4282420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11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7020A84C-8CC5-415F-BAE4-C0F29672C204}"/>
              </a:ext>
            </a:extLst>
          </p:cNvPr>
          <p:cNvSpPr/>
          <p:nvPr/>
        </p:nvSpPr>
        <p:spPr bwMode="auto">
          <a:xfrm>
            <a:off x="4645136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12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662B76C-45E0-4E0D-B4F6-CB13809207A8}"/>
              </a:ext>
            </a:extLst>
          </p:cNvPr>
          <p:cNvSpPr/>
          <p:nvPr/>
        </p:nvSpPr>
        <p:spPr bwMode="auto">
          <a:xfrm>
            <a:off x="5007852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13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924040A-4526-4992-B33B-FA7FED246A93}"/>
              </a:ext>
            </a:extLst>
          </p:cNvPr>
          <p:cNvSpPr/>
          <p:nvPr/>
        </p:nvSpPr>
        <p:spPr bwMode="auto">
          <a:xfrm>
            <a:off x="5370569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14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65E39129-AB62-4416-98A2-78DE8E09B72B}"/>
              </a:ext>
            </a:extLst>
          </p:cNvPr>
          <p:cNvSpPr/>
          <p:nvPr/>
        </p:nvSpPr>
        <p:spPr bwMode="auto">
          <a:xfrm>
            <a:off x="5733285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15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FD584E50-AAF4-4814-AEDF-82C23146A672}"/>
              </a:ext>
            </a:extLst>
          </p:cNvPr>
          <p:cNvSpPr/>
          <p:nvPr/>
        </p:nvSpPr>
        <p:spPr bwMode="auto">
          <a:xfrm>
            <a:off x="6095999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16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A74F8F09-9A66-40AF-BFE8-31840F3EE4BF}"/>
              </a:ext>
            </a:extLst>
          </p:cNvPr>
          <p:cNvSpPr/>
          <p:nvPr/>
        </p:nvSpPr>
        <p:spPr bwMode="auto">
          <a:xfrm>
            <a:off x="6458715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17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04F7BB70-13DE-45FC-925B-6581A33A70AF}"/>
              </a:ext>
            </a:extLst>
          </p:cNvPr>
          <p:cNvSpPr/>
          <p:nvPr/>
        </p:nvSpPr>
        <p:spPr bwMode="auto">
          <a:xfrm>
            <a:off x="6821431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18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BC90D1DA-7C99-4057-8035-EB077B130DC1}"/>
              </a:ext>
            </a:extLst>
          </p:cNvPr>
          <p:cNvSpPr/>
          <p:nvPr/>
        </p:nvSpPr>
        <p:spPr bwMode="auto">
          <a:xfrm>
            <a:off x="7184148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19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E7DB2AF4-BDC5-47F8-AA96-1ED65BB4FA5F}"/>
              </a:ext>
            </a:extLst>
          </p:cNvPr>
          <p:cNvSpPr/>
          <p:nvPr/>
        </p:nvSpPr>
        <p:spPr bwMode="auto">
          <a:xfrm>
            <a:off x="7546864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20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8E6F257-62AE-412C-8CA0-9D68B557E46E}"/>
              </a:ext>
            </a:extLst>
          </p:cNvPr>
          <p:cNvSpPr/>
          <p:nvPr/>
        </p:nvSpPr>
        <p:spPr bwMode="auto">
          <a:xfrm>
            <a:off x="7909580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21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FD4D1ECD-0EFF-4A0B-8BBE-757B6DCB1BD5}"/>
              </a:ext>
            </a:extLst>
          </p:cNvPr>
          <p:cNvSpPr/>
          <p:nvPr/>
        </p:nvSpPr>
        <p:spPr bwMode="auto">
          <a:xfrm>
            <a:off x="8272296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22</a:t>
            </a:r>
            <a:endParaRPr lang="fr-FR" sz="1400" dirty="0">
              <a:solidFill>
                <a:srgbClr val="F97B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40E791C4-03D8-40DE-9EE6-D77488845E89}"/>
              </a:ext>
            </a:extLst>
          </p:cNvPr>
          <p:cNvSpPr/>
          <p:nvPr/>
        </p:nvSpPr>
        <p:spPr bwMode="auto">
          <a:xfrm>
            <a:off x="8635013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23</a:t>
            </a:r>
            <a:endParaRPr lang="fr-FR" sz="1400" dirty="0">
              <a:solidFill>
                <a:srgbClr val="F97B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14E04B30-9838-48BE-917C-E9909850CB7A}"/>
              </a:ext>
            </a:extLst>
          </p:cNvPr>
          <p:cNvSpPr/>
          <p:nvPr/>
        </p:nvSpPr>
        <p:spPr bwMode="auto">
          <a:xfrm>
            <a:off x="8997729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24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D9732FFD-A7DC-490F-9D2E-CE72EB46B2FA}"/>
              </a:ext>
            </a:extLst>
          </p:cNvPr>
          <p:cNvSpPr/>
          <p:nvPr/>
        </p:nvSpPr>
        <p:spPr bwMode="auto">
          <a:xfrm>
            <a:off x="9360445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25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F2D18C2-C1B6-4143-B92E-17434D577310}"/>
              </a:ext>
            </a:extLst>
          </p:cNvPr>
          <p:cNvSpPr/>
          <p:nvPr/>
        </p:nvSpPr>
        <p:spPr bwMode="auto">
          <a:xfrm>
            <a:off x="9723162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26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DB9A15EE-35AA-43AD-B4FA-4AF78D8820EC}"/>
              </a:ext>
            </a:extLst>
          </p:cNvPr>
          <p:cNvSpPr/>
          <p:nvPr/>
        </p:nvSpPr>
        <p:spPr bwMode="auto">
          <a:xfrm>
            <a:off x="10085878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27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2D55590-1DA8-40B6-95FC-CE8AC6A6A2AB}"/>
              </a:ext>
            </a:extLst>
          </p:cNvPr>
          <p:cNvSpPr/>
          <p:nvPr/>
        </p:nvSpPr>
        <p:spPr bwMode="auto">
          <a:xfrm>
            <a:off x="10448594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28</a:t>
            </a:r>
            <a:endParaRPr lang="fr-FR" sz="1400" dirty="0">
              <a:solidFill>
                <a:srgbClr val="F97B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9546B2D9-AA7C-4824-BF05-5CCC093FF47F}"/>
              </a:ext>
            </a:extLst>
          </p:cNvPr>
          <p:cNvSpPr/>
          <p:nvPr/>
        </p:nvSpPr>
        <p:spPr bwMode="auto">
          <a:xfrm>
            <a:off x="10811310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29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9D14F9D0-4A7D-4C7C-910D-66A2D3D6270C}"/>
              </a:ext>
            </a:extLst>
          </p:cNvPr>
          <p:cNvSpPr/>
          <p:nvPr/>
        </p:nvSpPr>
        <p:spPr bwMode="auto">
          <a:xfrm>
            <a:off x="11174027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30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531813E2-12A3-449D-94BE-12A4E13DA9C2}"/>
              </a:ext>
            </a:extLst>
          </p:cNvPr>
          <p:cNvSpPr/>
          <p:nvPr/>
        </p:nvSpPr>
        <p:spPr bwMode="auto">
          <a:xfrm>
            <a:off x="11536743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31</a:t>
            </a:r>
            <a:endParaRPr lang="fr-FR" sz="1400" dirty="0">
              <a:solidFill>
                <a:srgbClr val="F97B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8D3806C3-CC39-4B6F-9379-1F852292990E}"/>
              </a:ext>
            </a:extLst>
          </p:cNvPr>
          <p:cNvSpPr/>
          <p:nvPr/>
        </p:nvSpPr>
        <p:spPr bwMode="auto">
          <a:xfrm>
            <a:off x="292541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82648F34-00F5-413F-84A3-72E4FB1C1A62}"/>
              </a:ext>
            </a:extLst>
          </p:cNvPr>
          <p:cNvSpPr/>
          <p:nvPr/>
        </p:nvSpPr>
        <p:spPr bwMode="auto">
          <a:xfrm>
            <a:off x="655257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71538B34-9FEA-43ED-B6C5-DF38E988ED9B}"/>
              </a:ext>
            </a:extLst>
          </p:cNvPr>
          <p:cNvSpPr/>
          <p:nvPr/>
        </p:nvSpPr>
        <p:spPr bwMode="auto">
          <a:xfrm>
            <a:off x="1017973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A7DB71E7-A53C-47DC-9D8F-B9773CD4002D}"/>
              </a:ext>
            </a:extLst>
          </p:cNvPr>
          <p:cNvSpPr/>
          <p:nvPr/>
        </p:nvSpPr>
        <p:spPr bwMode="auto">
          <a:xfrm>
            <a:off x="1380690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8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8468A985-3439-4FE8-A39B-7A4F2882600F}"/>
              </a:ext>
            </a:extLst>
          </p:cNvPr>
          <p:cNvSpPr/>
          <p:nvPr/>
        </p:nvSpPr>
        <p:spPr bwMode="auto">
          <a:xfrm>
            <a:off x="1743406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8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CE42CDED-7010-4052-B0F1-F3E79AA444A9}"/>
              </a:ext>
            </a:extLst>
          </p:cNvPr>
          <p:cNvSpPr/>
          <p:nvPr/>
        </p:nvSpPr>
        <p:spPr bwMode="auto">
          <a:xfrm>
            <a:off x="2106122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8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AE461AA1-6FD9-467C-B633-16C0CF54956B}"/>
              </a:ext>
            </a:extLst>
          </p:cNvPr>
          <p:cNvSpPr/>
          <p:nvPr/>
        </p:nvSpPr>
        <p:spPr bwMode="auto">
          <a:xfrm>
            <a:off x="2468838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F9AE57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8</a:t>
            </a:r>
            <a:endParaRPr lang="fr-FR" sz="16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B8D2D132-CD59-47B1-8EC1-4BF4AF6CF661}"/>
              </a:ext>
            </a:extLst>
          </p:cNvPr>
          <p:cNvSpPr/>
          <p:nvPr/>
        </p:nvSpPr>
        <p:spPr bwMode="auto">
          <a:xfrm>
            <a:off x="2831555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F97B57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8</a:t>
            </a:r>
            <a:endParaRPr lang="fr-FR" sz="16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F1290EFF-91FB-4A5B-A706-4B037B891D08}"/>
              </a:ext>
            </a:extLst>
          </p:cNvPr>
          <p:cNvSpPr/>
          <p:nvPr/>
        </p:nvSpPr>
        <p:spPr bwMode="auto">
          <a:xfrm>
            <a:off x="3194271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A809F9B3-CBE8-4317-AD14-B0F8EC04A28F}"/>
              </a:ext>
            </a:extLst>
          </p:cNvPr>
          <p:cNvSpPr/>
          <p:nvPr/>
        </p:nvSpPr>
        <p:spPr bwMode="auto">
          <a:xfrm>
            <a:off x="3556987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15A04756-45BB-4D1F-AF88-8A0FB27CCD51}"/>
              </a:ext>
            </a:extLst>
          </p:cNvPr>
          <p:cNvSpPr/>
          <p:nvPr/>
        </p:nvSpPr>
        <p:spPr bwMode="auto">
          <a:xfrm>
            <a:off x="3919704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DDDF20CA-9644-4C0F-BD74-9CCAE2770094}"/>
              </a:ext>
            </a:extLst>
          </p:cNvPr>
          <p:cNvSpPr/>
          <p:nvPr/>
        </p:nvSpPr>
        <p:spPr bwMode="auto">
          <a:xfrm>
            <a:off x="4282420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D3F9330E-0FD2-49B8-83D6-559F47A11EC2}"/>
              </a:ext>
            </a:extLst>
          </p:cNvPr>
          <p:cNvSpPr/>
          <p:nvPr/>
        </p:nvSpPr>
        <p:spPr bwMode="auto">
          <a:xfrm>
            <a:off x="4645136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A80289C1-525E-4F2A-9BB9-743C1577726C}"/>
              </a:ext>
            </a:extLst>
          </p:cNvPr>
          <p:cNvSpPr/>
          <p:nvPr/>
        </p:nvSpPr>
        <p:spPr bwMode="auto">
          <a:xfrm>
            <a:off x="5007852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DE474E56-6324-472A-86D3-3B20831CD51C}"/>
              </a:ext>
            </a:extLst>
          </p:cNvPr>
          <p:cNvSpPr/>
          <p:nvPr/>
        </p:nvSpPr>
        <p:spPr bwMode="auto">
          <a:xfrm>
            <a:off x="5370569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AD533051-A6CD-4D6A-8D03-90A6F1AA9508}"/>
              </a:ext>
            </a:extLst>
          </p:cNvPr>
          <p:cNvSpPr/>
          <p:nvPr/>
        </p:nvSpPr>
        <p:spPr bwMode="auto">
          <a:xfrm>
            <a:off x="5733285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EF2A8E09-906A-4296-96D8-0A18BE1CDF63}"/>
              </a:ext>
            </a:extLst>
          </p:cNvPr>
          <p:cNvSpPr/>
          <p:nvPr/>
        </p:nvSpPr>
        <p:spPr bwMode="auto">
          <a:xfrm>
            <a:off x="6095999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F30BFAC0-D795-4ADE-B371-2BD435DFFCFB}"/>
              </a:ext>
            </a:extLst>
          </p:cNvPr>
          <p:cNvSpPr/>
          <p:nvPr/>
        </p:nvSpPr>
        <p:spPr bwMode="auto">
          <a:xfrm>
            <a:off x="6458715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BBE925B3-116B-4DE1-89EA-B1672AA3614E}"/>
              </a:ext>
            </a:extLst>
          </p:cNvPr>
          <p:cNvSpPr/>
          <p:nvPr/>
        </p:nvSpPr>
        <p:spPr bwMode="auto">
          <a:xfrm>
            <a:off x="6821431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02164972-405E-41CF-88D0-331943EA6F5E}"/>
              </a:ext>
            </a:extLst>
          </p:cNvPr>
          <p:cNvSpPr/>
          <p:nvPr/>
        </p:nvSpPr>
        <p:spPr bwMode="auto">
          <a:xfrm>
            <a:off x="7184148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A7F5445E-BFB4-4C74-9562-7B70D37B80BC}"/>
              </a:ext>
            </a:extLst>
          </p:cNvPr>
          <p:cNvSpPr/>
          <p:nvPr/>
        </p:nvSpPr>
        <p:spPr bwMode="auto">
          <a:xfrm>
            <a:off x="7546864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05254600-73DA-4F18-8904-601C08F32CB7}"/>
              </a:ext>
            </a:extLst>
          </p:cNvPr>
          <p:cNvSpPr/>
          <p:nvPr/>
        </p:nvSpPr>
        <p:spPr bwMode="auto">
          <a:xfrm>
            <a:off x="7909580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98778FCC-E001-4742-B924-6987A686EC66}"/>
              </a:ext>
            </a:extLst>
          </p:cNvPr>
          <p:cNvSpPr/>
          <p:nvPr/>
        </p:nvSpPr>
        <p:spPr bwMode="auto">
          <a:xfrm>
            <a:off x="8272296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408EF320-8C02-4685-ABC5-389F81E7FE50}"/>
              </a:ext>
            </a:extLst>
          </p:cNvPr>
          <p:cNvSpPr/>
          <p:nvPr/>
        </p:nvSpPr>
        <p:spPr bwMode="auto">
          <a:xfrm>
            <a:off x="8635013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5C21CC66-7776-4626-8A79-AB114576581B}"/>
              </a:ext>
            </a:extLst>
          </p:cNvPr>
          <p:cNvSpPr/>
          <p:nvPr/>
        </p:nvSpPr>
        <p:spPr bwMode="auto">
          <a:xfrm>
            <a:off x="8997729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C9B12B1C-D5D1-47BC-90DD-B901C7C902A4}"/>
              </a:ext>
            </a:extLst>
          </p:cNvPr>
          <p:cNvSpPr/>
          <p:nvPr/>
        </p:nvSpPr>
        <p:spPr bwMode="auto">
          <a:xfrm>
            <a:off x="9360445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3A6FD462-0FF1-49E6-BC15-04A8DBCC5E41}"/>
              </a:ext>
            </a:extLst>
          </p:cNvPr>
          <p:cNvSpPr/>
          <p:nvPr/>
        </p:nvSpPr>
        <p:spPr bwMode="auto">
          <a:xfrm>
            <a:off x="9723162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741E3C85-A9F5-49D5-927B-7FF00C865BAA}"/>
              </a:ext>
            </a:extLst>
          </p:cNvPr>
          <p:cNvSpPr/>
          <p:nvPr/>
        </p:nvSpPr>
        <p:spPr bwMode="auto">
          <a:xfrm>
            <a:off x="10085878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4" name="Freeform: Shape 63">
            <a:extLst>
              <a:ext uri="{FF2B5EF4-FFF2-40B4-BE49-F238E27FC236}">
                <a16:creationId xmlns:a16="http://schemas.microsoft.com/office/drawing/2014/main" id="{87853643-F646-4ACA-A704-10855F0F5D05}"/>
              </a:ext>
            </a:extLst>
          </p:cNvPr>
          <p:cNvSpPr/>
          <p:nvPr/>
        </p:nvSpPr>
        <p:spPr bwMode="auto">
          <a:xfrm>
            <a:off x="10448594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0247EC92-170A-4DD5-A783-72657954D35D}"/>
              </a:ext>
            </a:extLst>
          </p:cNvPr>
          <p:cNvSpPr/>
          <p:nvPr/>
        </p:nvSpPr>
        <p:spPr bwMode="auto">
          <a:xfrm>
            <a:off x="10811310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78B4B0CE-8F66-4F94-B536-050978745719}"/>
              </a:ext>
            </a:extLst>
          </p:cNvPr>
          <p:cNvSpPr/>
          <p:nvPr/>
        </p:nvSpPr>
        <p:spPr bwMode="auto">
          <a:xfrm>
            <a:off x="11174027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CE165F66-EF39-4E2E-AE10-A70A97221750}"/>
              </a:ext>
            </a:extLst>
          </p:cNvPr>
          <p:cNvSpPr/>
          <p:nvPr/>
        </p:nvSpPr>
        <p:spPr bwMode="auto">
          <a:xfrm>
            <a:off x="11536743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A59F8484-1CE9-4FC6-9897-18CCE4CDA817}"/>
              </a:ext>
            </a:extLst>
          </p:cNvPr>
          <p:cNvSpPr/>
          <p:nvPr/>
        </p:nvSpPr>
        <p:spPr bwMode="auto">
          <a:xfrm>
            <a:off x="-198120" y="-101599"/>
            <a:ext cx="490660" cy="2631439"/>
          </a:xfrm>
          <a:prstGeom prst="rect">
            <a:avLst/>
          </a:prstGeom>
          <a:solidFill>
            <a:srgbClr val="343D46"/>
          </a:solidFill>
          <a:ln w="28575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cxnSp>
        <p:nvCxnSpPr>
          <p:cNvPr id="74" name="Connector: Curved 73">
            <a:extLst>
              <a:ext uri="{FF2B5EF4-FFF2-40B4-BE49-F238E27FC236}">
                <a16:creationId xmlns:a16="http://schemas.microsoft.com/office/drawing/2014/main" id="{F3B599D9-A234-4F5B-AA01-55AA6B019CBA}"/>
              </a:ext>
            </a:extLst>
          </p:cNvPr>
          <p:cNvCxnSpPr>
            <a:cxnSpLocks/>
          </p:cNvCxnSpPr>
          <p:nvPr/>
        </p:nvCxnSpPr>
        <p:spPr>
          <a:xfrm rot="16200000" flipV="1">
            <a:off x="2825204" y="1225287"/>
            <a:ext cx="12700" cy="365760"/>
          </a:xfrm>
          <a:prstGeom prst="curvedConnector3">
            <a:avLst>
              <a:gd name="adj1" fmla="val 1500000"/>
            </a:avLst>
          </a:prstGeom>
          <a:ln w="19050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9EF4829C-1FC8-4817-A6F7-2C525392D680}"/>
              </a:ext>
            </a:extLst>
          </p:cNvPr>
          <p:cNvSpPr txBox="1"/>
          <p:nvPr/>
        </p:nvSpPr>
        <p:spPr>
          <a:xfrm>
            <a:off x="133571" y="3566279"/>
            <a:ext cx="30607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>
                <a:solidFill>
                  <a:srgbClr val="33CCFF"/>
                </a:solidFill>
                <a:latin typeface="Eudoxus Sans Medium" pitchFamily="2" charset="0"/>
                <a:cs typeface="Eudoxus Sans Medium" pitchFamily="2" charset="0"/>
              </a:rPr>
              <a:t>input:</a:t>
            </a:r>
          </a:p>
          <a:p>
            <a:r>
              <a:rPr lang="fr-FR" sz="20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train_days </a:t>
            </a:r>
            <a:r>
              <a:rPr lang="fr-FR" sz="20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=</a:t>
            </a:r>
          </a:p>
          <a:p>
            <a:r>
              <a:rPr lang="fr-FR" sz="2000">
                <a:latin typeface="Eudoxus Sans Medium" pitchFamily="2" charset="0"/>
                <a:cs typeface="Eudoxus Sans Medium" pitchFamily="2" charset="0"/>
              </a:rPr>
              <a:t>[</a:t>
            </a:r>
            <a:r>
              <a:rPr lang="fr-FR" sz="2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2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2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8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2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9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2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22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2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23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2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28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2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31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]</a:t>
            </a:r>
            <a:br>
              <a:rPr lang="fr-FR" sz="2000">
                <a:latin typeface="Eudoxus Sans Medium" pitchFamily="2" charset="0"/>
                <a:cs typeface="Eudoxus Sans Medium" pitchFamily="2" charset="0"/>
              </a:rPr>
            </a:br>
            <a:r>
              <a:rPr lang="fr-FR" sz="20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costs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 </a:t>
            </a:r>
            <a:r>
              <a:rPr lang="fr-FR" sz="20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=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 [</a:t>
            </a:r>
            <a:r>
              <a:rPr lang="fr-FR" sz="2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2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10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2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25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]</a:t>
            </a:r>
          </a:p>
          <a:p>
            <a:r>
              <a:rPr lang="fr-FR" sz="20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n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 </a:t>
            </a:r>
            <a:r>
              <a:rPr lang="fr-FR" sz="20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=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 </a:t>
            </a:r>
            <a:r>
              <a:rPr lang="fr-FR" sz="2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32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FB1D6929-F5DE-48B1-90CB-5F8C3869CC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6987" y="3591974"/>
            <a:ext cx="8542723" cy="3139321"/>
          </a:xfrm>
          <a:prstGeom prst="rect">
            <a:avLst/>
          </a:prstGeom>
          <a:solidFill>
            <a:srgbClr val="343D4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fr-FR" altLang="fr-FR" b="0" i="1" u="none" strike="noStrike" cap="none" normalizeH="0" baseline="0">
                <a:ln>
                  <a:noFill/>
                </a:ln>
                <a:solidFill>
                  <a:srgbClr val="5EB4B4"/>
                </a:solidFill>
                <a:effectLst/>
                <a:latin typeface="Consolas" panose="020B0609020204030204" pitchFamily="49" charset="0"/>
              </a:rPr>
              <a:t>cost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train_days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costs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n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not in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train_days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&gt;=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else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day_cost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costs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&gt;=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else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week_cost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costs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7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&gt;=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else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month_cost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costs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30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&gt;=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else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min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day_cost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week_cost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month_cost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endParaRPr kumimoji="0" lang="fr-FR" altLang="fr-FR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0144358"/>
      </p:ext>
    </p:extLst>
  </p:cSld>
  <p:clrMapOvr>
    <a:masterClrMapping/>
  </p:clrMapOvr>
  <p:transition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3547B03C-3242-4F3E-979C-B2DEC27994DB}"/>
              </a:ext>
            </a:extLst>
          </p:cNvPr>
          <p:cNvSpPr/>
          <p:nvPr/>
        </p:nvSpPr>
        <p:spPr bwMode="auto">
          <a:xfrm>
            <a:off x="292541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7D170733-8FAA-4236-80EA-4DD889762254}"/>
              </a:ext>
            </a:extLst>
          </p:cNvPr>
          <p:cNvSpPr/>
          <p:nvPr/>
        </p:nvSpPr>
        <p:spPr bwMode="auto">
          <a:xfrm>
            <a:off x="655257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1400" dirty="0">
              <a:solidFill>
                <a:srgbClr val="F97B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C8FECA02-ABF5-498D-ABFB-9F55FB015425}"/>
              </a:ext>
            </a:extLst>
          </p:cNvPr>
          <p:cNvSpPr/>
          <p:nvPr/>
        </p:nvSpPr>
        <p:spPr bwMode="auto">
          <a:xfrm>
            <a:off x="1017973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3A1ACA2C-7988-4D5D-9F18-C395AFC40A56}"/>
              </a:ext>
            </a:extLst>
          </p:cNvPr>
          <p:cNvSpPr/>
          <p:nvPr/>
        </p:nvSpPr>
        <p:spPr bwMode="auto">
          <a:xfrm>
            <a:off x="1380690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  <a:endParaRPr lang="fr-FR" sz="1400" dirty="0">
              <a:solidFill>
                <a:srgbClr val="F97B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F44F2-B8E1-43A7-A313-5BF26E0A9445}"/>
              </a:ext>
            </a:extLst>
          </p:cNvPr>
          <p:cNvSpPr/>
          <p:nvPr/>
        </p:nvSpPr>
        <p:spPr bwMode="auto">
          <a:xfrm>
            <a:off x="1743406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18AAED3-9556-46C7-BD09-E5FF04BC358C}"/>
              </a:ext>
            </a:extLst>
          </p:cNvPr>
          <p:cNvSpPr/>
          <p:nvPr/>
        </p:nvSpPr>
        <p:spPr bwMode="auto">
          <a:xfrm>
            <a:off x="2106122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5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809C394-913E-40A2-A4B6-CD97C9B650AF}"/>
              </a:ext>
            </a:extLst>
          </p:cNvPr>
          <p:cNvSpPr/>
          <p:nvPr/>
        </p:nvSpPr>
        <p:spPr bwMode="auto">
          <a:xfrm>
            <a:off x="2468838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6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29900E3-C961-4C8D-A93F-0AD8BE79491D}"/>
              </a:ext>
            </a:extLst>
          </p:cNvPr>
          <p:cNvSpPr/>
          <p:nvPr/>
        </p:nvSpPr>
        <p:spPr bwMode="auto">
          <a:xfrm>
            <a:off x="2831555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7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F526571-C411-48A0-9741-69F55123B6AC}"/>
              </a:ext>
            </a:extLst>
          </p:cNvPr>
          <p:cNvSpPr/>
          <p:nvPr/>
        </p:nvSpPr>
        <p:spPr bwMode="auto">
          <a:xfrm>
            <a:off x="3194271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8</a:t>
            </a:r>
            <a:endParaRPr lang="fr-FR" sz="1400" dirty="0">
              <a:solidFill>
                <a:srgbClr val="F97B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C0FD58DC-B568-4164-A9CF-3472BCA80B2B}"/>
              </a:ext>
            </a:extLst>
          </p:cNvPr>
          <p:cNvSpPr/>
          <p:nvPr/>
        </p:nvSpPr>
        <p:spPr bwMode="auto">
          <a:xfrm>
            <a:off x="3556987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9</a:t>
            </a:r>
            <a:endParaRPr lang="fr-FR" sz="1400" dirty="0">
              <a:solidFill>
                <a:srgbClr val="F97B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BD571A5D-D533-43C2-BC6F-241319E06366}"/>
              </a:ext>
            </a:extLst>
          </p:cNvPr>
          <p:cNvSpPr/>
          <p:nvPr/>
        </p:nvSpPr>
        <p:spPr bwMode="auto">
          <a:xfrm>
            <a:off x="3919704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10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E8A0E1AF-3DEC-4F0E-88AB-22322F07CBDB}"/>
              </a:ext>
            </a:extLst>
          </p:cNvPr>
          <p:cNvSpPr/>
          <p:nvPr/>
        </p:nvSpPr>
        <p:spPr bwMode="auto">
          <a:xfrm>
            <a:off x="4282420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11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7020A84C-8CC5-415F-BAE4-C0F29672C204}"/>
              </a:ext>
            </a:extLst>
          </p:cNvPr>
          <p:cNvSpPr/>
          <p:nvPr/>
        </p:nvSpPr>
        <p:spPr bwMode="auto">
          <a:xfrm>
            <a:off x="4645136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12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662B76C-45E0-4E0D-B4F6-CB13809207A8}"/>
              </a:ext>
            </a:extLst>
          </p:cNvPr>
          <p:cNvSpPr/>
          <p:nvPr/>
        </p:nvSpPr>
        <p:spPr bwMode="auto">
          <a:xfrm>
            <a:off x="5007852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13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924040A-4526-4992-B33B-FA7FED246A93}"/>
              </a:ext>
            </a:extLst>
          </p:cNvPr>
          <p:cNvSpPr/>
          <p:nvPr/>
        </p:nvSpPr>
        <p:spPr bwMode="auto">
          <a:xfrm>
            <a:off x="5370569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14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65E39129-AB62-4416-98A2-78DE8E09B72B}"/>
              </a:ext>
            </a:extLst>
          </p:cNvPr>
          <p:cNvSpPr/>
          <p:nvPr/>
        </p:nvSpPr>
        <p:spPr bwMode="auto">
          <a:xfrm>
            <a:off x="5733285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15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FD584E50-AAF4-4814-AEDF-82C23146A672}"/>
              </a:ext>
            </a:extLst>
          </p:cNvPr>
          <p:cNvSpPr/>
          <p:nvPr/>
        </p:nvSpPr>
        <p:spPr bwMode="auto">
          <a:xfrm>
            <a:off x="6095999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16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A74F8F09-9A66-40AF-BFE8-31840F3EE4BF}"/>
              </a:ext>
            </a:extLst>
          </p:cNvPr>
          <p:cNvSpPr/>
          <p:nvPr/>
        </p:nvSpPr>
        <p:spPr bwMode="auto">
          <a:xfrm>
            <a:off x="6458715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17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04F7BB70-13DE-45FC-925B-6581A33A70AF}"/>
              </a:ext>
            </a:extLst>
          </p:cNvPr>
          <p:cNvSpPr/>
          <p:nvPr/>
        </p:nvSpPr>
        <p:spPr bwMode="auto">
          <a:xfrm>
            <a:off x="6821431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18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BC90D1DA-7C99-4057-8035-EB077B130DC1}"/>
              </a:ext>
            </a:extLst>
          </p:cNvPr>
          <p:cNvSpPr/>
          <p:nvPr/>
        </p:nvSpPr>
        <p:spPr bwMode="auto">
          <a:xfrm>
            <a:off x="7184148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19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E7DB2AF4-BDC5-47F8-AA96-1ED65BB4FA5F}"/>
              </a:ext>
            </a:extLst>
          </p:cNvPr>
          <p:cNvSpPr/>
          <p:nvPr/>
        </p:nvSpPr>
        <p:spPr bwMode="auto">
          <a:xfrm>
            <a:off x="7546864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20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8E6F257-62AE-412C-8CA0-9D68B557E46E}"/>
              </a:ext>
            </a:extLst>
          </p:cNvPr>
          <p:cNvSpPr/>
          <p:nvPr/>
        </p:nvSpPr>
        <p:spPr bwMode="auto">
          <a:xfrm>
            <a:off x="7909580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21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FD4D1ECD-0EFF-4A0B-8BBE-757B6DCB1BD5}"/>
              </a:ext>
            </a:extLst>
          </p:cNvPr>
          <p:cNvSpPr/>
          <p:nvPr/>
        </p:nvSpPr>
        <p:spPr bwMode="auto">
          <a:xfrm>
            <a:off x="8272296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22</a:t>
            </a:r>
            <a:endParaRPr lang="fr-FR" sz="1400" dirty="0">
              <a:solidFill>
                <a:srgbClr val="F97B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40E791C4-03D8-40DE-9EE6-D77488845E89}"/>
              </a:ext>
            </a:extLst>
          </p:cNvPr>
          <p:cNvSpPr/>
          <p:nvPr/>
        </p:nvSpPr>
        <p:spPr bwMode="auto">
          <a:xfrm>
            <a:off x="8635013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23</a:t>
            </a:r>
            <a:endParaRPr lang="fr-FR" sz="1400" dirty="0">
              <a:solidFill>
                <a:srgbClr val="F97B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14E04B30-9838-48BE-917C-E9909850CB7A}"/>
              </a:ext>
            </a:extLst>
          </p:cNvPr>
          <p:cNvSpPr/>
          <p:nvPr/>
        </p:nvSpPr>
        <p:spPr bwMode="auto">
          <a:xfrm>
            <a:off x="8997729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24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D9732FFD-A7DC-490F-9D2E-CE72EB46B2FA}"/>
              </a:ext>
            </a:extLst>
          </p:cNvPr>
          <p:cNvSpPr/>
          <p:nvPr/>
        </p:nvSpPr>
        <p:spPr bwMode="auto">
          <a:xfrm>
            <a:off x="9360445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25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F2D18C2-C1B6-4143-B92E-17434D577310}"/>
              </a:ext>
            </a:extLst>
          </p:cNvPr>
          <p:cNvSpPr/>
          <p:nvPr/>
        </p:nvSpPr>
        <p:spPr bwMode="auto">
          <a:xfrm>
            <a:off x="9723162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26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DB9A15EE-35AA-43AD-B4FA-4AF78D8820EC}"/>
              </a:ext>
            </a:extLst>
          </p:cNvPr>
          <p:cNvSpPr/>
          <p:nvPr/>
        </p:nvSpPr>
        <p:spPr bwMode="auto">
          <a:xfrm>
            <a:off x="10085878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27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2D55590-1DA8-40B6-95FC-CE8AC6A6A2AB}"/>
              </a:ext>
            </a:extLst>
          </p:cNvPr>
          <p:cNvSpPr/>
          <p:nvPr/>
        </p:nvSpPr>
        <p:spPr bwMode="auto">
          <a:xfrm>
            <a:off x="10448594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28</a:t>
            </a:r>
            <a:endParaRPr lang="fr-FR" sz="1400" dirty="0">
              <a:solidFill>
                <a:srgbClr val="F97B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9546B2D9-AA7C-4824-BF05-5CCC093FF47F}"/>
              </a:ext>
            </a:extLst>
          </p:cNvPr>
          <p:cNvSpPr/>
          <p:nvPr/>
        </p:nvSpPr>
        <p:spPr bwMode="auto">
          <a:xfrm>
            <a:off x="10811310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29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9D14F9D0-4A7D-4C7C-910D-66A2D3D6270C}"/>
              </a:ext>
            </a:extLst>
          </p:cNvPr>
          <p:cNvSpPr/>
          <p:nvPr/>
        </p:nvSpPr>
        <p:spPr bwMode="auto">
          <a:xfrm>
            <a:off x="11174027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30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531813E2-12A3-449D-94BE-12A4E13DA9C2}"/>
              </a:ext>
            </a:extLst>
          </p:cNvPr>
          <p:cNvSpPr/>
          <p:nvPr/>
        </p:nvSpPr>
        <p:spPr bwMode="auto">
          <a:xfrm>
            <a:off x="11536743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31</a:t>
            </a:r>
            <a:endParaRPr lang="fr-FR" sz="1400" dirty="0">
              <a:solidFill>
                <a:srgbClr val="F97B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8D3806C3-CC39-4B6F-9379-1F852292990E}"/>
              </a:ext>
            </a:extLst>
          </p:cNvPr>
          <p:cNvSpPr/>
          <p:nvPr/>
        </p:nvSpPr>
        <p:spPr bwMode="auto">
          <a:xfrm>
            <a:off x="292541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82648F34-00F5-413F-84A3-72E4FB1C1A62}"/>
              </a:ext>
            </a:extLst>
          </p:cNvPr>
          <p:cNvSpPr/>
          <p:nvPr/>
        </p:nvSpPr>
        <p:spPr bwMode="auto">
          <a:xfrm>
            <a:off x="655257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F9AE57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  <a:endParaRPr lang="fr-FR" sz="16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71538B34-9FEA-43ED-B6C5-DF38E988ED9B}"/>
              </a:ext>
            </a:extLst>
          </p:cNvPr>
          <p:cNvSpPr/>
          <p:nvPr/>
        </p:nvSpPr>
        <p:spPr bwMode="auto">
          <a:xfrm>
            <a:off x="1017973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A7DB71E7-A53C-47DC-9D8F-B9773CD4002D}"/>
              </a:ext>
            </a:extLst>
          </p:cNvPr>
          <p:cNvSpPr/>
          <p:nvPr/>
        </p:nvSpPr>
        <p:spPr bwMode="auto">
          <a:xfrm>
            <a:off x="1380690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8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8468A985-3439-4FE8-A39B-7A4F2882600F}"/>
              </a:ext>
            </a:extLst>
          </p:cNvPr>
          <p:cNvSpPr/>
          <p:nvPr/>
        </p:nvSpPr>
        <p:spPr bwMode="auto">
          <a:xfrm>
            <a:off x="1743406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8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CE42CDED-7010-4052-B0F1-F3E79AA444A9}"/>
              </a:ext>
            </a:extLst>
          </p:cNvPr>
          <p:cNvSpPr/>
          <p:nvPr/>
        </p:nvSpPr>
        <p:spPr bwMode="auto">
          <a:xfrm>
            <a:off x="2106122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8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AE461AA1-6FD9-467C-B633-16C0CF54956B}"/>
              </a:ext>
            </a:extLst>
          </p:cNvPr>
          <p:cNvSpPr/>
          <p:nvPr/>
        </p:nvSpPr>
        <p:spPr bwMode="auto">
          <a:xfrm>
            <a:off x="2468838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8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B8D2D132-CD59-47B1-8EC1-4BF4AF6CF661}"/>
              </a:ext>
            </a:extLst>
          </p:cNvPr>
          <p:cNvSpPr/>
          <p:nvPr/>
        </p:nvSpPr>
        <p:spPr bwMode="auto">
          <a:xfrm>
            <a:off x="2831555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F9AE57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8</a:t>
            </a:r>
            <a:endParaRPr lang="fr-FR" sz="16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F1290EFF-91FB-4A5B-A706-4B037B891D08}"/>
              </a:ext>
            </a:extLst>
          </p:cNvPr>
          <p:cNvSpPr/>
          <p:nvPr/>
        </p:nvSpPr>
        <p:spPr bwMode="auto">
          <a:xfrm>
            <a:off x="3194271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F97B57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A809F9B3-CBE8-4317-AD14-B0F8EC04A28F}"/>
              </a:ext>
            </a:extLst>
          </p:cNvPr>
          <p:cNvSpPr/>
          <p:nvPr/>
        </p:nvSpPr>
        <p:spPr bwMode="auto">
          <a:xfrm>
            <a:off x="3556987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15A04756-45BB-4D1F-AF88-8A0FB27CCD51}"/>
              </a:ext>
            </a:extLst>
          </p:cNvPr>
          <p:cNvSpPr/>
          <p:nvPr/>
        </p:nvSpPr>
        <p:spPr bwMode="auto">
          <a:xfrm>
            <a:off x="3919704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DDDF20CA-9644-4C0F-BD74-9CCAE2770094}"/>
              </a:ext>
            </a:extLst>
          </p:cNvPr>
          <p:cNvSpPr/>
          <p:nvPr/>
        </p:nvSpPr>
        <p:spPr bwMode="auto">
          <a:xfrm>
            <a:off x="4282420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D3F9330E-0FD2-49B8-83D6-559F47A11EC2}"/>
              </a:ext>
            </a:extLst>
          </p:cNvPr>
          <p:cNvSpPr/>
          <p:nvPr/>
        </p:nvSpPr>
        <p:spPr bwMode="auto">
          <a:xfrm>
            <a:off x="4645136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A80289C1-525E-4F2A-9BB9-743C1577726C}"/>
              </a:ext>
            </a:extLst>
          </p:cNvPr>
          <p:cNvSpPr/>
          <p:nvPr/>
        </p:nvSpPr>
        <p:spPr bwMode="auto">
          <a:xfrm>
            <a:off x="5007852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DE474E56-6324-472A-86D3-3B20831CD51C}"/>
              </a:ext>
            </a:extLst>
          </p:cNvPr>
          <p:cNvSpPr/>
          <p:nvPr/>
        </p:nvSpPr>
        <p:spPr bwMode="auto">
          <a:xfrm>
            <a:off x="5370569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AD533051-A6CD-4D6A-8D03-90A6F1AA9508}"/>
              </a:ext>
            </a:extLst>
          </p:cNvPr>
          <p:cNvSpPr/>
          <p:nvPr/>
        </p:nvSpPr>
        <p:spPr bwMode="auto">
          <a:xfrm>
            <a:off x="5733285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EF2A8E09-906A-4296-96D8-0A18BE1CDF63}"/>
              </a:ext>
            </a:extLst>
          </p:cNvPr>
          <p:cNvSpPr/>
          <p:nvPr/>
        </p:nvSpPr>
        <p:spPr bwMode="auto">
          <a:xfrm>
            <a:off x="6095999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F30BFAC0-D795-4ADE-B371-2BD435DFFCFB}"/>
              </a:ext>
            </a:extLst>
          </p:cNvPr>
          <p:cNvSpPr/>
          <p:nvPr/>
        </p:nvSpPr>
        <p:spPr bwMode="auto">
          <a:xfrm>
            <a:off x="6458715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BBE925B3-116B-4DE1-89EA-B1672AA3614E}"/>
              </a:ext>
            </a:extLst>
          </p:cNvPr>
          <p:cNvSpPr/>
          <p:nvPr/>
        </p:nvSpPr>
        <p:spPr bwMode="auto">
          <a:xfrm>
            <a:off x="6821431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02164972-405E-41CF-88D0-331943EA6F5E}"/>
              </a:ext>
            </a:extLst>
          </p:cNvPr>
          <p:cNvSpPr/>
          <p:nvPr/>
        </p:nvSpPr>
        <p:spPr bwMode="auto">
          <a:xfrm>
            <a:off x="7184148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A7F5445E-BFB4-4C74-9562-7B70D37B80BC}"/>
              </a:ext>
            </a:extLst>
          </p:cNvPr>
          <p:cNvSpPr/>
          <p:nvPr/>
        </p:nvSpPr>
        <p:spPr bwMode="auto">
          <a:xfrm>
            <a:off x="7546864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05254600-73DA-4F18-8904-601C08F32CB7}"/>
              </a:ext>
            </a:extLst>
          </p:cNvPr>
          <p:cNvSpPr/>
          <p:nvPr/>
        </p:nvSpPr>
        <p:spPr bwMode="auto">
          <a:xfrm>
            <a:off x="7909580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98778FCC-E001-4742-B924-6987A686EC66}"/>
              </a:ext>
            </a:extLst>
          </p:cNvPr>
          <p:cNvSpPr/>
          <p:nvPr/>
        </p:nvSpPr>
        <p:spPr bwMode="auto">
          <a:xfrm>
            <a:off x="8272296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408EF320-8C02-4685-ABC5-389F81E7FE50}"/>
              </a:ext>
            </a:extLst>
          </p:cNvPr>
          <p:cNvSpPr/>
          <p:nvPr/>
        </p:nvSpPr>
        <p:spPr bwMode="auto">
          <a:xfrm>
            <a:off x="8635013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5C21CC66-7776-4626-8A79-AB114576581B}"/>
              </a:ext>
            </a:extLst>
          </p:cNvPr>
          <p:cNvSpPr/>
          <p:nvPr/>
        </p:nvSpPr>
        <p:spPr bwMode="auto">
          <a:xfrm>
            <a:off x="8997729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C9B12B1C-D5D1-47BC-90DD-B901C7C902A4}"/>
              </a:ext>
            </a:extLst>
          </p:cNvPr>
          <p:cNvSpPr/>
          <p:nvPr/>
        </p:nvSpPr>
        <p:spPr bwMode="auto">
          <a:xfrm>
            <a:off x="9360445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3A6FD462-0FF1-49E6-BC15-04A8DBCC5E41}"/>
              </a:ext>
            </a:extLst>
          </p:cNvPr>
          <p:cNvSpPr/>
          <p:nvPr/>
        </p:nvSpPr>
        <p:spPr bwMode="auto">
          <a:xfrm>
            <a:off x="9723162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741E3C85-A9F5-49D5-927B-7FF00C865BAA}"/>
              </a:ext>
            </a:extLst>
          </p:cNvPr>
          <p:cNvSpPr/>
          <p:nvPr/>
        </p:nvSpPr>
        <p:spPr bwMode="auto">
          <a:xfrm>
            <a:off x="10085878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4" name="Freeform: Shape 63">
            <a:extLst>
              <a:ext uri="{FF2B5EF4-FFF2-40B4-BE49-F238E27FC236}">
                <a16:creationId xmlns:a16="http://schemas.microsoft.com/office/drawing/2014/main" id="{87853643-F646-4ACA-A704-10855F0F5D05}"/>
              </a:ext>
            </a:extLst>
          </p:cNvPr>
          <p:cNvSpPr/>
          <p:nvPr/>
        </p:nvSpPr>
        <p:spPr bwMode="auto">
          <a:xfrm>
            <a:off x="10448594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0247EC92-170A-4DD5-A783-72657954D35D}"/>
              </a:ext>
            </a:extLst>
          </p:cNvPr>
          <p:cNvSpPr/>
          <p:nvPr/>
        </p:nvSpPr>
        <p:spPr bwMode="auto">
          <a:xfrm>
            <a:off x="10811310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78B4B0CE-8F66-4F94-B536-050978745719}"/>
              </a:ext>
            </a:extLst>
          </p:cNvPr>
          <p:cNvSpPr/>
          <p:nvPr/>
        </p:nvSpPr>
        <p:spPr bwMode="auto">
          <a:xfrm>
            <a:off x="11174027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CE165F66-EF39-4E2E-AE10-A70A97221750}"/>
              </a:ext>
            </a:extLst>
          </p:cNvPr>
          <p:cNvSpPr/>
          <p:nvPr/>
        </p:nvSpPr>
        <p:spPr bwMode="auto">
          <a:xfrm>
            <a:off x="11536743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cxnSp>
        <p:nvCxnSpPr>
          <p:cNvPr id="69" name="Connector: Curved 68">
            <a:extLst>
              <a:ext uri="{FF2B5EF4-FFF2-40B4-BE49-F238E27FC236}">
                <a16:creationId xmlns:a16="http://schemas.microsoft.com/office/drawing/2014/main" id="{AD0C7954-70A1-480C-AF72-7D1D63A61A04}"/>
              </a:ext>
            </a:extLst>
          </p:cNvPr>
          <p:cNvCxnSpPr>
            <a:cxnSpLocks/>
          </p:cNvCxnSpPr>
          <p:nvPr/>
        </p:nvCxnSpPr>
        <p:spPr>
          <a:xfrm rot="16200000" flipV="1">
            <a:off x="3170623" y="1225287"/>
            <a:ext cx="12700" cy="365760"/>
          </a:xfrm>
          <a:prstGeom prst="curvedConnector3">
            <a:avLst>
              <a:gd name="adj1" fmla="val 1500000"/>
            </a:avLst>
          </a:prstGeom>
          <a:ln w="19050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or: Curved 69">
            <a:extLst>
              <a:ext uri="{FF2B5EF4-FFF2-40B4-BE49-F238E27FC236}">
                <a16:creationId xmlns:a16="http://schemas.microsoft.com/office/drawing/2014/main" id="{67459446-92F5-4EFF-81D6-17C2667262A1}"/>
              </a:ext>
            </a:extLst>
          </p:cNvPr>
          <p:cNvCxnSpPr>
            <a:cxnSpLocks/>
          </p:cNvCxnSpPr>
          <p:nvPr/>
        </p:nvCxnSpPr>
        <p:spPr>
          <a:xfrm rot="16200000" flipV="1">
            <a:off x="2096696" y="116435"/>
            <a:ext cx="12700" cy="2539014"/>
          </a:xfrm>
          <a:prstGeom prst="curvedConnector3">
            <a:avLst>
              <a:gd name="adj1" fmla="val 3700000"/>
            </a:avLst>
          </a:prstGeom>
          <a:ln w="19050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or: Curved 70">
            <a:extLst>
              <a:ext uri="{FF2B5EF4-FFF2-40B4-BE49-F238E27FC236}">
                <a16:creationId xmlns:a16="http://schemas.microsoft.com/office/drawing/2014/main" id="{3D7C6A49-2499-4916-8621-52F0E27D2C03}"/>
              </a:ext>
            </a:extLst>
          </p:cNvPr>
          <p:cNvCxnSpPr>
            <a:cxnSpLocks/>
          </p:cNvCxnSpPr>
          <p:nvPr/>
        </p:nvCxnSpPr>
        <p:spPr>
          <a:xfrm rot="16200000" flipV="1">
            <a:off x="-2074540" y="-4081583"/>
            <a:ext cx="12700" cy="10881486"/>
          </a:xfrm>
          <a:prstGeom prst="curvedConnector3">
            <a:avLst>
              <a:gd name="adj1" fmla="val 9266677"/>
            </a:avLst>
          </a:prstGeom>
          <a:ln w="19050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A59F8484-1CE9-4FC6-9897-18CCE4CDA817}"/>
              </a:ext>
            </a:extLst>
          </p:cNvPr>
          <p:cNvSpPr/>
          <p:nvPr/>
        </p:nvSpPr>
        <p:spPr bwMode="auto">
          <a:xfrm>
            <a:off x="-198120" y="-63498"/>
            <a:ext cx="490660" cy="2593338"/>
          </a:xfrm>
          <a:prstGeom prst="rect">
            <a:avLst/>
          </a:prstGeom>
          <a:solidFill>
            <a:srgbClr val="343D46"/>
          </a:solidFill>
          <a:ln w="28575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A14B17D7-FCF5-4F12-BD21-E0D51B2DA74C}"/>
                  </a:ext>
                </a:extLst>
              </p:cNvPr>
              <p:cNvSpPr txBox="1"/>
              <p:nvPr/>
            </p:nvSpPr>
            <p:spPr>
              <a:xfrm>
                <a:off x="991848" y="2566909"/>
                <a:ext cx="10208307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𝑑𝑝</m:t>
                      </m:r>
                      <m:d>
                        <m:dPr>
                          <m:begChr m:val="["/>
                          <m:endChr m:val="]"/>
                          <m:ctrlPr>
                            <a:rPr lang="fr-FR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3600" b="0" i="1" smtClean="0">
                              <a:solidFill>
                                <a:srgbClr val="F97B57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e>
                      </m:d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fr-FR" sz="3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fr-FR" sz="3600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ctrlPr>
                                <a:rPr lang="fr-FR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3600" b="0" i="1" smtClean="0">
                                  <a:solidFill>
                                    <a:srgbClr val="33CCFF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fr-FR" sz="3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fr-FR" sz="3600" b="0" i="1" smtClean="0">
                                  <a:solidFill>
                                    <a:srgbClr val="F9AE57"/>
                                  </a:solidFill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  <m:r>
                                <a:rPr lang="fr-FR" sz="3600" b="0" i="1" smtClean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fr-FR" sz="3600" b="0" i="1" smtClean="0">
                                  <a:solidFill>
                                    <a:srgbClr val="33CCFF"/>
                                  </a:solidFill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  <m:r>
                                <a:rPr lang="fr-FR" sz="3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fr-FR" sz="3600" b="0" i="1" smtClean="0">
                                  <a:solidFill>
                                    <a:srgbClr val="F9AE57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fr-FR" sz="3600" b="0" i="1" smtClean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fr-FR" sz="3600" b="0" i="1" smtClean="0">
                                  <a:solidFill>
                                    <a:srgbClr val="33CCFF"/>
                                  </a:solidFill>
                                  <a:latin typeface="Cambria Math" panose="02040503050406030204" pitchFamily="18" charset="0"/>
                                </a:rPr>
                                <m:t>25</m:t>
                              </m:r>
                              <m:r>
                                <a:rPr lang="fr-FR" sz="3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fr-FR" sz="3600" b="0" i="1" smtClean="0">
                                  <a:solidFill>
                                    <a:srgbClr val="F9AE57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e>
                      </m:func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3600" b="0" i="1" smtClean="0">
                          <a:solidFill>
                            <a:srgbClr val="F97B57"/>
                          </a:solidFill>
                          <a:latin typeface="Cambria Math" panose="02040503050406030204" pitchFamily="18" charset="0"/>
                        </a:rPr>
                        <m:t>12</m:t>
                      </m:r>
                    </m:oMath>
                  </m:oMathPara>
                </a14:m>
                <a:endParaRPr lang="fr-FR" sz="3600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A14B17D7-FCF5-4F12-BD21-E0D51B2DA7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1848" y="2566909"/>
                <a:ext cx="10208307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TextBox 74">
            <a:extLst>
              <a:ext uri="{FF2B5EF4-FFF2-40B4-BE49-F238E27FC236}">
                <a16:creationId xmlns:a16="http://schemas.microsoft.com/office/drawing/2014/main" id="{E51CAB2A-480C-4AF5-838D-212F37A72B48}"/>
              </a:ext>
            </a:extLst>
          </p:cNvPr>
          <p:cNvSpPr txBox="1"/>
          <p:nvPr/>
        </p:nvSpPr>
        <p:spPr>
          <a:xfrm>
            <a:off x="133571" y="3566279"/>
            <a:ext cx="30607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>
                <a:solidFill>
                  <a:srgbClr val="33CCFF"/>
                </a:solidFill>
                <a:latin typeface="Eudoxus Sans Medium" pitchFamily="2" charset="0"/>
                <a:cs typeface="Eudoxus Sans Medium" pitchFamily="2" charset="0"/>
              </a:rPr>
              <a:t>input:</a:t>
            </a:r>
          </a:p>
          <a:p>
            <a:r>
              <a:rPr lang="fr-FR" sz="20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train_days </a:t>
            </a:r>
            <a:r>
              <a:rPr lang="fr-FR" sz="20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=</a:t>
            </a:r>
          </a:p>
          <a:p>
            <a:r>
              <a:rPr lang="fr-FR" sz="2000">
                <a:latin typeface="Eudoxus Sans Medium" pitchFamily="2" charset="0"/>
                <a:cs typeface="Eudoxus Sans Medium" pitchFamily="2" charset="0"/>
              </a:rPr>
              <a:t>[</a:t>
            </a:r>
            <a:r>
              <a:rPr lang="fr-FR" sz="2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2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2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8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2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9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2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22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2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23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2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28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2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31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]</a:t>
            </a:r>
            <a:br>
              <a:rPr lang="fr-FR" sz="2000">
                <a:latin typeface="Eudoxus Sans Medium" pitchFamily="2" charset="0"/>
                <a:cs typeface="Eudoxus Sans Medium" pitchFamily="2" charset="0"/>
              </a:rPr>
            </a:br>
            <a:r>
              <a:rPr lang="fr-FR" sz="20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costs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 </a:t>
            </a:r>
            <a:r>
              <a:rPr lang="fr-FR" sz="20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=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 [</a:t>
            </a:r>
            <a:r>
              <a:rPr lang="fr-FR" sz="2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2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10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2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25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]</a:t>
            </a:r>
          </a:p>
          <a:p>
            <a:r>
              <a:rPr lang="fr-FR" sz="20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n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 </a:t>
            </a:r>
            <a:r>
              <a:rPr lang="fr-FR" sz="20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=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 </a:t>
            </a:r>
            <a:r>
              <a:rPr lang="fr-FR" sz="2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32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01474094-C8EC-4D47-A429-7E4443A42B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6987" y="3591974"/>
            <a:ext cx="8542723" cy="3139321"/>
          </a:xfrm>
          <a:prstGeom prst="rect">
            <a:avLst/>
          </a:prstGeom>
          <a:solidFill>
            <a:srgbClr val="343D4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fr-FR" altLang="fr-FR" b="0" i="1" u="none" strike="noStrike" cap="none" normalizeH="0" baseline="0">
                <a:ln>
                  <a:noFill/>
                </a:ln>
                <a:solidFill>
                  <a:srgbClr val="5EB4B4"/>
                </a:solidFill>
                <a:effectLst/>
                <a:latin typeface="Consolas" panose="020B0609020204030204" pitchFamily="49" charset="0"/>
              </a:rPr>
              <a:t>cost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train_days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costs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n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not in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train_days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&gt;=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else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day_cost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costs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&gt;=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else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week_cost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costs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7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&gt;=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else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month_cost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costs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30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&gt;=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else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min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day_cost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week_cost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month_cost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endParaRPr kumimoji="0" lang="fr-FR" altLang="fr-FR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0895248"/>
      </p:ext>
    </p:extLst>
  </p:cSld>
  <p:clrMapOvr>
    <a:masterClrMapping/>
  </p:clrMapOvr>
  <p:transition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3547B03C-3242-4F3E-979C-B2DEC27994DB}"/>
              </a:ext>
            </a:extLst>
          </p:cNvPr>
          <p:cNvSpPr/>
          <p:nvPr/>
        </p:nvSpPr>
        <p:spPr bwMode="auto">
          <a:xfrm>
            <a:off x="292541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7D170733-8FAA-4236-80EA-4DD889762254}"/>
              </a:ext>
            </a:extLst>
          </p:cNvPr>
          <p:cNvSpPr/>
          <p:nvPr/>
        </p:nvSpPr>
        <p:spPr bwMode="auto">
          <a:xfrm>
            <a:off x="655257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1400" dirty="0">
              <a:solidFill>
                <a:srgbClr val="F97B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C8FECA02-ABF5-498D-ABFB-9F55FB015425}"/>
              </a:ext>
            </a:extLst>
          </p:cNvPr>
          <p:cNvSpPr/>
          <p:nvPr/>
        </p:nvSpPr>
        <p:spPr bwMode="auto">
          <a:xfrm>
            <a:off x="1017973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3A1ACA2C-7988-4D5D-9F18-C395AFC40A56}"/>
              </a:ext>
            </a:extLst>
          </p:cNvPr>
          <p:cNvSpPr/>
          <p:nvPr/>
        </p:nvSpPr>
        <p:spPr bwMode="auto">
          <a:xfrm>
            <a:off x="1380690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  <a:endParaRPr lang="fr-FR" sz="1400" dirty="0">
              <a:solidFill>
                <a:srgbClr val="F97B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F44F2-B8E1-43A7-A313-5BF26E0A9445}"/>
              </a:ext>
            </a:extLst>
          </p:cNvPr>
          <p:cNvSpPr/>
          <p:nvPr/>
        </p:nvSpPr>
        <p:spPr bwMode="auto">
          <a:xfrm>
            <a:off x="1743406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18AAED3-9556-46C7-BD09-E5FF04BC358C}"/>
              </a:ext>
            </a:extLst>
          </p:cNvPr>
          <p:cNvSpPr/>
          <p:nvPr/>
        </p:nvSpPr>
        <p:spPr bwMode="auto">
          <a:xfrm>
            <a:off x="2106122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5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809C394-913E-40A2-A4B6-CD97C9B650AF}"/>
              </a:ext>
            </a:extLst>
          </p:cNvPr>
          <p:cNvSpPr/>
          <p:nvPr/>
        </p:nvSpPr>
        <p:spPr bwMode="auto">
          <a:xfrm>
            <a:off x="2468838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6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29900E3-C961-4C8D-A93F-0AD8BE79491D}"/>
              </a:ext>
            </a:extLst>
          </p:cNvPr>
          <p:cNvSpPr/>
          <p:nvPr/>
        </p:nvSpPr>
        <p:spPr bwMode="auto">
          <a:xfrm>
            <a:off x="2831555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7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F526571-C411-48A0-9741-69F55123B6AC}"/>
              </a:ext>
            </a:extLst>
          </p:cNvPr>
          <p:cNvSpPr/>
          <p:nvPr/>
        </p:nvSpPr>
        <p:spPr bwMode="auto">
          <a:xfrm>
            <a:off x="3194271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8</a:t>
            </a:r>
            <a:endParaRPr lang="fr-FR" sz="1400" dirty="0">
              <a:solidFill>
                <a:srgbClr val="F97B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C0FD58DC-B568-4164-A9CF-3472BCA80B2B}"/>
              </a:ext>
            </a:extLst>
          </p:cNvPr>
          <p:cNvSpPr/>
          <p:nvPr/>
        </p:nvSpPr>
        <p:spPr bwMode="auto">
          <a:xfrm>
            <a:off x="3556987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9</a:t>
            </a:r>
            <a:endParaRPr lang="fr-FR" sz="1400" dirty="0">
              <a:solidFill>
                <a:srgbClr val="F97B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BD571A5D-D533-43C2-BC6F-241319E06366}"/>
              </a:ext>
            </a:extLst>
          </p:cNvPr>
          <p:cNvSpPr/>
          <p:nvPr/>
        </p:nvSpPr>
        <p:spPr bwMode="auto">
          <a:xfrm>
            <a:off x="3919704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10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E8A0E1AF-3DEC-4F0E-88AB-22322F07CBDB}"/>
              </a:ext>
            </a:extLst>
          </p:cNvPr>
          <p:cNvSpPr/>
          <p:nvPr/>
        </p:nvSpPr>
        <p:spPr bwMode="auto">
          <a:xfrm>
            <a:off x="4282420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11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7020A84C-8CC5-415F-BAE4-C0F29672C204}"/>
              </a:ext>
            </a:extLst>
          </p:cNvPr>
          <p:cNvSpPr/>
          <p:nvPr/>
        </p:nvSpPr>
        <p:spPr bwMode="auto">
          <a:xfrm>
            <a:off x="4645136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12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662B76C-45E0-4E0D-B4F6-CB13809207A8}"/>
              </a:ext>
            </a:extLst>
          </p:cNvPr>
          <p:cNvSpPr/>
          <p:nvPr/>
        </p:nvSpPr>
        <p:spPr bwMode="auto">
          <a:xfrm>
            <a:off x="5007852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13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924040A-4526-4992-B33B-FA7FED246A93}"/>
              </a:ext>
            </a:extLst>
          </p:cNvPr>
          <p:cNvSpPr/>
          <p:nvPr/>
        </p:nvSpPr>
        <p:spPr bwMode="auto">
          <a:xfrm>
            <a:off x="5370569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14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65E39129-AB62-4416-98A2-78DE8E09B72B}"/>
              </a:ext>
            </a:extLst>
          </p:cNvPr>
          <p:cNvSpPr/>
          <p:nvPr/>
        </p:nvSpPr>
        <p:spPr bwMode="auto">
          <a:xfrm>
            <a:off x="5733285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15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FD584E50-AAF4-4814-AEDF-82C23146A672}"/>
              </a:ext>
            </a:extLst>
          </p:cNvPr>
          <p:cNvSpPr/>
          <p:nvPr/>
        </p:nvSpPr>
        <p:spPr bwMode="auto">
          <a:xfrm>
            <a:off x="6095999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16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A74F8F09-9A66-40AF-BFE8-31840F3EE4BF}"/>
              </a:ext>
            </a:extLst>
          </p:cNvPr>
          <p:cNvSpPr/>
          <p:nvPr/>
        </p:nvSpPr>
        <p:spPr bwMode="auto">
          <a:xfrm>
            <a:off x="6458715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17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04F7BB70-13DE-45FC-925B-6581A33A70AF}"/>
              </a:ext>
            </a:extLst>
          </p:cNvPr>
          <p:cNvSpPr/>
          <p:nvPr/>
        </p:nvSpPr>
        <p:spPr bwMode="auto">
          <a:xfrm>
            <a:off x="6821431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18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BC90D1DA-7C99-4057-8035-EB077B130DC1}"/>
              </a:ext>
            </a:extLst>
          </p:cNvPr>
          <p:cNvSpPr/>
          <p:nvPr/>
        </p:nvSpPr>
        <p:spPr bwMode="auto">
          <a:xfrm>
            <a:off x="7184148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19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E7DB2AF4-BDC5-47F8-AA96-1ED65BB4FA5F}"/>
              </a:ext>
            </a:extLst>
          </p:cNvPr>
          <p:cNvSpPr/>
          <p:nvPr/>
        </p:nvSpPr>
        <p:spPr bwMode="auto">
          <a:xfrm>
            <a:off x="7546864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20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8E6F257-62AE-412C-8CA0-9D68B557E46E}"/>
              </a:ext>
            </a:extLst>
          </p:cNvPr>
          <p:cNvSpPr/>
          <p:nvPr/>
        </p:nvSpPr>
        <p:spPr bwMode="auto">
          <a:xfrm>
            <a:off x="7909580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21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FD4D1ECD-0EFF-4A0B-8BBE-757B6DCB1BD5}"/>
              </a:ext>
            </a:extLst>
          </p:cNvPr>
          <p:cNvSpPr/>
          <p:nvPr/>
        </p:nvSpPr>
        <p:spPr bwMode="auto">
          <a:xfrm>
            <a:off x="8272296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22</a:t>
            </a:r>
            <a:endParaRPr lang="fr-FR" sz="1400" dirty="0">
              <a:solidFill>
                <a:srgbClr val="F97B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40E791C4-03D8-40DE-9EE6-D77488845E89}"/>
              </a:ext>
            </a:extLst>
          </p:cNvPr>
          <p:cNvSpPr/>
          <p:nvPr/>
        </p:nvSpPr>
        <p:spPr bwMode="auto">
          <a:xfrm>
            <a:off x="8635013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23</a:t>
            </a:r>
            <a:endParaRPr lang="fr-FR" sz="1400" dirty="0">
              <a:solidFill>
                <a:srgbClr val="F97B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14E04B30-9838-48BE-917C-E9909850CB7A}"/>
              </a:ext>
            </a:extLst>
          </p:cNvPr>
          <p:cNvSpPr/>
          <p:nvPr/>
        </p:nvSpPr>
        <p:spPr bwMode="auto">
          <a:xfrm>
            <a:off x="8997729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24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D9732FFD-A7DC-490F-9D2E-CE72EB46B2FA}"/>
              </a:ext>
            </a:extLst>
          </p:cNvPr>
          <p:cNvSpPr/>
          <p:nvPr/>
        </p:nvSpPr>
        <p:spPr bwMode="auto">
          <a:xfrm>
            <a:off x="9360445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25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F2D18C2-C1B6-4143-B92E-17434D577310}"/>
              </a:ext>
            </a:extLst>
          </p:cNvPr>
          <p:cNvSpPr/>
          <p:nvPr/>
        </p:nvSpPr>
        <p:spPr bwMode="auto">
          <a:xfrm>
            <a:off x="9723162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26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DB9A15EE-35AA-43AD-B4FA-4AF78D8820EC}"/>
              </a:ext>
            </a:extLst>
          </p:cNvPr>
          <p:cNvSpPr/>
          <p:nvPr/>
        </p:nvSpPr>
        <p:spPr bwMode="auto">
          <a:xfrm>
            <a:off x="10085878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27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2D55590-1DA8-40B6-95FC-CE8AC6A6A2AB}"/>
              </a:ext>
            </a:extLst>
          </p:cNvPr>
          <p:cNvSpPr/>
          <p:nvPr/>
        </p:nvSpPr>
        <p:spPr bwMode="auto">
          <a:xfrm>
            <a:off x="10448594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28</a:t>
            </a:r>
            <a:endParaRPr lang="fr-FR" sz="1400" dirty="0">
              <a:solidFill>
                <a:srgbClr val="F97B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9546B2D9-AA7C-4824-BF05-5CCC093FF47F}"/>
              </a:ext>
            </a:extLst>
          </p:cNvPr>
          <p:cNvSpPr/>
          <p:nvPr/>
        </p:nvSpPr>
        <p:spPr bwMode="auto">
          <a:xfrm>
            <a:off x="10811310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29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9D14F9D0-4A7D-4C7C-910D-66A2D3D6270C}"/>
              </a:ext>
            </a:extLst>
          </p:cNvPr>
          <p:cNvSpPr/>
          <p:nvPr/>
        </p:nvSpPr>
        <p:spPr bwMode="auto">
          <a:xfrm>
            <a:off x="11174027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30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531813E2-12A3-449D-94BE-12A4E13DA9C2}"/>
              </a:ext>
            </a:extLst>
          </p:cNvPr>
          <p:cNvSpPr/>
          <p:nvPr/>
        </p:nvSpPr>
        <p:spPr bwMode="auto">
          <a:xfrm>
            <a:off x="11536743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31</a:t>
            </a:r>
            <a:endParaRPr lang="fr-FR" sz="1400" dirty="0">
              <a:solidFill>
                <a:srgbClr val="F97B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8D3806C3-CC39-4B6F-9379-1F852292990E}"/>
              </a:ext>
            </a:extLst>
          </p:cNvPr>
          <p:cNvSpPr/>
          <p:nvPr/>
        </p:nvSpPr>
        <p:spPr bwMode="auto">
          <a:xfrm>
            <a:off x="292541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82648F34-00F5-413F-84A3-72E4FB1C1A62}"/>
              </a:ext>
            </a:extLst>
          </p:cNvPr>
          <p:cNvSpPr/>
          <p:nvPr/>
        </p:nvSpPr>
        <p:spPr bwMode="auto">
          <a:xfrm>
            <a:off x="655257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F9AE57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  <a:endParaRPr lang="fr-FR" sz="16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71538B34-9FEA-43ED-B6C5-DF38E988ED9B}"/>
              </a:ext>
            </a:extLst>
          </p:cNvPr>
          <p:cNvSpPr/>
          <p:nvPr/>
        </p:nvSpPr>
        <p:spPr bwMode="auto">
          <a:xfrm>
            <a:off x="1017973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A7DB71E7-A53C-47DC-9D8F-B9773CD4002D}"/>
              </a:ext>
            </a:extLst>
          </p:cNvPr>
          <p:cNvSpPr/>
          <p:nvPr/>
        </p:nvSpPr>
        <p:spPr bwMode="auto">
          <a:xfrm>
            <a:off x="1380690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8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8468A985-3439-4FE8-A39B-7A4F2882600F}"/>
              </a:ext>
            </a:extLst>
          </p:cNvPr>
          <p:cNvSpPr/>
          <p:nvPr/>
        </p:nvSpPr>
        <p:spPr bwMode="auto">
          <a:xfrm>
            <a:off x="1743406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8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CE42CDED-7010-4052-B0F1-F3E79AA444A9}"/>
              </a:ext>
            </a:extLst>
          </p:cNvPr>
          <p:cNvSpPr/>
          <p:nvPr/>
        </p:nvSpPr>
        <p:spPr bwMode="auto">
          <a:xfrm>
            <a:off x="2106122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8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AE461AA1-6FD9-467C-B633-16C0CF54956B}"/>
              </a:ext>
            </a:extLst>
          </p:cNvPr>
          <p:cNvSpPr/>
          <p:nvPr/>
        </p:nvSpPr>
        <p:spPr bwMode="auto">
          <a:xfrm>
            <a:off x="2468838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8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B8D2D132-CD59-47B1-8EC1-4BF4AF6CF661}"/>
              </a:ext>
            </a:extLst>
          </p:cNvPr>
          <p:cNvSpPr/>
          <p:nvPr/>
        </p:nvSpPr>
        <p:spPr bwMode="auto">
          <a:xfrm>
            <a:off x="2831555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F9AE57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8</a:t>
            </a:r>
            <a:endParaRPr lang="fr-FR" sz="16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F1290EFF-91FB-4A5B-A706-4B037B891D08}"/>
              </a:ext>
            </a:extLst>
          </p:cNvPr>
          <p:cNvSpPr/>
          <p:nvPr/>
        </p:nvSpPr>
        <p:spPr bwMode="auto">
          <a:xfrm>
            <a:off x="3194271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F97B57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12</a:t>
            </a:r>
            <a:endParaRPr lang="fr-FR" sz="16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A809F9B3-CBE8-4317-AD14-B0F8EC04A28F}"/>
              </a:ext>
            </a:extLst>
          </p:cNvPr>
          <p:cNvSpPr/>
          <p:nvPr/>
        </p:nvSpPr>
        <p:spPr bwMode="auto">
          <a:xfrm>
            <a:off x="3556987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15A04756-45BB-4D1F-AF88-8A0FB27CCD51}"/>
              </a:ext>
            </a:extLst>
          </p:cNvPr>
          <p:cNvSpPr/>
          <p:nvPr/>
        </p:nvSpPr>
        <p:spPr bwMode="auto">
          <a:xfrm>
            <a:off x="3919704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DDDF20CA-9644-4C0F-BD74-9CCAE2770094}"/>
              </a:ext>
            </a:extLst>
          </p:cNvPr>
          <p:cNvSpPr/>
          <p:nvPr/>
        </p:nvSpPr>
        <p:spPr bwMode="auto">
          <a:xfrm>
            <a:off x="4282420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D3F9330E-0FD2-49B8-83D6-559F47A11EC2}"/>
              </a:ext>
            </a:extLst>
          </p:cNvPr>
          <p:cNvSpPr/>
          <p:nvPr/>
        </p:nvSpPr>
        <p:spPr bwMode="auto">
          <a:xfrm>
            <a:off x="4645136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A80289C1-525E-4F2A-9BB9-743C1577726C}"/>
              </a:ext>
            </a:extLst>
          </p:cNvPr>
          <p:cNvSpPr/>
          <p:nvPr/>
        </p:nvSpPr>
        <p:spPr bwMode="auto">
          <a:xfrm>
            <a:off x="5007852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DE474E56-6324-472A-86D3-3B20831CD51C}"/>
              </a:ext>
            </a:extLst>
          </p:cNvPr>
          <p:cNvSpPr/>
          <p:nvPr/>
        </p:nvSpPr>
        <p:spPr bwMode="auto">
          <a:xfrm>
            <a:off x="5370569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AD533051-A6CD-4D6A-8D03-90A6F1AA9508}"/>
              </a:ext>
            </a:extLst>
          </p:cNvPr>
          <p:cNvSpPr/>
          <p:nvPr/>
        </p:nvSpPr>
        <p:spPr bwMode="auto">
          <a:xfrm>
            <a:off x="5733285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EF2A8E09-906A-4296-96D8-0A18BE1CDF63}"/>
              </a:ext>
            </a:extLst>
          </p:cNvPr>
          <p:cNvSpPr/>
          <p:nvPr/>
        </p:nvSpPr>
        <p:spPr bwMode="auto">
          <a:xfrm>
            <a:off x="6095999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F30BFAC0-D795-4ADE-B371-2BD435DFFCFB}"/>
              </a:ext>
            </a:extLst>
          </p:cNvPr>
          <p:cNvSpPr/>
          <p:nvPr/>
        </p:nvSpPr>
        <p:spPr bwMode="auto">
          <a:xfrm>
            <a:off x="6458715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BBE925B3-116B-4DE1-89EA-B1672AA3614E}"/>
              </a:ext>
            </a:extLst>
          </p:cNvPr>
          <p:cNvSpPr/>
          <p:nvPr/>
        </p:nvSpPr>
        <p:spPr bwMode="auto">
          <a:xfrm>
            <a:off x="6821431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02164972-405E-41CF-88D0-331943EA6F5E}"/>
              </a:ext>
            </a:extLst>
          </p:cNvPr>
          <p:cNvSpPr/>
          <p:nvPr/>
        </p:nvSpPr>
        <p:spPr bwMode="auto">
          <a:xfrm>
            <a:off x="7184148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A7F5445E-BFB4-4C74-9562-7B70D37B80BC}"/>
              </a:ext>
            </a:extLst>
          </p:cNvPr>
          <p:cNvSpPr/>
          <p:nvPr/>
        </p:nvSpPr>
        <p:spPr bwMode="auto">
          <a:xfrm>
            <a:off x="7546864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05254600-73DA-4F18-8904-601C08F32CB7}"/>
              </a:ext>
            </a:extLst>
          </p:cNvPr>
          <p:cNvSpPr/>
          <p:nvPr/>
        </p:nvSpPr>
        <p:spPr bwMode="auto">
          <a:xfrm>
            <a:off x="7909580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98778FCC-E001-4742-B924-6987A686EC66}"/>
              </a:ext>
            </a:extLst>
          </p:cNvPr>
          <p:cNvSpPr/>
          <p:nvPr/>
        </p:nvSpPr>
        <p:spPr bwMode="auto">
          <a:xfrm>
            <a:off x="8272296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408EF320-8C02-4685-ABC5-389F81E7FE50}"/>
              </a:ext>
            </a:extLst>
          </p:cNvPr>
          <p:cNvSpPr/>
          <p:nvPr/>
        </p:nvSpPr>
        <p:spPr bwMode="auto">
          <a:xfrm>
            <a:off x="8635013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5C21CC66-7776-4626-8A79-AB114576581B}"/>
              </a:ext>
            </a:extLst>
          </p:cNvPr>
          <p:cNvSpPr/>
          <p:nvPr/>
        </p:nvSpPr>
        <p:spPr bwMode="auto">
          <a:xfrm>
            <a:off x="8997729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C9B12B1C-D5D1-47BC-90DD-B901C7C902A4}"/>
              </a:ext>
            </a:extLst>
          </p:cNvPr>
          <p:cNvSpPr/>
          <p:nvPr/>
        </p:nvSpPr>
        <p:spPr bwMode="auto">
          <a:xfrm>
            <a:off x="9360445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3A6FD462-0FF1-49E6-BC15-04A8DBCC5E41}"/>
              </a:ext>
            </a:extLst>
          </p:cNvPr>
          <p:cNvSpPr/>
          <p:nvPr/>
        </p:nvSpPr>
        <p:spPr bwMode="auto">
          <a:xfrm>
            <a:off x="9723162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741E3C85-A9F5-49D5-927B-7FF00C865BAA}"/>
              </a:ext>
            </a:extLst>
          </p:cNvPr>
          <p:cNvSpPr/>
          <p:nvPr/>
        </p:nvSpPr>
        <p:spPr bwMode="auto">
          <a:xfrm>
            <a:off x="10085878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4" name="Freeform: Shape 63">
            <a:extLst>
              <a:ext uri="{FF2B5EF4-FFF2-40B4-BE49-F238E27FC236}">
                <a16:creationId xmlns:a16="http://schemas.microsoft.com/office/drawing/2014/main" id="{87853643-F646-4ACA-A704-10855F0F5D05}"/>
              </a:ext>
            </a:extLst>
          </p:cNvPr>
          <p:cNvSpPr/>
          <p:nvPr/>
        </p:nvSpPr>
        <p:spPr bwMode="auto">
          <a:xfrm>
            <a:off x="10448594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0247EC92-170A-4DD5-A783-72657954D35D}"/>
              </a:ext>
            </a:extLst>
          </p:cNvPr>
          <p:cNvSpPr/>
          <p:nvPr/>
        </p:nvSpPr>
        <p:spPr bwMode="auto">
          <a:xfrm>
            <a:off x="10811310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78B4B0CE-8F66-4F94-B536-050978745719}"/>
              </a:ext>
            </a:extLst>
          </p:cNvPr>
          <p:cNvSpPr/>
          <p:nvPr/>
        </p:nvSpPr>
        <p:spPr bwMode="auto">
          <a:xfrm>
            <a:off x="11174027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CE165F66-EF39-4E2E-AE10-A70A97221750}"/>
              </a:ext>
            </a:extLst>
          </p:cNvPr>
          <p:cNvSpPr/>
          <p:nvPr/>
        </p:nvSpPr>
        <p:spPr bwMode="auto">
          <a:xfrm>
            <a:off x="11536743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cxnSp>
        <p:nvCxnSpPr>
          <p:cNvPr id="69" name="Connector: Curved 68">
            <a:extLst>
              <a:ext uri="{FF2B5EF4-FFF2-40B4-BE49-F238E27FC236}">
                <a16:creationId xmlns:a16="http://schemas.microsoft.com/office/drawing/2014/main" id="{AD0C7954-70A1-480C-AF72-7D1D63A61A04}"/>
              </a:ext>
            </a:extLst>
          </p:cNvPr>
          <p:cNvCxnSpPr>
            <a:cxnSpLocks/>
          </p:cNvCxnSpPr>
          <p:nvPr/>
        </p:nvCxnSpPr>
        <p:spPr>
          <a:xfrm rot="16200000" flipV="1">
            <a:off x="3170623" y="1225287"/>
            <a:ext cx="12700" cy="365760"/>
          </a:xfrm>
          <a:prstGeom prst="curvedConnector3">
            <a:avLst>
              <a:gd name="adj1" fmla="val 1500000"/>
            </a:avLst>
          </a:prstGeom>
          <a:ln w="19050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or: Curved 69">
            <a:extLst>
              <a:ext uri="{FF2B5EF4-FFF2-40B4-BE49-F238E27FC236}">
                <a16:creationId xmlns:a16="http://schemas.microsoft.com/office/drawing/2014/main" id="{67459446-92F5-4EFF-81D6-17C2667262A1}"/>
              </a:ext>
            </a:extLst>
          </p:cNvPr>
          <p:cNvCxnSpPr>
            <a:cxnSpLocks/>
          </p:cNvCxnSpPr>
          <p:nvPr/>
        </p:nvCxnSpPr>
        <p:spPr>
          <a:xfrm rot="16200000" flipV="1">
            <a:off x="2096696" y="116435"/>
            <a:ext cx="12700" cy="2539014"/>
          </a:xfrm>
          <a:prstGeom prst="curvedConnector3">
            <a:avLst>
              <a:gd name="adj1" fmla="val 3700000"/>
            </a:avLst>
          </a:prstGeom>
          <a:ln w="19050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or: Curved 70">
            <a:extLst>
              <a:ext uri="{FF2B5EF4-FFF2-40B4-BE49-F238E27FC236}">
                <a16:creationId xmlns:a16="http://schemas.microsoft.com/office/drawing/2014/main" id="{3D7C6A49-2499-4916-8621-52F0E27D2C03}"/>
              </a:ext>
            </a:extLst>
          </p:cNvPr>
          <p:cNvCxnSpPr>
            <a:cxnSpLocks/>
          </p:cNvCxnSpPr>
          <p:nvPr/>
        </p:nvCxnSpPr>
        <p:spPr>
          <a:xfrm rot="16200000" flipV="1">
            <a:off x="-2074540" y="-4081583"/>
            <a:ext cx="12700" cy="10881486"/>
          </a:xfrm>
          <a:prstGeom prst="curvedConnector3">
            <a:avLst>
              <a:gd name="adj1" fmla="val 9266677"/>
            </a:avLst>
          </a:prstGeom>
          <a:ln w="19050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A59F8484-1CE9-4FC6-9897-18CCE4CDA817}"/>
              </a:ext>
            </a:extLst>
          </p:cNvPr>
          <p:cNvSpPr/>
          <p:nvPr/>
        </p:nvSpPr>
        <p:spPr bwMode="auto">
          <a:xfrm>
            <a:off x="-198120" y="-63498"/>
            <a:ext cx="490660" cy="2593338"/>
          </a:xfrm>
          <a:prstGeom prst="rect">
            <a:avLst/>
          </a:prstGeom>
          <a:solidFill>
            <a:srgbClr val="343D46"/>
          </a:solidFill>
          <a:ln w="28575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961393F9-851F-44AE-BDCF-5ECEB4F96905}"/>
                  </a:ext>
                </a:extLst>
              </p:cNvPr>
              <p:cNvSpPr txBox="1"/>
              <p:nvPr/>
            </p:nvSpPr>
            <p:spPr>
              <a:xfrm>
                <a:off x="991848" y="2566909"/>
                <a:ext cx="10208307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𝑑𝑝</m:t>
                      </m:r>
                      <m:d>
                        <m:dPr>
                          <m:begChr m:val="["/>
                          <m:endChr m:val="]"/>
                          <m:ctrlPr>
                            <a:rPr lang="fr-FR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3600" b="0" i="1" smtClean="0">
                              <a:solidFill>
                                <a:srgbClr val="F97B57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e>
                      </m:d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fr-FR" sz="3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fr-FR" sz="3600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ctrlPr>
                                <a:rPr lang="fr-FR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3600" b="0" i="1" smtClean="0">
                                  <a:solidFill>
                                    <a:srgbClr val="33CCFF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fr-FR" sz="3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fr-FR" sz="3600" b="0" i="1" smtClean="0">
                                  <a:solidFill>
                                    <a:srgbClr val="F9AE57"/>
                                  </a:solidFill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  <m:r>
                                <a:rPr lang="fr-FR" sz="3600" b="0" i="1" smtClean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fr-FR" sz="3600" b="0" i="1" smtClean="0">
                                  <a:solidFill>
                                    <a:srgbClr val="33CCFF"/>
                                  </a:solidFill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  <m:r>
                                <a:rPr lang="fr-FR" sz="3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fr-FR" sz="3600" b="0" i="1" smtClean="0">
                                  <a:solidFill>
                                    <a:srgbClr val="F9AE57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fr-FR" sz="3600" b="0" i="1" smtClean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fr-FR" sz="3600" b="0" i="1" smtClean="0">
                                  <a:solidFill>
                                    <a:srgbClr val="33CCFF"/>
                                  </a:solidFill>
                                  <a:latin typeface="Cambria Math" panose="02040503050406030204" pitchFamily="18" charset="0"/>
                                </a:rPr>
                                <m:t>25</m:t>
                              </m:r>
                              <m:r>
                                <a:rPr lang="fr-FR" sz="3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fr-FR" sz="3600" b="0" i="1" smtClean="0">
                                  <a:solidFill>
                                    <a:srgbClr val="F9AE57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e>
                      </m:func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3600" b="0" i="1" smtClean="0">
                          <a:solidFill>
                            <a:srgbClr val="F97B57"/>
                          </a:solidFill>
                          <a:latin typeface="Cambria Math" panose="02040503050406030204" pitchFamily="18" charset="0"/>
                        </a:rPr>
                        <m:t>12</m:t>
                      </m:r>
                    </m:oMath>
                  </m:oMathPara>
                </a14:m>
                <a:endParaRPr lang="fr-FR" sz="3600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961393F9-851F-44AE-BDCF-5ECEB4F969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1848" y="2566909"/>
                <a:ext cx="10208307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TextBox 74">
            <a:extLst>
              <a:ext uri="{FF2B5EF4-FFF2-40B4-BE49-F238E27FC236}">
                <a16:creationId xmlns:a16="http://schemas.microsoft.com/office/drawing/2014/main" id="{DDE7C00C-869A-4CE3-B211-F44564869C9F}"/>
              </a:ext>
            </a:extLst>
          </p:cNvPr>
          <p:cNvSpPr txBox="1"/>
          <p:nvPr/>
        </p:nvSpPr>
        <p:spPr>
          <a:xfrm>
            <a:off x="133571" y="3566279"/>
            <a:ext cx="30607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>
                <a:solidFill>
                  <a:srgbClr val="33CCFF"/>
                </a:solidFill>
                <a:latin typeface="Eudoxus Sans Medium" pitchFamily="2" charset="0"/>
                <a:cs typeface="Eudoxus Sans Medium" pitchFamily="2" charset="0"/>
              </a:rPr>
              <a:t>input:</a:t>
            </a:r>
          </a:p>
          <a:p>
            <a:r>
              <a:rPr lang="fr-FR" sz="20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train_days </a:t>
            </a:r>
            <a:r>
              <a:rPr lang="fr-FR" sz="20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=</a:t>
            </a:r>
          </a:p>
          <a:p>
            <a:r>
              <a:rPr lang="fr-FR" sz="2000">
                <a:latin typeface="Eudoxus Sans Medium" pitchFamily="2" charset="0"/>
                <a:cs typeface="Eudoxus Sans Medium" pitchFamily="2" charset="0"/>
              </a:rPr>
              <a:t>[</a:t>
            </a:r>
            <a:r>
              <a:rPr lang="fr-FR" sz="2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2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2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8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2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9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2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22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2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23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2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28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2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31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]</a:t>
            </a:r>
            <a:br>
              <a:rPr lang="fr-FR" sz="2000">
                <a:latin typeface="Eudoxus Sans Medium" pitchFamily="2" charset="0"/>
                <a:cs typeface="Eudoxus Sans Medium" pitchFamily="2" charset="0"/>
              </a:rPr>
            </a:br>
            <a:r>
              <a:rPr lang="fr-FR" sz="20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costs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 </a:t>
            </a:r>
            <a:r>
              <a:rPr lang="fr-FR" sz="20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=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 [</a:t>
            </a:r>
            <a:r>
              <a:rPr lang="fr-FR" sz="2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2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10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2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25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]</a:t>
            </a:r>
          </a:p>
          <a:p>
            <a:r>
              <a:rPr lang="fr-FR" sz="20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n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 </a:t>
            </a:r>
            <a:r>
              <a:rPr lang="fr-FR" sz="20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=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 </a:t>
            </a:r>
            <a:r>
              <a:rPr lang="fr-FR" sz="2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32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B1BB3ACF-9EB0-484A-8D92-D6315F1F63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6987" y="3591974"/>
            <a:ext cx="8542723" cy="3139321"/>
          </a:xfrm>
          <a:prstGeom prst="rect">
            <a:avLst/>
          </a:prstGeom>
          <a:solidFill>
            <a:srgbClr val="343D4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fr-FR" altLang="fr-FR" b="0" i="1" u="none" strike="noStrike" cap="none" normalizeH="0" baseline="0">
                <a:ln>
                  <a:noFill/>
                </a:ln>
                <a:solidFill>
                  <a:srgbClr val="5EB4B4"/>
                </a:solidFill>
                <a:effectLst/>
                <a:latin typeface="Consolas" panose="020B0609020204030204" pitchFamily="49" charset="0"/>
              </a:rPr>
              <a:t>cost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train_days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costs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n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not in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train_days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&gt;=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else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day_cost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costs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&gt;=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else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week_cost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costs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7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&gt;=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else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month_cost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costs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30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&gt;=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else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min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day_cost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week_cost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month_cost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endParaRPr kumimoji="0" lang="fr-FR" altLang="fr-FR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3305443"/>
      </p:ext>
    </p:extLst>
  </p:cSld>
  <p:clrMapOvr>
    <a:masterClrMapping/>
  </p:clrMapOvr>
  <p:transition>
    <p:fad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3547B03C-3242-4F3E-979C-B2DEC27994DB}"/>
              </a:ext>
            </a:extLst>
          </p:cNvPr>
          <p:cNvSpPr/>
          <p:nvPr/>
        </p:nvSpPr>
        <p:spPr bwMode="auto">
          <a:xfrm>
            <a:off x="292541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7D170733-8FAA-4236-80EA-4DD889762254}"/>
              </a:ext>
            </a:extLst>
          </p:cNvPr>
          <p:cNvSpPr/>
          <p:nvPr/>
        </p:nvSpPr>
        <p:spPr bwMode="auto">
          <a:xfrm>
            <a:off x="655257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1400" dirty="0">
              <a:solidFill>
                <a:srgbClr val="F97B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C8FECA02-ABF5-498D-ABFB-9F55FB015425}"/>
              </a:ext>
            </a:extLst>
          </p:cNvPr>
          <p:cNvSpPr/>
          <p:nvPr/>
        </p:nvSpPr>
        <p:spPr bwMode="auto">
          <a:xfrm>
            <a:off x="1017973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3A1ACA2C-7988-4D5D-9F18-C395AFC40A56}"/>
              </a:ext>
            </a:extLst>
          </p:cNvPr>
          <p:cNvSpPr/>
          <p:nvPr/>
        </p:nvSpPr>
        <p:spPr bwMode="auto">
          <a:xfrm>
            <a:off x="1380690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  <a:endParaRPr lang="fr-FR" sz="1400" dirty="0">
              <a:solidFill>
                <a:srgbClr val="F97B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F44F2-B8E1-43A7-A313-5BF26E0A9445}"/>
              </a:ext>
            </a:extLst>
          </p:cNvPr>
          <p:cNvSpPr/>
          <p:nvPr/>
        </p:nvSpPr>
        <p:spPr bwMode="auto">
          <a:xfrm>
            <a:off x="1743406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18AAED3-9556-46C7-BD09-E5FF04BC358C}"/>
              </a:ext>
            </a:extLst>
          </p:cNvPr>
          <p:cNvSpPr/>
          <p:nvPr/>
        </p:nvSpPr>
        <p:spPr bwMode="auto">
          <a:xfrm>
            <a:off x="2106122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5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809C394-913E-40A2-A4B6-CD97C9B650AF}"/>
              </a:ext>
            </a:extLst>
          </p:cNvPr>
          <p:cNvSpPr/>
          <p:nvPr/>
        </p:nvSpPr>
        <p:spPr bwMode="auto">
          <a:xfrm>
            <a:off x="2468838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6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29900E3-C961-4C8D-A93F-0AD8BE79491D}"/>
              </a:ext>
            </a:extLst>
          </p:cNvPr>
          <p:cNvSpPr/>
          <p:nvPr/>
        </p:nvSpPr>
        <p:spPr bwMode="auto">
          <a:xfrm>
            <a:off x="2831555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7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F526571-C411-48A0-9741-69F55123B6AC}"/>
              </a:ext>
            </a:extLst>
          </p:cNvPr>
          <p:cNvSpPr/>
          <p:nvPr/>
        </p:nvSpPr>
        <p:spPr bwMode="auto">
          <a:xfrm>
            <a:off x="3194271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8</a:t>
            </a:r>
            <a:endParaRPr lang="fr-FR" sz="1400" dirty="0">
              <a:solidFill>
                <a:srgbClr val="F97B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C0FD58DC-B568-4164-A9CF-3472BCA80B2B}"/>
              </a:ext>
            </a:extLst>
          </p:cNvPr>
          <p:cNvSpPr/>
          <p:nvPr/>
        </p:nvSpPr>
        <p:spPr bwMode="auto">
          <a:xfrm>
            <a:off x="3556987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9</a:t>
            </a:r>
            <a:endParaRPr lang="fr-FR" sz="1400" dirty="0">
              <a:solidFill>
                <a:srgbClr val="F97B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BD571A5D-D533-43C2-BC6F-241319E06366}"/>
              </a:ext>
            </a:extLst>
          </p:cNvPr>
          <p:cNvSpPr/>
          <p:nvPr/>
        </p:nvSpPr>
        <p:spPr bwMode="auto">
          <a:xfrm>
            <a:off x="3919704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10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E8A0E1AF-3DEC-4F0E-88AB-22322F07CBDB}"/>
              </a:ext>
            </a:extLst>
          </p:cNvPr>
          <p:cNvSpPr/>
          <p:nvPr/>
        </p:nvSpPr>
        <p:spPr bwMode="auto">
          <a:xfrm>
            <a:off x="4282420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11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7020A84C-8CC5-415F-BAE4-C0F29672C204}"/>
              </a:ext>
            </a:extLst>
          </p:cNvPr>
          <p:cNvSpPr/>
          <p:nvPr/>
        </p:nvSpPr>
        <p:spPr bwMode="auto">
          <a:xfrm>
            <a:off x="4645136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12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662B76C-45E0-4E0D-B4F6-CB13809207A8}"/>
              </a:ext>
            </a:extLst>
          </p:cNvPr>
          <p:cNvSpPr/>
          <p:nvPr/>
        </p:nvSpPr>
        <p:spPr bwMode="auto">
          <a:xfrm>
            <a:off x="5007852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13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924040A-4526-4992-B33B-FA7FED246A93}"/>
              </a:ext>
            </a:extLst>
          </p:cNvPr>
          <p:cNvSpPr/>
          <p:nvPr/>
        </p:nvSpPr>
        <p:spPr bwMode="auto">
          <a:xfrm>
            <a:off x="5370569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14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65E39129-AB62-4416-98A2-78DE8E09B72B}"/>
              </a:ext>
            </a:extLst>
          </p:cNvPr>
          <p:cNvSpPr/>
          <p:nvPr/>
        </p:nvSpPr>
        <p:spPr bwMode="auto">
          <a:xfrm>
            <a:off x="5733285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15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FD584E50-AAF4-4814-AEDF-82C23146A672}"/>
              </a:ext>
            </a:extLst>
          </p:cNvPr>
          <p:cNvSpPr/>
          <p:nvPr/>
        </p:nvSpPr>
        <p:spPr bwMode="auto">
          <a:xfrm>
            <a:off x="6095999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16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A74F8F09-9A66-40AF-BFE8-31840F3EE4BF}"/>
              </a:ext>
            </a:extLst>
          </p:cNvPr>
          <p:cNvSpPr/>
          <p:nvPr/>
        </p:nvSpPr>
        <p:spPr bwMode="auto">
          <a:xfrm>
            <a:off x="6458715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17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04F7BB70-13DE-45FC-925B-6581A33A70AF}"/>
              </a:ext>
            </a:extLst>
          </p:cNvPr>
          <p:cNvSpPr/>
          <p:nvPr/>
        </p:nvSpPr>
        <p:spPr bwMode="auto">
          <a:xfrm>
            <a:off x="6821431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18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BC90D1DA-7C99-4057-8035-EB077B130DC1}"/>
              </a:ext>
            </a:extLst>
          </p:cNvPr>
          <p:cNvSpPr/>
          <p:nvPr/>
        </p:nvSpPr>
        <p:spPr bwMode="auto">
          <a:xfrm>
            <a:off x="7184148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19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E7DB2AF4-BDC5-47F8-AA96-1ED65BB4FA5F}"/>
              </a:ext>
            </a:extLst>
          </p:cNvPr>
          <p:cNvSpPr/>
          <p:nvPr/>
        </p:nvSpPr>
        <p:spPr bwMode="auto">
          <a:xfrm>
            <a:off x="7546864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20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8E6F257-62AE-412C-8CA0-9D68B557E46E}"/>
              </a:ext>
            </a:extLst>
          </p:cNvPr>
          <p:cNvSpPr/>
          <p:nvPr/>
        </p:nvSpPr>
        <p:spPr bwMode="auto">
          <a:xfrm>
            <a:off x="7909580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21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FD4D1ECD-0EFF-4A0B-8BBE-757B6DCB1BD5}"/>
              </a:ext>
            </a:extLst>
          </p:cNvPr>
          <p:cNvSpPr/>
          <p:nvPr/>
        </p:nvSpPr>
        <p:spPr bwMode="auto">
          <a:xfrm>
            <a:off x="8272296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22</a:t>
            </a:r>
            <a:endParaRPr lang="fr-FR" sz="1400" dirty="0">
              <a:solidFill>
                <a:srgbClr val="F97B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40E791C4-03D8-40DE-9EE6-D77488845E89}"/>
              </a:ext>
            </a:extLst>
          </p:cNvPr>
          <p:cNvSpPr/>
          <p:nvPr/>
        </p:nvSpPr>
        <p:spPr bwMode="auto">
          <a:xfrm>
            <a:off x="8635013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23</a:t>
            </a:r>
            <a:endParaRPr lang="fr-FR" sz="1400" dirty="0">
              <a:solidFill>
                <a:srgbClr val="F97B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14E04B30-9838-48BE-917C-E9909850CB7A}"/>
              </a:ext>
            </a:extLst>
          </p:cNvPr>
          <p:cNvSpPr/>
          <p:nvPr/>
        </p:nvSpPr>
        <p:spPr bwMode="auto">
          <a:xfrm>
            <a:off x="8997729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24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D9732FFD-A7DC-490F-9D2E-CE72EB46B2FA}"/>
              </a:ext>
            </a:extLst>
          </p:cNvPr>
          <p:cNvSpPr/>
          <p:nvPr/>
        </p:nvSpPr>
        <p:spPr bwMode="auto">
          <a:xfrm>
            <a:off x="9360445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25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F2D18C2-C1B6-4143-B92E-17434D577310}"/>
              </a:ext>
            </a:extLst>
          </p:cNvPr>
          <p:cNvSpPr/>
          <p:nvPr/>
        </p:nvSpPr>
        <p:spPr bwMode="auto">
          <a:xfrm>
            <a:off x="9723162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26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DB9A15EE-35AA-43AD-B4FA-4AF78D8820EC}"/>
              </a:ext>
            </a:extLst>
          </p:cNvPr>
          <p:cNvSpPr/>
          <p:nvPr/>
        </p:nvSpPr>
        <p:spPr bwMode="auto">
          <a:xfrm>
            <a:off x="10085878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27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2D55590-1DA8-40B6-95FC-CE8AC6A6A2AB}"/>
              </a:ext>
            </a:extLst>
          </p:cNvPr>
          <p:cNvSpPr/>
          <p:nvPr/>
        </p:nvSpPr>
        <p:spPr bwMode="auto">
          <a:xfrm>
            <a:off x="10448594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28</a:t>
            </a:r>
            <a:endParaRPr lang="fr-FR" sz="1400" dirty="0">
              <a:solidFill>
                <a:srgbClr val="F97B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9546B2D9-AA7C-4824-BF05-5CCC093FF47F}"/>
              </a:ext>
            </a:extLst>
          </p:cNvPr>
          <p:cNvSpPr/>
          <p:nvPr/>
        </p:nvSpPr>
        <p:spPr bwMode="auto">
          <a:xfrm>
            <a:off x="10811310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29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9D14F9D0-4A7D-4C7C-910D-66A2D3D6270C}"/>
              </a:ext>
            </a:extLst>
          </p:cNvPr>
          <p:cNvSpPr/>
          <p:nvPr/>
        </p:nvSpPr>
        <p:spPr bwMode="auto">
          <a:xfrm>
            <a:off x="11174027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30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531813E2-12A3-449D-94BE-12A4E13DA9C2}"/>
              </a:ext>
            </a:extLst>
          </p:cNvPr>
          <p:cNvSpPr/>
          <p:nvPr/>
        </p:nvSpPr>
        <p:spPr bwMode="auto">
          <a:xfrm>
            <a:off x="11536743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31</a:t>
            </a:r>
            <a:endParaRPr lang="fr-FR" sz="1400" dirty="0">
              <a:solidFill>
                <a:srgbClr val="F97B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8D3806C3-CC39-4B6F-9379-1F852292990E}"/>
              </a:ext>
            </a:extLst>
          </p:cNvPr>
          <p:cNvSpPr/>
          <p:nvPr/>
        </p:nvSpPr>
        <p:spPr bwMode="auto">
          <a:xfrm>
            <a:off x="292541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82648F34-00F5-413F-84A3-72E4FB1C1A62}"/>
              </a:ext>
            </a:extLst>
          </p:cNvPr>
          <p:cNvSpPr/>
          <p:nvPr/>
        </p:nvSpPr>
        <p:spPr bwMode="auto">
          <a:xfrm>
            <a:off x="655257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71538B34-9FEA-43ED-B6C5-DF38E988ED9B}"/>
              </a:ext>
            </a:extLst>
          </p:cNvPr>
          <p:cNvSpPr/>
          <p:nvPr/>
        </p:nvSpPr>
        <p:spPr bwMode="auto">
          <a:xfrm>
            <a:off x="1017973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F9AE57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  <a:endParaRPr lang="fr-FR" sz="16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A7DB71E7-A53C-47DC-9D8F-B9773CD4002D}"/>
              </a:ext>
            </a:extLst>
          </p:cNvPr>
          <p:cNvSpPr/>
          <p:nvPr/>
        </p:nvSpPr>
        <p:spPr bwMode="auto">
          <a:xfrm>
            <a:off x="1380690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8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8468A985-3439-4FE8-A39B-7A4F2882600F}"/>
              </a:ext>
            </a:extLst>
          </p:cNvPr>
          <p:cNvSpPr/>
          <p:nvPr/>
        </p:nvSpPr>
        <p:spPr bwMode="auto">
          <a:xfrm>
            <a:off x="1743406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8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CE42CDED-7010-4052-B0F1-F3E79AA444A9}"/>
              </a:ext>
            </a:extLst>
          </p:cNvPr>
          <p:cNvSpPr/>
          <p:nvPr/>
        </p:nvSpPr>
        <p:spPr bwMode="auto">
          <a:xfrm>
            <a:off x="2106122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8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AE461AA1-6FD9-467C-B633-16C0CF54956B}"/>
              </a:ext>
            </a:extLst>
          </p:cNvPr>
          <p:cNvSpPr/>
          <p:nvPr/>
        </p:nvSpPr>
        <p:spPr bwMode="auto">
          <a:xfrm>
            <a:off x="2468838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8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B8D2D132-CD59-47B1-8EC1-4BF4AF6CF661}"/>
              </a:ext>
            </a:extLst>
          </p:cNvPr>
          <p:cNvSpPr/>
          <p:nvPr/>
        </p:nvSpPr>
        <p:spPr bwMode="auto">
          <a:xfrm>
            <a:off x="2831555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8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F1290EFF-91FB-4A5B-A706-4B037B891D08}"/>
              </a:ext>
            </a:extLst>
          </p:cNvPr>
          <p:cNvSpPr/>
          <p:nvPr/>
        </p:nvSpPr>
        <p:spPr bwMode="auto">
          <a:xfrm>
            <a:off x="3194271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F9AE57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12</a:t>
            </a:r>
            <a:endParaRPr lang="fr-FR" sz="16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A809F9B3-CBE8-4317-AD14-B0F8EC04A28F}"/>
              </a:ext>
            </a:extLst>
          </p:cNvPr>
          <p:cNvSpPr/>
          <p:nvPr/>
        </p:nvSpPr>
        <p:spPr bwMode="auto">
          <a:xfrm>
            <a:off x="3556987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F97B57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15A04756-45BB-4D1F-AF88-8A0FB27CCD51}"/>
              </a:ext>
            </a:extLst>
          </p:cNvPr>
          <p:cNvSpPr/>
          <p:nvPr/>
        </p:nvSpPr>
        <p:spPr bwMode="auto">
          <a:xfrm>
            <a:off x="3919704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DDDF20CA-9644-4C0F-BD74-9CCAE2770094}"/>
              </a:ext>
            </a:extLst>
          </p:cNvPr>
          <p:cNvSpPr/>
          <p:nvPr/>
        </p:nvSpPr>
        <p:spPr bwMode="auto">
          <a:xfrm>
            <a:off x="4282420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D3F9330E-0FD2-49B8-83D6-559F47A11EC2}"/>
              </a:ext>
            </a:extLst>
          </p:cNvPr>
          <p:cNvSpPr/>
          <p:nvPr/>
        </p:nvSpPr>
        <p:spPr bwMode="auto">
          <a:xfrm>
            <a:off x="4645136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A80289C1-525E-4F2A-9BB9-743C1577726C}"/>
              </a:ext>
            </a:extLst>
          </p:cNvPr>
          <p:cNvSpPr/>
          <p:nvPr/>
        </p:nvSpPr>
        <p:spPr bwMode="auto">
          <a:xfrm>
            <a:off x="5007852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DE474E56-6324-472A-86D3-3B20831CD51C}"/>
              </a:ext>
            </a:extLst>
          </p:cNvPr>
          <p:cNvSpPr/>
          <p:nvPr/>
        </p:nvSpPr>
        <p:spPr bwMode="auto">
          <a:xfrm>
            <a:off x="5370569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AD533051-A6CD-4D6A-8D03-90A6F1AA9508}"/>
              </a:ext>
            </a:extLst>
          </p:cNvPr>
          <p:cNvSpPr/>
          <p:nvPr/>
        </p:nvSpPr>
        <p:spPr bwMode="auto">
          <a:xfrm>
            <a:off x="5733285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EF2A8E09-906A-4296-96D8-0A18BE1CDF63}"/>
              </a:ext>
            </a:extLst>
          </p:cNvPr>
          <p:cNvSpPr/>
          <p:nvPr/>
        </p:nvSpPr>
        <p:spPr bwMode="auto">
          <a:xfrm>
            <a:off x="6095999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F30BFAC0-D795-4ADE-B371-2BD435DFFCFB}"/>
              </a:ext>
            </a:extLst>
          </p:cNvPr>
          <p:cNvSpPr/>
          <p:nvPr/>
        </p:nvSpPr>
        <p:spPr bwMode="auto">
          <a:xfrm>
            <a:off x="6458715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BBE925B3-116B-4DE1-89EA-B1672AA3614E}"/>
              </a:ext>
            </a:extLst>
          </p:cNvPr>
          <p:cNvSpPr/>
          <p:nvPr/>
        </p:nvSpPr>
        <p:spPr bwMode="auto">
          <a:xfrm>
            <a:off x="6821431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02164972-405E-41CF-88D0-331943EA6F5E}"/>
              </a:ext>
            </a:extLst>
          </p:cNvPr>
          <p:cNvSpPr/>
          <p:nvPr/>
        </p:nvSpPr>
        <p:spPr bwMode="auto">
          <a:xfrm>
            <a:off x="7184148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A7F5445E-BFB4-4C74-9562-7B70D37B80BC}"/>
              </a:ext>
            </a:extLst>
          </p:cNvPr>
          <p:cNvSpPr/>
          <p:nvPr/>
        </p:nvSpPr>
        <p:spPr bwMode="auto">
          <a:xfrm>
            <a:off x="7546864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05254600-73DA-4F18-8904-601C08F32CB7}"/>
              </a:ext>
            </a:extLst>
          </p:cNvPr>
          <p:cNvSpPr/>
          <p:nvPr/>
        </p:nvSpPr>
        <p:spPr bwMode="auto">
          <a:xfrm>
            <a:off x="7909580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98778FCC-E001-4742-B924-6987A686EC66}"/>
              </a:ext>
            </a:extLst>
          </p:cNvPr>
          <p:cNvSpPr/>
          <p:nvPr/>
        </p:nvSpPr>
        <p:spPr bwMode="auto">
          <a:xfrm>
            <a:off x="8272296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408EF320-8C02-4685-ABC5-389F81E7FE50}"/>
              </a:ext>
            </a:extLst>
          </p:cNvPr>
          <p:cNvSpPr/>
          <p:nvPr/>
        </p:nvSpPr>
        <p:spPr bwMode="auto">
          <a:xfrm>
            <a:off x="8635013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5C21CC66-7776-4626-8A79-AB114576581B}"/>
              </a:ext>
            </a:extLst>
          </p:cNvPr>
          <p:cNvSpPr/>
          <p:nvPr/>
        </p:nvSpPr>
        <p:spPr bwMode="auto">
          <a:xfrm>
            <a:off x="8997729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C9B12B1C-D5D1-47BC-90DD-B901C7C902A4}"/>
              </a:ext>
            </a:extLst>
          </p:cNvPr>
          <p:cNvSpPr/>
          <p:nvPr/>
        </p:nvSpPr>
        <p:spPr bwMode="auto">
          <a:xfrm>
            <a:off x="9360445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3A6FD462-0FF1-49E6-BC15-04A8DBCC5E41}"/>
              </a:ext>
            </a:extLst>
          </p:cNvPr>
          <p:cNvSpPr/>
          <p:nvPr/>
        </p:nvSpPr>
        <p:spPr bwMode="auto">
          <a:xfrm>
            <a:off x="9723162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741E3C85-A9F5-49D5-927B-7FF00C865BAA}"/>
              </a:ext>
            </a:extLst>
          </p:cNvPr>
          <p:cNvSpPr/>
          <p:nvPr/>
        </p:nvSpPr>
        <p:spPr bwMode="auto">
          <a:xfrm>
            <a:off x="10085878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4" name="Freeform: Shape 63">
            <a:extLst>
              <a:ext uri="{FF2B5EF4-FFF2-40B4-BE49-F238E27FC236}">
                <a16:creationId xmlns:a16="http://schemas.microsoft.com/office/drawing/2014/main" id="{87853643-F646-4ACA-A704-10855F0F5D05}"/>
              </a:ext>
            </a:extLst>
          </p:cNvPr>
          <p:cNvSpPr/>
          <p:nvPr/>
        </p:nvSpPr>
        <p:spPr bwMode="auto">
          <a:xfrm>
            <a:off x="10448594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0247EC92-170A-4DD5-A783-72657954D35D}"/>
              </a:ext>
            </a:extLst>
          </p:cNvPr>
          <p:cNvSpPr/>
          <p:nvPr/>
        </p:nvSpPr>
        <p:spPr bwMode="auto">
          <a:xfrm>
            <a:off x="10811310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78B4B0CE-8F66-4F94-B536-050978745719}"/>
              </a:ext>
            </a:extLst>
          </p:cNvPr>
          <p:cNvSpPr/>
          <p:nvPr/>
        </p:nvSpPr>
        <p:spPr bwMode="auto">
          <a:xfrm>
            <a:off x="11174027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CE165F66-EF39-4E2E-AE10-A70A97221750}"/>
              </a:ext>
            </a:extLst>
          </p:cNvPr>
          <p:cNvSpPr/>
          <p:nvPr/>
        </p:nvSpPr>
        <p:spPr bwMode="auto">
          <a:xfrm>
            <a:off x="11536743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cxnSp>
        <p:nvCxnSpPr>
          <p:cNvPr id="69" name="Connector: Curved 68">
            <a:extLst>
              <a:ext uri="{FF2B5EF4-FFF2-40B4-BE49-F238E27FC236}">
                <a16:creationId xmlns:a16="http://schemas.microsoft.com/office/drawing/2014/main" id="{AD0C7954-70A1-480C-AF72-7D1D63A61A04}"/>
              </a:ext>
            </a:extLst>
          </p:cNvPr>
          <p:cNvCxnSpPr>
            <a:cxnSpLocks/>
          </p:cNvCxnSpPr>
          <p:nvPr/>
        </p:nvCxnSpPr>
        <p:spPr>
          <a:xfrm rot="16200000" flipV="1">
            <a:off x="3551623" y="1225287"/>
            <a:ext cx="12700" cy="365760"/>
          </a:xfrm>
          <a:prstGeom prst="curvedConnector3">
            <a:avLst>
              <a:gd name="adj1" fmla="val 1500000"/>
            </a:avLst>
          </a:prstGeom>
          <a:ln w="19050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or: Curved 69">
            <a:extLst>
              <a:ext uri="{FF2B5EF4-FFF2-40B4-BE49-F238E27FC236}">
                <a16:creationId xmlns:a16="http://schemas.microsoft.com/office/drawing/2014/main" id="{67459446-92F5-4EFF-81D6-17C2667262A1}"/>
              </a:ext>
            </a:extLst>
          </p:cNvPr>
          <p:cNvCxnSpPr>
            <a:cxnSpLocks/>
          </p:cNvCxnSpPr>
          <p:nvPr/>
        </p:nvCxnSpPr>
        <p:spPr>
          <a:xfrm rot="16200000" flipV="1">
            <a:off x="2477696" y="116435"/>
            <a:ext cx="12700" cy="2539014"/>
          </a:xfrm>
          <a:prstGeom prst="curvedConnector3">
            <a:avLst>
              <a:gd name="adj1" fmla="val 3700000"/>
            </a:avLst>
          </a:prstGeom>
          <a:ln w="19050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or: Curved 70">
            <a:extLst>
              <a:ext uri="{FF2B5EF4-FFF2-40B4-BE49-F238E27FC236}">
                <a16:creationId xmlns:a16="http://schemas.microsoft.com/office/drawing/2014/main" id="{3D7C6A49-2499-4916-8621-52F0E27D2C03}"/>
              </a:ext>
            </a:extLst>
          </p:cNvPr>
          <p:cNvCxnSpPr>
            <a:cxnSpLocks/>
          </p:cNvCxnSpPr>
          <p:nvPr/>
        </p:nvCxnSpPr>
        <p:spPr>
          <a:xfrm rot="16200000" flipV="1">
            <a:off x="-1693540" y="-4081583"/>
            <a:ext cx="12700" cy="10881486"/>
          </a:xfrm>
          <a:prstGeom prst="curvedConnector3">
            <a:avLst>
              <a:gd name="adj1" fmla="val 9266677"/>
            </a:avLst>
          </a:prstGeom>
          <a:ln w="19050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A59F8484-1CE9-4FC6-9897-18CCE4CDA817}"/>
              </a:ext>
            </a:extLst>
          </p:cNvPr>
          <p:cNvSpPr/>
          <p:nvPr/>
        </p:nvSpPr>
        <p:spPr bwMode="auto">
          <a:xfrm>
            <a:off x="-198120" y="-63498"/>
            <a:ext cx="490660" cy="2593338"/>
          </a:xfrm>
          <a:prstGeom prst="rect">
            <a:avLst/>
          </a:prstGeom>
          <a:solidFill>
            <a:srgbClr val="343D46"/>
          </a:solidFill>
          <a:ln w="28575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DA568BEF-740E-4436-B8AB-B5EA224FEBEE}"/>
                  </a:ext>
                </a:extLst>
              </p:cNvPr>
              <p:cNvSpPr txBox="1"/>
              <p:nvPr/>
            </p:nvSpPr>
            <p:spPr>
              <a:xfrm>
                <a:off x="864409" y="2566909"/>
                <a:ext cx="10463184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𝑑𝑝</m:t>
                      </m:r>
                      <m:d>
                        <m:dPr>
                          <m:begChr m:val="["/>
                          <m:endChr m:val="]"/>
                          <m:ctrlPr>
                            <a:rPr lang="fr-FR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3600" b="0" i="1" smtClean="0">
                              <a:solidFill>
                                <a:srgbClr val="F97B57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e>
                      </m:d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fr-FR" sz="3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fr-FR" sz="3600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ctrlPr>
                                <a:rPr lang="fr-FR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3600" b="0" i="1" smtClean="0">
                                  <a:solidFill>
                                    <a:srgbClr val="33CCFF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fr-FR" sz="3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fr-FR" sz="3600" b="0" i="1" smtClean="0">
                                  <a:solidFill>
                                    <a:srgbClr val="F9AE57"/>
                                  </a:solidFill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  <m:r>
                                <a:rPr lang="fr-FR" sz="3600" b="0" i="1" smtClean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fr-FR" sz="3600" b="0" i="1" smtClean="0">
                                  <a:solidFill>
                                    <a:srgbClr val="33CCFF"/>
                                  </a:solidFill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  <m:r>
                                <a:rPr lang="fr-FR" sz="3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fr-FR" sz="3600" b="0" i="1" smtClean="0">
                                  <a:solidFill>
                                    <a:srgbClr val="F9AE57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fr-FR" sz="3600" b="0" i="1" smtClean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fr-FR" sz="3600" b="0" i="1" smtClean="0">
                                  <a:solidFill>
                                    <a:srgbClr val="33CCFF"/>
                                  </a:solidFill>
                                  <a:latin typeface="Cambria Math" panose="02040503050406030204" pitchFamily="18" charset="0"/>
                                </a:rPr>
                                <m:t>25</m:t>
                              </m:r>
                              <m:r>
                                <a:rPr lang="fr-FR" sz="3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fr-FR" sz="3600" b="0" i="1" smtClean="0">
                                  <a:solidFill>
                                    <a:srgbClr val="F9AE57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e>
                      </m:func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3600" b="0" i="1" smtClean="0">
                          <a:solidFill>
                            <a:srgbClr val="F97B57"/>
                          </a:solidFill>
                          <a:latin typeface="Cambria Math" panose="02040503050406030204" pitchFamily="18" charset="0"/>
                        </a:rPr>
                        <m:t>14</m:t>
                      </m:r>
                    </m:oMath>
                  </m:oMathPara>
                </a14:m>
                <a:endParaRPr lang="fr-FR" sz="3600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DA568BEF-740E-4436-B8AB-B5EA224FEB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409" y="2566909"/>
                <a:ext cx="10463184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TextBox 74">
            <a:extLst>
              <a:ext uri="{FF2B5EF4-FFF2-40B4-BE49-F238E27FC236}">
                <a16:creationId xmlns:a16="http://schemas.microsoft.com/office/drawing/2014/main" id="{67021747-B73E-48CD-99C8-493DF7FBA8A8}"/>
              </a:ext>
            </a:extLst>
          </p:cNvPr>
          <p:cNvSpPr txBox="1"/>
          <p:nvPr/>
        </p:nvSpPr>
        <p:spPr>
          <a:xfrm>
            <a:off x="133571" y="3566279"/>
            <a:ext cx="30607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>
                <a:solidFill>
                  <a:srgbClr val="33CCFF"/>
                </a:solidFill>
                <a:latin typeface="Eudoxus Sans Medium" pitchFamily="2" charset="0"/>
                <a:cs typeface="Eudoxus Sans Medium" pitchFamily="2" charset="0"/>
              </a:rPr>
              <a:t>input:</a:t>
            </a:r>
          </a:p>
          <a:p>
            <a:r>
              <a:rPr lang="fr-FR" sz="20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train_days </a:t>
            </a:r>
            <a:r>
              <a:rPr lang="fr-FR" sz="20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=</a:t>
            </a:r>
          </a:p>
          <a:p>
            <a:r>
              <a:rPr lang="fr-FR" sz="2000">
                <a:latin typeface="Eudoxus Sans Medium" pitchFamily="2" charset="0"/>
                <a:cs typeface="Eudoxus Sans Medium" pitchFamily="2" charset="0"/>
              </a:rPr>
              <a:t>[</a:t>
            </a:r>
            <a:r>
              <a:rPr lang="fr-FR" sz="2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2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2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8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2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9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2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22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2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23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2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28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2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31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]</a:t>
            </a:r>
            <a:br>
              <a:rPr lang="fr-FR" sz="2000">
                <a:latin typeface="Eudoxus Sans Medium" pitchFamily="2" charset="0"/>
                <a:cs typeface="Eudoxus Sans Medium" pitchFamily="2" charset="0"/>
              </a:rPr>
            </a:br>
            <a:r>
              <a:rPr lang="fr-FR" sz="20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costs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 </a:t>
            </a:r>
            <a:r>
              <a:rPr lang="fr-FR" sz="20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=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 [</a:t>
            </a:r>
            <a:r>
              <a:rPr lang="fr-FR" sz="2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2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10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2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25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]</a:t>
            </a:r>
          </a:p>
          <a:p>
            <a:r>
              <a:rPr lang="fr-FR" sz="20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n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 </a:t>
            </a:r>
            <a:r>
              <a:rPr lang="fr-FR" sz="20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=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 </a:t>
            </a:r>
            <a:r>
              <a:rPr lang="fr-FR" sz="2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32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75C265CD-7608-45F0-9E51-7286F605C4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6987" y="3591974"/>
            <a:ext cx="8542723" cy="3139321"/>
          </a:xfrm>
          <a:prstGeom prst="rect">
            <a:avLst/>
          </a:prstGeom>
          <a:solidFill>
            <a:srgbClr val="343D4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fr-FR" altLang="fr-FR" b="0" i="1" u="none" strike="noStrike" cap="none" normalizeH="0" baseline="0">
                <a:ln>
                  <a:noFill/>
                </a:ln>
                <a:solidFill>
                  <a:srgbClr val="5EB4B4"/>
                </a:solidFill>
                <a:effectLst/>
                <a:latin typeface="Consolas" panose="020B0609020204030204" pitchFamily="49" charset="0"/>
              </a:rPr>
              <a:t>cost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train_days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costs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n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not in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train_days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&gt;=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else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day_cost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costs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&gt;=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else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week_cost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costs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7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&gt;=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else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month_cost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costs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30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&gt;=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else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min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day_cost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week_cost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month_cost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endParaRPr kumimoji="0" lang="fr-FR" altLang="fr-FR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0874826"/>
      </p:ext>
    </p:extLst>
  </p:cSld>
  <p:clrMapOvr>
    <a:masterClrMapping/>
  </p:clrMapOvr>
  <p:transition>
    <p:fad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3547B03C-3242-4F3E-979C-B2DEC27994DB}"/>
              </a:ext>
            </a:extLst>
          </p:cNvPr>
          <p:cNvSpPr/>
          <p:nvPr/>
        </p:nvSpPr>
        <p:spPr bwMode="auto">
          <a:xfrm>
            <a:off x="292541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7D170733-8FAA-4236-80EA-4DD889762254}"/>
              </a:ext>
            </a:extLst>
          </p:cNvPr>
          <p:cNvSpPr/>
          <p:nvPr/>
        </p:nvSpPr>
        <p:spPr bwMode="auto">
          <a:xfrm>
            <a:off x="655257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1400" dirty="0">
              <a:solidFill>
                <a:srgbClr val="F97B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C8FECA02-ABF5-498D-ABFB-9F55FB015425}"/>
              </a:ext>
            </a:extLst>
          </p:cNvPr>
          <p:cNvSpPr/>
          <p:nvPr/>
        </p:nvSpPr>
        <p:spPr bwMode="auto">
          <a:xfrm>
            <a:off x="1017973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3A1ACA2C-7988-4D5D-9F18-C395AFC40A56}"/>
              </a:ext>
            </a:extLst>
          </p:cNvPr>
          <p:cNvSpPr/>
          <p:nvPr/>
        </p:nvSpPr>
        <p:spPr bwMode="auto">
          <a:xfrm>
            <a:off x="1380690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  <a:endParaRPr lang="fr-FR" sz="1400" dirty="0">
              <a:solidFill>
                <a:srgbClr val="F97B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F44F2-B8E1-43A7-A313-5BF26E0A9445}"/>
              </a:ext>
            </a:extLst>
          </p:cNvPr>
          <p:cNvSpPr/>
          <p:nvPr/>
        </p:nvSpPr>
        <p:spPr bwMode="auto">
          <a:xfrm>
            <a:off x="1743406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18AAED3-9556-46C7-BD09-E5FF04BC358C}"/>
              </a:ext>
            </a:extLst>
          </p:cNvPr>
          <p:cNvSpPr/>
          <p:nvPr/>
        </p:nvSpPr>
        <p:spPr bwMode="auto">
          <a:xfrm>
            <a:off x="2106122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5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809C394-913E-40A2-A4B6-CD97C9B650AF}"/>
              </a:ext>
            </a:extLst>
          </p:cNvPr>
          <p:cNvSpPr/>
          <p:nvPr/>
        </p:nvSpPr>
        <p:spPr bwMode="auto">
          <a:xfrm>
            <a:off x="2468838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6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29900E3-C961-4C8D-A93F-0AD8BE79491D}"/>
              </a:ext>
            </a:extLst>
          </p:cNvPr>
          <p:cNvSpPr/>
          <p:nvPr/>
        </p:nvSpPr>
        <p:spPr bwMode="auto">
          <a:xfrm>
            <a:off x="2831555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7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F526571-C411-48A0-9741-69F55123B6AC}"/>
              </a:ext>
            </a:extLst>
          </p:cNvPr>
          <p:cNvSpPr/>
          <p:nvPr/>
        </p:nvSpPr>
        <p:spPr bwMode="auto">
          <a:xfrm>
            <a:off x="3194271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8</a:t>
            </a:r>
            <a:endParaRPr lang="fr-FR" sz="1400" dirty="0">
              <a:solidFill>
                <a:srgbClr val="F97B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C0FD58DC-B568-4164-A9CF-3472BCA80B2B}"/>
              </a:ext>
            </a:extLst>
          </p:cNvPr>
          <p:cNvSpPr/>
          <p:nvPr/>
        </p:nvSpPr>
        <p:spPr bwMode="auto">
          <a:xfrm>
            <a:off x="3556987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9</a:t>
            </a:r>
            <a:endParaRPr lang="fr-FR" sz="1400" dirty="0">
              <a:solidFill>
                <a:srgbClr val="F97B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BD571A5D-D533-43C2-BC6F-241319E06366}"/>
              </a:ext>
            </a:extLst>
          </p:cNvPr>
          <p:cNvSpPr/>
          <p:nvPr/>
        </p:nvSpPr>
        <p:spPr bwMode="auto">
          <a:xfrm>
            <a:off x="3919704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10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E8A0E1AF-3DEC-4F0E-88AB-22322F07CBDB}"/>
              </a:ext>
            </a:extLst>
          </p:cNvPr>
          <p:cNvSpPr/>
          <p:nvPr/>
        </p:nvSpPr>
        <p:spPr bwMode="auto">
          <a:xfrm>
            <a:off x="4282420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11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7020A84C-8CC5-415F-BAE4-C0F29672C204}"/>
              </a:ext>
            </a:extLst>
          </p:cNvPr>
          <p:cNvSpPr/>
          <p:nvPr/>
        </p:nvSpPr>
        <p:spPr bwMode="auto">
          <a:xfrm>
            <a:off x="4645136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12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662B76C-45E0-4E0D-B4F6-CB13809207A8}"/>
              </a:ext>
            </a:extLst>
          </p:cNvPr>
          <p:cNvSpPr/>
          <p:nvPr/>
        </p:nvSpPr>
        <p:spPr bwMode="auto">
          <a:xfrm>
            <a:off x="5007852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13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924040A-4526-4992-B33B-FA7FED246A93}"/>
              </a:ext>
            </a:extLst>
          </p:cNvPr>
          <p:cNvSpPr/>
          <p:nvPr/>
        </p:nvSpPr>
        <p:spPr bwMode="auto">
          <a:xfrm>
            <a:off x="5370569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14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65E39129-AB62-4416-98A2-78DE8E09B72B}"/>
              </a:ext>
            </a:extLst>
          </p:cNvPr>
          <p:cNvSpPr/>
          <p:nvPr/>
        </p:nvSpPr>
        <p:spPr bwMode="auto">
          <a:xfrm>
            <a:off x="5733285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15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FD584E50-AAF4-4814-AEDF-82C23146A672}"/>
              </a:ext>
            </a:extLst>
          </p:cNvPr>
          <p:cNvSpPr/>
          <p:nvPr/>
        </p:nvSpPr>
        <p:spPr bwMode="auto">
          <a:xfrm>
            <a:off x="6095999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16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A74F8F09-9A66-40AF-BFE8-31840F3EE4BF}"/>
              </a:ext>
            </a:extLst>
          </p:cNvPr>
          <p:cNvSpPr/>
          <p:nvPr/>
        </p:nvSpPr>
        <p:spPr bwMode="auto">
          <a:xfrm>
            <a:off x="6458715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17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04F7BB70-13DE-45FC-925B-6581A33A70AF}"/>
              </a:ext>
            </a:extLst>
          </p:cNvPr>
          <p:cNvSpPr/>
          <p:nvPr/>
        </p:nvSpPr>
        <p:spPr bwMode="auto">
          <a:xfrm>
            <a:off x="6821431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18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BC90D1DA-7C99-4057-8035-EB077B130DC1}"/>
              </a:ext>
            </a:extLst>
          </p:cNvPr>
          <p:cNvSpPr/>
          <p:nvPr/>
        </p:nvSpPr>
        <p:spPr bwMode="auto">
          <a:xfrm>
            <a:off x="7184148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19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E7DB2AF4-BDC5-47F8-AA96-1ED65BB4FA5F}"/>
              </a:ext>
            </a:extLst>
          </p:cNvPr>
          <p:cNvSpPr/>
          <p:nvPr/>
        </p:nvSpPr>
        <p:spPr bwMode="auto">
          <a:xfrm>
            <a:off x="7546864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20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8E6F257-62AE-412C-8CA0-9D68B557E46E}"/>
              </a:ext>
            </a:extLst>
          </p:cNvPr>
          <p:cNvSpPr/>
          <p:nvPr/>
        </p:nvSpPr>
        <p:spPr bwMode="auto">
          <a:xfrm>
            <a:off x="7909580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21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FD4D1ECD-0EFF-4A0B-8BBE-757B6DCB1BD5}"/>
              </a:ext>
            </a:extLst>
          </p:cNvPr>
          <p:cNvSpPr/>
          <p:nvPr/>
        </p:nvSpPr>
        <p:spPr bwMode="auto">
          <a:xfrm>
            <a:off x="8272296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22</a:t>
            </a:r>
            <a:endParaRPr lang="fr-FR" sz="1400" dirty="0">
              <a:solidFill>
                <a:srgbClr val="F97B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40E791C4-03D8-40DE-9EE6-D77488845E89}"/>
              </a:ext>
            </a:extLst>
          </p:cNvPr>
          <p:cNvSpPr/>
          <p:nvPr/>
        </p:nvSpPr>
        <p:spPr bwMode="auto">
          <a:xfrm>
            <a:off x="8635013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23</a:t>
            </a:r>
            <a:endParaRPr lang="fr-FR" sz="1400" dirty="0">
              <a:solidFill>
                <a:srgbClr val="F97B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14E04B30-9838-48BE-917C-E9909850CB7A}"/>
              </a:ext>
            </a:extLst>
          </p:cNvPr>
          <p:cNvSpPr/>
          <p:nvPr/>
        </p:nvSpPr>
        <p:spPr bwMode="auto">
          <a:xfrm>
            <a:off x="8997729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24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D9732FFD-A7DC-490F-9D2E-CE72EB46B2FA}"/>
              </a:ext>
            </a:extLst>
          </p:cNvPr>
          <p:cNvSpPr/>
          <p:nvPr/>
        </p:nvSpPr>
        <p:spPr bwMode="auto">
          <a:xfrm>
            <a:off x="9360445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25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F2D18C2-C1B6-4143-B92E-17434D577310}"/>
              </a:ext>
            </a:extLst>
          </p:cNvPr>
          <p:cNvSpPr/>
          <p:nvPr/>
        </p:nvSpPr>
        <p:spPr bwMode="auto">
          <a:xfrm>
            <a:off x="9723162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26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DB9A15EE-35AA-43AD-B4FA-4AF78D8820EC}"/>
              </a:ext>
            </a:extLst>
          </p:cNvPr>
          <p:cNvSpPr/>
          <p:nvPr/>
        </p:nvSpPr>
        <p:spPr bwMode="auto">
          <a:xfrm>
            <a:off x="10085878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27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2D55590-1DA8-40B6-95FC-CE8AC6A6A2AB}"/>
              </a:ext>
            </a:extLst>
          </p:cNvPr>
          <p:cNvSpPr/>
          <p:nvPr/>
        </p:nvSpPr>
        <p:spPr bwMode="auto">
          <a:xfrm>
            <a:off x="10448594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28</a:t>
            </a:r>
            <a:endParaRPr lang="fr-FR" sz="1400" dirty="0">
              <a:solidFill>
                <a:srgbClr val="F97B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9546B2D9-AA7C-4824-BF05-5CCC093FF47F}"/>
              </a:ext>
            </a:extLst>
          </p:cNvPr>
          <p:cNvSpPr/>
          <p:nvPr/>
        </p:nvSpPr>
        <p:spPr bwMode="auto">
          <a:xfrm>
            <a:off x="10811310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29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9D14F9D0-4A7D-4C7C-910D-66A2D3D6270C}"/>
              </a:ext>
            </a:extLst>
          </p:cNvPr>
          <p:cNvSpPr/>
          <p:nvPr/>
        </p:nvSpPr>
        <p:spPr bwMode="auto">
          <a:xfrm>
            <a:off x="11174027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30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531813E2-12A3-449D-94BE-12A4E13DA9C2}"/>
              </a:ext>
            </a:extLst>
          </p:cNvPr>
          <p:cNvSpPr/>
          <p:nvPr/>
        </p:nvSpPr>
        <p:spPr bwMode="auto">
          <a:xfrm>
            <a:off x="11536743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31</a:t>
            </a:r>
            <a:endParaRPr lang="fr-FR" sz="1400" dirty="0">
              <a:solidFill>
                <a:srgbClr val="F97B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8D3806C3-CC39-4B6F-9379-1F852292990E}"/>
              </a:ext>
            </a:extLst>
          </p:cNvPr>
          <p:cNvSpPr/>
          <p:nvPr/>
        </p:nvSpPr>
        <p:spPr bwMode="auto">
          <a:xfrm>
            <a:off x="292541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82648F34-00F5-413F-84A3-72E4FB1C1A62}"/>
              </a:ext>
            </a:extLst>
          </p:cNvPr>
          <p:cNvSpPr/>
          <p:nvPr/>
        </p:nvSpPr>
        <p:spPr bwMode="auto">
          <a:xfrm>
            <a:off x="655257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71538B34-9FEA-43ED-B6C5-DF38E988ED9B}"/>
              </a:ext>
            </a:extLst>
          </p:cNvPr>
          <p:cNvSpPr/>
          <p:nvPr/>
        </p:nvSpPr>
        <p:spPr bwMode="auto">
          <a:xfrm>
            <a:off x="1017973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F9AE57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  <a:endParaRPr lang="fr-FR" sz="16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A7DB71E7-A53C-47DC-9D8F-B9773CD4002D}"/>
              </a:ext>
            </a:extLst>
          </p:cNvPr>
          <p:cNvSpPr/>
          <p:nvPr/>
        </p:nvSpPr>
        <p:spPr bwMode="auto">
          <a:xfrm>
            <a:off x="1380690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8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8468A985-3439-4FE8-A39B-7A4F2882600F}"/>
              </a:ext>
            </a:extLst>
          </p:cNvPr>
          <p:cNvSpPr/>
          <p:nvPr/>
        </p:nvSpPr>
        <p:spPr bwMode="auto">
          <a:xfrm>
            <a:off x="1743406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8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CE42CDED-7010-4052-B0F1-F3E79AA444A9}"/>
              </a:ext>
            </a:extLst>
          </p:cNvPr>
          <p:cNvSpPr/>
          <p:nvPr/>
        </p:nvSpPr>
        <p:spPr bwMode="auto">
          <a:xfrm>
            <a:off x="2106122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8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AE461AA1-6FD9-467C-B633-16C0CF54956B}"/>
              </a:ext>
            </a:extLst>
          </p:cNvPr>
          <p:cNvSpPr/>
          <p:nvPr/>
        </p:nvSpPr>
        <p:spPr bwMode="auto">
          <a:xfrm>
            <a:off x="2468838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8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B8D2D132-CD59-47B1-8EC1-4BF4AF6CF661}"/>
              </a:ext>
            </a:extLst>
          </p:cNvPr>
          <p:cNvSpPr/>
          <p:nvPr/>
        </p:nvSpPr>
        <p:spPr bwMode="auto">
          <a:xfrm>
            <a:off x="2831555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8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F1290EFF-91FB-4A5B-A706-4B037B891D08}"/>
              </a:ext>
            </a:extLst>
          </p:cNvPr>
          <p:cNvSpPr/>
          <p:nvPr/>
        </p:nvSpPr>
        <p:spPr bwMode="auto">
          <a:xfrm>
            <a:off x="3194271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F9AE57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12</a:t>
            </a:r>
            <a:endParaRPr lang="fr-FR" sz="16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A809F9B3-CBE8-4317-AD14-B0F8EC04A28F}"/>
              </a:ext>
            </a:extLst>
          </p:cNvPr>
          <p:cNvSpPr/>
          <p:nvPr/>
        </p:nvSpPr>
        <p:spPr bwMode="auto">
          <a:xfrm>
            <a:off x="3556987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F97B57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14</a:t>
            </a:r>
            <a:endParaRPr lang="fr-FR" sz="16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15A04756-45BB-4D1F-AF88-8A0FB27CCD51}"/>
              </a:ext>
            </a:extLst>
          </p:cNvPr>
          <p:cNvSpPr/>
          <p:nvPr/>
        </p:nvSpPr>
        <p:spPr bwMode="auto">
          <a:xfrm>
            <a:off x="3919704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DDDF20CA-9644-4C0F-BD74-9CCAE2770094}"/>
              </a:ext>
            </a:extLst>
          </p:cNvPr>
          <p:cNvSpPr/>
          <p:nvPr/>
        </p:nvSpPr>
        <p:spPr bwMode="auto">
          <a:xfrm>
            <a:off x="4282420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D3F9330E-0FD2-49B8-83D6-559F47A11EC2}"/>
              </a:ext>
            </a:extLst>
          </p:cNvPr>
          <p:cNvSpPr/>
          <p:nvPr/>
        </p:nvSpPr>
        <p:spPr bwMode="auto">
          <a:xfrm>
            <a:off x="4645136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A80289C1-525E-4F2A-9BB9-743C1577726C}"/>
              </a:ext>
            </a:extLst>
          </p:cNvPr>
          <p:cNvSpPr/>
          <p:nvPr/>
        </p:nvSpPr>
        <p:spPr bwMode="auto">
          <a:xfrm>
            <a:off x="5007852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DE474E56-6324-472A-86D3-3B20831CD51C}"/>
              </a:ext>
            </a:extLst>
          </p:cNvPr>
          <p:cNvSpPr/>
          <p:nvPr/>
        </p:nvSpPr>
        <p:spPr bwMode="auto">
          <a:xfrm>
            <a:off x="5370569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AD533051-A6CD-4D6A-8D03-90A6F1AA9508}"/>
              </a:ext>
            </a:extLst>
          </p:cNvPr>
          <p:cNvSpPr/>
          <p:nvPr/>
        </p:nvSpPr>
        <p:spPr bwMode="auto">
          <a:xfrm>
            <a:off x="5733285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EF2A8E09-906A-4296-96D8-0A18BE1CDF63}"/>
              </a:ext>
            </a:extLst>
          </p:cNvPr>
          <p:cNvSpPr/>
          <p:nvPr/>
        </p:nvSpPr>
        <p:spPr bwMode="auto">
          <a:xfrm>
            <a:off x="6095999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F30BFAC0-D795-4ADE-B371-2BD435DFFCFB}"/>
              </a:ext>
            </a:extLst>
          </p:cNvPr>
          <p:cNvSpPr/>
          <p:nvPr/>
        </p:nvSpPr>
        <p:spPr bwMode="auto">
          <a:xfrm>
            <a:off x="6458715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BBE925B3-116B-4DE1-89EA-B1672AA3614E}"/>
              </a:ext>
            </a:extLst>
          </p:cNvPr>
          <p:cNvSpPr/>
          <p:nvPr/>
        </p:nvSpPr>
        <p:spPr bwMode="auto">
          <a:xfrm>
            <a:off x="6821431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02164972-405E-41CF-88D0-331943EA6F5E}"/>
              </a:ext>
            </a:extLst>
          </p:cNvPr>
          <p:cNvSpPr/>
          <p:nvPr/>
        </p:nvSpPr>
        <p:spPr bwMode="auto">
          <a:xfrm>
            <a:off x="7184148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A7F5445E-BFB4-4C74-9562-7B70D37B80BC}"/>
              </a:ext>
            </a:extLst>
          </p:cNvPr>
          <p:cNvSpPr/>
          <p:nvPr/>
        </p:nvSpPr>
        <p:spPr bwMode="auto">
          <a:xfrm>
            <a:off x="7546864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05254600-73DA-4F18-8904-601C08F32CB7}"/>
              </a:ext>
            </a:extLst>
          </p:cNvPr>
          <p:cNvSpPr/>
          <p:nvPr/>
        </p:nvSpPr>
        <p:spPr bwMode="auto">
          <a:xfrm>
            <a:off x="7909580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98778FCC-E001-4742-B924-6987A686EC66}"/>
              </a:ext>
            </a:extLst>
          </p:cNvPr>
          <p:cNvSpPr/>
          <p:nvPr/>
        </p:nvSpPr>
        <p:spPr bwMode="auto">
          <a:xfrm>
            <a:off x="8272296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408EF320-8C02-4685-ABC5-389F81E7FE50}"/>
              </a:ext>
            </a:extLst>
          </p:cNvPr>
          <p:cNvSpPr/>
          <p:nvPr/>
        </p:nvSpPr>
        <p:spPr bwMode="auto">
          <a:xfrm>
            <a:off x="8635013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5C21CC66-7776-4626-8A79-AB114576581B}"/>
              </a:ext>
            </a:extLst>
          </p:cNvPr>
          <p:cNvSpPr/>
          <p:nvPr/>
        </p:nvSpPr>
        <p:spPr bwMode="auto">
          <a:xfrm>
            <a:off x="8997729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C9B12B1C-D5D1-47BC-90DD-B901C7C902A4}"/>
              </a:ext>
            </a:extLst>
          </p:cNvPr>
          <p:cNvSpPr/>
          <p:nvPr/>
        </p:nvSpPr>
        <p:spPr bwMode="auto">
          <a:xfrm>
            <a:off x="9360445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3A6FD462-0FF1-49E6-BC15-04A8DBCC5E41}"/>
              </a:ext>
            </a:extLst>
          </p:cNvPr>
          <p:cNvSpPr/>
          <p:nvPr/>
        </p:nvSpPr>
        <p:spPr bwMode="auto">
          <a:xfrm>
            <a:off x="9723162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741E3C85-A9F5-49D5-927B-7FF00C865BAA}"/>
              </a:ext>
            </a:extLst>
          </p:cNvPr>
          <p:cNvSpPr/>
          <p:nvPr/>
        </p:nvSpPr>
        <p:spPr bwMode="auto">
          <a:xfrm>
            <a:off x="10085878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4" name="Freeform: Shape 63">
            <a:extLst>
              <a:ext uri="{FF2B5EF4-FFF2-40B4-BE49-F238E27FC236}">
                <a16:creationId xmlns:a16="http://schemas.microsoft.com/office/drawing/2014/main" id="{87853643-F646-4ACA-A704-10855F0F5D05}"/>
              </a:ext>
            </a:extLst>
          </p:cNvPr>
          <p:cNvSpPr/>
          <p:nvPr/>
        </p:nvSpPr>
        <p:spPr bwMode="auto">
          <a:xfrm>
            <a:off x="10448594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0247EC92-170A-4DD5-A783-72657954D35D}"/>
              </a:ext>
            </a:extLst>
          </p:cNvPr>
          <p:cNvSpPr/>
          <p:nvPr/>
        </p:nvSpPr>
        <p:spPr bwMode="auto">
          <a:xfrm>
            <a:off x="10811310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78B4B0CE-8F66-4F94-B536-050978745719}"/>
              </a:ext>
            </a:extLst>
          </p:cNvPr>
          <p:cNvSpPr/>
          <p:nvPr/>
        </p:nvSpPr>
        <p:spPr bwMode="auto">
          <a:xfrm>
            <a:off x="11174027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CE165F66-EF39-4E2E-AE10-A70A97221750}"/>
              </a:ext>
            </a:extLst>
          </p:cNvPr>
          <p:cNvSpPr/>
          <p:nvPr/>
        </p:nvSpPr>
        <p:spPr bwMode="auto">
          <a:xfrm>
            <a:off x="11536743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cxnSp>
        <p:nvCxnSpPr>
          <p:cNvPr id="69" name="Connector: Curved 68">
            <a:extLst>
              <a:ext uri="{FF2B5EF4-FFF2-40B4-BE49-F238E27FC236}">
                <a16:creationId xmlns:a16="http://schemas.microsoft.com/office/drawing/2014/main" id="{AD0C7954-70A1-480C-AF72-7D1D63A61A04}"/>
              </a:ext>
            </a:extLst>
          </p:cNvPr>
          <p:cNvCxnSpPr>
            <a:cxnSpLocks/>
          </p:cNvCxnSpPr>
          <p:nvPr/>
        </p:nvCxnSpPr>
        <p:spPr>
          <a:xfrm rot="16200000" flipV="1">
            <a:off x="3551623" y="1225287"/>
            <a:ext cx="12700" cy="365760"/>
          </a:xfrm>
          <a:prstGeom prst="curvedConnector3">
            <a:avLst>
              <a:gd name="adj1" fmla="val 1500000"/>
            </a:avLst>
          </a:prstGeom>
          <a:ln w="19050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or: Curved 69">
            <a:extLst>
              <a:ext uri="{FF2B5EF4-FFF2-40B4-BE49-F238E27FC236}">
                <a16:creationId xmlns:a16="http://schemas.microsoft.com/office/drawing/2014/main" id="{67459446-92F5-4EFF-81D6-17C2667262A1}"/>
              </a:ext>
            </a:extLst>
          </p:cNvPr>
          <p:cNvCxnSpPr>
            <a:cxnSpLocks/>
          </p:cNvCxnSpPr>
          <p:nvPr/>
        </p:nvCxnSpPr>
        <p:spPr>
          <a:xfrm rot="16200000" flipV="1">
            <a:off x="2477696" y="116435"/>
            <a:ext cx="12700" cy="2539014"/>
          </a:xfrm>
          <a:prstGeom prst="curvedConnector3">
            <a:avLst>
              <a:gd name="adj1" fmla="val 3700000"/>
            </a:avLst>
          </a:prstGeom>
          <a:ln w="19050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or: Curved 70">
            <a:extLst>
              <a:ext uri="{FF2B5EF4-FFF2-40B4-BE49-F238E27FC236}">
                <a16:creationId xmlns:a16="http://schemas.microsoft.com/office/drawing/2014/main" id="{3D7C6A49-2499-4916-8621-52F0E27D2C03}"/>
              </a:ext>
            </a:extLst>
          </p:cNvPr>
          <p:cNvCxnSpPr>
            <a:cxnSpLocks/>
          </p:cNvCxnSpPr>
          <p:nvPr/>
        </p:nvCxnSpPr>
        <p:spPr>
          <a:xfrm rot="16200000" flipV="1">
            <a:off x="-1693540" y="-4081583"/>
            <a:ext cx="12700" cy="10881486"/>
          </a:xfrm>
          <a:prstGeom prst="curvedConnector3">
            <a:avLst>
              <a:gd name="adj1" fmla="val 9266677"/>
            </a:avLst>
          </a:prstGeom>
          <a:ln w="19050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A59F8484-1CE9-4FC6-9897-18CCE4CDA817}"/>
              </a:ext>
            </a:extLst>
          </p:cNvPr>
          <p:cNvSpPr/>
          <p:nvPr/>
        </p:nvSpPr>
        <p:spPr bwMode="auto">
          <a:xfrm>
            <a:off x="-198120" y="-63498"/>
            <a:ext cx="490660" cy="2593338"/>
          </a:xfrm>
          <a:prstGeom prst="rect">
            <a:avLst/>
          </a:prstGeom>
          <a:solidFill>
            <a:srgbClr val="343D46"/>
          </a:solidFill>
          <a:ln w="28575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DFFD4BD2-30D1-4446-8888-897B74F2383F}"/>
                  </a:ext>
                </a:extLst>
              </p:cNvPr>
              <p:cNvSpPr txBox="1"/>
              <p:nvPr/>
            </p:nvSpPr>
            <p:spPr>
              <a:xfrm>
                <a:off x="864409" y="2566909"/>
                <a:ext cx="10463184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𝑑𝑝</m:t>
                      </m:r>
                      <m:d>
                        <m:dPr>
                          <m:begChr m:val="["/>
                          <m:endChr m:val="]"/>
                          <m:ctrlPr>
                            <a:rPr lang="fr-FR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3600" b="0" i="1" smtClean="0">
                              <a:solidFill>
                                <a:srgbClr val="F97B57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e>
                      </m:d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fr-FR" sz="3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fr-FR" sz="3600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ctrlPr>
                                <a:rPr lang="fr-FR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3600" b="0" i="1" smtClean="0">
                                  <a:solidFill>
                                    <a:srgbClr val="33CCFF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fr-FR" sz="3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fr-FR" sz="3600" b="0" i="1" smtClean="0">
                                  <a:solidFill>
                                    <a:srgbClr val="F9AE57"/>
                                  </a:solidFill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  <m:r>
                                <a:rPr lang="fr-FR" sz="3600" b="0" i="1" smtClean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fr-FR" sz="3600" b="0" i="1" smtClean="0">
                                  <a:solidFill>
                                    <a:srgbClr val="33CCFF"/>
                                  </a:solidFill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  <m:r>
                                <a:rPr lang="fr-FR" sz="3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fr-FR" sz="3600" b="0" i="1" smtClean="0">
                                  <a:solidFill>
                                    <a:srgbClr val="F9AE57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fr-FR" sz="3600" b="0" i="1" smtClean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fr-FR" sz="3600" b="0" i="1" smtClean="0">
                                  <a:solidFill>
                                    <a:srgbClr val="33CCFF"/>
                                  </a:solidFill>
                                  <a:latin typeface="Cambria Math" panose="02040503050406030204" pitchFamily="18" charset="0"/>
                                </a:rPr>
                                <m:t>25</m:t>
                              </m:r>
                              <m:r>
                                <a:rPr lang="fr-FR" sz="3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fr-FR" sz="3600" b="0" i="1" smtClean="0">
                                  <a:solidFill>
                                    <a:srgbClr val="F9AE57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e>
                      </m:func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3600" b="0" i="1" smtClean="0">
                          <a:solidFill>
                            <a:srgbClr val="F97B57"/>
                          </a:solidFill>
                          <a:latin typeface="Cambria Math" panose="02040503050406030204" pitchFamily="18" charset="0"/>
                        </a:rPr>
                        <m:t>14</m:t>
                      </m:r>
                    </m:oMath>
                  </m:oMathPara>
                </a14:m>
                <a:endParaRPr lang="fr-FR" sz="3600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DFFD4BD2-30D1-4446-8888-897B74F238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409" y="2566909"/>
                <a:ext cx="10463184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TextBox 74">
            <a:extLst>
              <a:ext uri="{FF2B5EF4-FFF2-40B4-BE49-F238E27FC236}">
                <a16:creationId xmlns:a16="http://schemas.microsoft.com/office/drawing/2014/main" id="{DEE886FC-B022-4E2A-A460-3A99B2BEF71E}"/>
              </a:ext>
            </a:extLst>
          </p:cNvPr>
          <p:cNvSpPr txBox="1"/>
          <p:nvPr/>
        </p:nvSpPr>
        <p:spPr>
          <a:xfrm>
            <a:off x="133571" y="3566279"/>
            <a:ext cx="30607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>
                <a:solidFill>
                  <a:srgbClr val="33CCFF"/>
                </a:solidFill>
                <a:latin typeface="Eudoxus Sans Medium" pitchFamily="2" charset="0"/>
                <a:cs typeface="Eudoxus Sans Medium" pitchFamily="2" charset="0"/>
              </a:rPr>
              <a:t>input:</a:t>
            </a:r>
          </a:p>
          <a:p>
            <a:r>
              <a:rPr lang="fr-FR" sz="20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train_days </a:t>
            </a:r>
            <a:r>
              <a:rPr lang="fr-FR" sz="20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=</a:t>
            </a:r>
          </a:p>
          <a:p>
            <a:r>
              <a:rPr lang="fr-FR" sz="2000">
                <a:latin typeface="Eudoxus Sans Medium" pitchFamily="2" charset="0"/>
                <a:cs typeface="Eudoxus Sans Medium" pitchFamily="2" charset="0"/>
              </a:rPr>
              <a:t>[</a:t>
            </a:r>
            <a:r>
              <a:rPr lang="fr-FR" sz="2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2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2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8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2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9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2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22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2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23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2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28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2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31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]</a:t>
            </a:r>
            <a:br>
              <a:rPr lang="fr-FR" sz="2000">
                <a:latin typeface="Eudoxus Sans Medium" pitchFamily="2" charset="0"/>
                <a:cs typeface="Eudoxus Sans Medium" pitchFamily="2" charset="0"/>
              </a:rPr>
            </a:br>
            <a:r>
              <a:rPr lang="fr-FR" sz="20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costs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 </a:t>
            </a:r>
            <a:r>
              <a:rPr lang="fr-FR" sz="20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=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 [</a:t>
            </a:r>
            <a:r>
              <a:rPr lang="fr-FR" sz="2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2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10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2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25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]</a:t>
            </a:r>
          </a:p>
          <a:p>
            <a:r>
              <a:rPr lang="fr-FR" sz="20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n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 </a:t>
            </a:r>
            <a:r>
              <a:rPr lang="fr-FR" sz="20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=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 </a:t>
            </a:r>
            <a:r>
              <a:rPr lang="fr-FR" sz="2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32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BB58996B-3CFA-4198-A5BC-83E749868E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6987" y="3591974"/>
            <a:ext cx="8542723" cy="3139321"/>
          </a:xfrm>
          <a:prstGeom prst="rect">
            <a:avLst/>
          </a:prstGeom>
          <a:solidFill>
            <a:srgbClr val="343D4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fr-FR" altLang="fr-FR" b="0" i="1" u="none" strike="noStrike" cap="none" normalizeH="0" baseline="0">
                <a:ln>
                  <a:noFill/>
                </a:ln>
                <a:solidFill>
                  <a:srgbClr val="5EB4B4"/>
                </a:solidFill>
                <a:effectLst/>
                <a:latin typeface="Consolas" panose="020B0609020204030204" pitchFamily="49" charset="0"/>
              </a:rPr>
              <a:t>cost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train_days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costs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n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not in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train_days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&gt;=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else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day_cost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costs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&gt;=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else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week_cost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costs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7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&gt;=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else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month_cost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costs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30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&gt;=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else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min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day_cost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week_cost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month_cost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endParaRPr kumimoji="0" lang="fr-FR" altLang="fr-FR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8502351"/>
      </p:ext>
    </p:extLst>
  </p:cSld>
  <p:clrMapOvr>
    <a:masterClrMapping/>
  </p:clrMapOvr>
  <p:transition>
    <p:fad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3547B03C-3242-4F3E-979C-B2DEC27994DB}"/>
              </a:ext>
            </a:extLst>
          </p:cNvPr>
          <p:cNvSpPr/>
          <p:nvPr/>
        </p:nvSpPr>
        <p:spPr bwMode="auto">
          <a:xfrm>
            <a:off x="292541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7D170733-8FAA-4236-80EA-4DD889762254}"/>
              </a:ext>
            </a:extLst>
          </p:cNvPr>
          <p:cNvSpPr/>
          <p:nvPr/>
        </p:nvSpPr>
        <p:spPr bwMode="auto">
          <a:xfrm>
            <a:off x="655257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1400" dirty="0">
              <a:solidFill>
                <a:srgbClr val="F97B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C8FECA02-ABF5-498D-ABFB-9F55FB015425}"/>
              </a:ext>
            </a:extLst>
          </p:cNvPr>
          <p:cNvSpPr/>
          <p:nvPr/>
        </p:nvSpPr>
        <p:spPr bwMode="auto">
          <a:xfrm>
            <a:off x="1017973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3A1ACA2C-7988-4D5D-9F18-C395AFC40A56}"/>
              </a:ext>
            </a:extLst>
          </p:cNvPr>
          <p:cNvSpPr/>
          <p:nvPr/>
        </p:nvSpPr>
        <p:spPr bwMode="auto">
          <a:xfrm>
            <a:off x="1380690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  <a:endParaRPr lang="fr-FR" sz="1400" dirty="0">
              <a:solidFill>
                <a:srgbClr val="F97B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F44F2-B8E1-43A7-A313-5BF26E0A9445}"/>
              </a:ext>
            </a:extLst>
          </p:cNvPr>
          <p:cNvSpPr/>
          <p:nvPr/>
        </p:nvSpPr>
        <p:spPr bwMode="auto">
          <a:xfrm>
            <a:off x="1743406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18AAED3-9556-46C7-BD09-E5FF04BC358C}"/>
              </a:ext>
            </a:extLst>
          </p:cNvPr>
          <p:cNvSpPr/>
          <p:nvPr/>
        </p:nvSpPr>
        <p:spPr bwMode="auto">
          <a:xfrm>
            <a:off x="2106122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5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809C394-913E-40A2-A4B6-CD97C9B650AF}"/>
              </a:ext>
            </a:extLst>
          </p:cNvPr>
          <p:cNvSpPr/>
          <p:nvPr/>
        </p:nvSpPr>
        <p:spPr bwMode="auto">
          <a:xfrm>
            <a:off x="2468838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6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29900E3-C961-4C8D-A93F-0AD8BE79491D}"/>
              </a:ext>
            </a:extLst>
          </p:cNvPr>
          <p:cNvSpPr/>
          <p:nvPr/>
        </p:nvSpPr>
        <p:spPr bwMode="auto">
          <a:xfrm>
            <a:off x="2831555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7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F526571-C411-48A0-9741-69F55123B6AC}"/>
              </a:ext>
            </a:extLst>
          </p:cNvPr>
          <p:cNvSpPr/>
          <p:nvPr/>
        </p:nvSpPr>
        <p:spPr bwMode="auto">
          <a:xfrm>
            <a:off x="3194271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8</a:t>
            </a:r>
            <a:endParaRPr lang="fr-FR" sz="1400" dirty="0">
              <a:solidFill>
                <a:srgbClr val="F97B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C0FD58DC-B568-4164-A9CF-3472BCA80B2B}"/>
              </a:ext>
            </a:extLst>
          </p:cNvPr>
          <p:cNvSpPr/>
          <p:nvPr/>
        </p:nvSpPr>
        <p:spPr bwMode="auto">
          <a:xfrm>
            <a:off x="3556987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9</a:t>
            </a:r>
            <a:endParaRPr lang="fr-FR" sz="1400" dirty="0">
              <a:solidFill>
                <a:srgbClr val="F97B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BD571A5D-D533-43C2-BC6F-241319E06366}"/>
              </a:ext>
            </a:extLst>
          </p:cNvPr>
          <p:cNvSpPr/>
          <p:nvPr/>
        </p:nvSpPr>
        <p:spPr bwMode="auto">
          <a:xfrm>
            <a:off x="3919704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10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E8A0E1AF-3DEC-4F0E-88AB-22322F07CBDB}"/>
              </a:ext>
            </a:extLst>
          </p:cNvPr>
          <p:cNvSpPr/>
          <p:nvPr/>
        </p:nvSpPr>
        <p:spPr bwMode="auto">
          <a:xfrm>
            <a:off x="4282420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11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7020A84C-8CC5-415F-BAE4-C0F29672C204}"/>
              </a:ext>
            </a:extLst>
          </p:cNvPr>
          <p:cNvSpPr/>
          <p:nvPr/>
        </p:nvSpPr>
        <p:spPr bwMode="auto">
          <a:xfrm>
            <a:off x="4645136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12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662B76C-45E0-4E0D-B4F6-CB13809207A8}"/>
              </a:ext>
            </a:extLst>
          </p:cNvPr>
          <p:cNvSpPr/>
          <p:nvPr/>
        </p:nvSpPr>
        <p:spPr bwMode="auto">
          <a:xfrm>
            <a:off x="5007852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13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924040A-4526-4992-B33B-FA7FED246A93}"/>
              </a:ext>
            </a:extLst>
          </p:cNvPr>
          <p:cNvSpPr/>
          <p:nvPr/>
        </p:nvSpPr>
        <p:spPr bwMode="auto">
          <a:xfrm>
            <a:off x="5370569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14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65E39129-AB62-4416-98A2-78DE8E09B72B}"/>
              </a:ext>
            </a:extLst>
          </p:cNvPr>
          <p:cNvSpPr/>
          <p:nvPr/>
        </p:nvSpPr>
        <p:spPr bwMode="auto">
          <a:xfrm>
            <a:off x="5733285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15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FD584E50-AAF4-4814-AEDF-82C23146A672}"/>
              </a:ext>
            </a:extLst>
          </p:cNvPr>
          <p:cNvSpPr/>
          <p:nvPr/>
        </p:nvSpPr>
        <p:spPr bwMode="auto">
          <a:xfrm>
            <a:off x="6095999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16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A74F8F09-9A66-40AF-BFE8-31840F3EE4BF}"/>
              </a:ext>
            </a:extLst>
          </p:cNvPr>
          <p:cNvSpPr/>
          <p:nvPr/>
        </p:nvSpPr>
        <p:spPr bwMode="auto">
          <a:xfrm>
            <a:off x="6458715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17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04F7BB70-13DE-45FC-925B-6581A33A70AF}"/>
              </a:ext>
            </a:extLst>
          </p:cNvPr>
          <p:cNvSpPr/>
          <p:nvPr/>
        </p:nvSpPr>
        <p:spPr bwMode="auto">
          <a:xfrm>
            <a:off x="6821431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18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BC90D1DA-7C99-4057-8035-EB077B130DC1}"/>
              </a:ext>
            </a:extLst>
          </p:cNvPr>
          <p:cNvSpPr/>
          <p:nvPr/>
        </p:nvSpPr>
        <p:spPr bwMode="auto">
          <a:xfrm>
            <a:off x="7184148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19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E7DB2AF4-BDC5-47F8-AA96-1ED65BB4FA5F}"/>
              </a:ext>
            </a:extLst>
          </p:cNvPr>
          <p:cNvSpPr/>
          <p:nvPr/>
        </p:nvSpPr>
        <p:spPr bwMode="auto">
          <a:xfrm>
            <a:off x="7546864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20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8E6F257-62AE-412C-8CA0-9D68B557E46E}"/>
              </a:ext>
            </a:extLst>
          </p:cNvPr>
          <p:cNvSpPr/>
          <p:nvPr/>
        </p:nvSpPr>
        <p:spPr bwMode="auto">
          <a:xfrm>
            <a:off x="7909580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21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FD4D1ECD-0EFF-4A0B-8BBE-757B6DCB1BD5}"/>
              </a:ext>
            </a:extLst>
          </p:cNvPr>
          <p:cNvSpPr/>
          <p:nvPr/>
        </p:nvSpPr>
        <p:spPr bwMode="auto">
          <a:xfrm>
            <a:off x="8272296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22</a:t>
            </a:r>
            <a:endParaRPr lang="fr-FR" sz="1400" dirty="0">
              <a:solidFill>
                <a:srgbClr val="F97B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40E791C4-03D8-40DE-9EE6-D77488845E89}"/>
              </a:ext>
            </a:extLst>
          </p:cNvPr>
          <p:cNvSpPr/>
          <p:nvPr/>
        </p:nvSpPr>
        <p:spPr bwMode="auto">
          <a:xfrm>
            <a:off x="8635013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23</a:t>
            </a:r>
            <a:endParaRPr lang="fr-FR" sz="1400" dirty="0">
              <a:solidFill>
                <a:srgbClr val="F97B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14E04B30-9838-48BE-917C-E9909850CB7A}"/>
              </a:ext>
            </a:extLst>
          </p:cNvPr>
          <p:cNvSpPr/>
          <p:nvPr/>
        </p:nvSpPr>
        <p:spPr bwMode="auto">
          <a:xfrm>
            <a:off x="8997729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24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D9732FFD-A7DC-490F-9D2E-CE72EB46B2FA}"/>
              </a:ext>
            </a:extLst>
          </p:cNvPr>
          <p:cNvSpPr/>
          <p:nvPr/>
        </p:nvSpPr>
        <p:spPr bwMode="auto">
          <a:xfrm>
            <a:off x="9360445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25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F2D18C2-C1B6-4143-B92E-17434D577310}"/>
              </a:ext>
            </a:extLst>
          </p:cNvPr>
          <p:cNvSpPr/>
          <p:nvPr/>
        </p:nvSpPr>
        <p:spPr bwMode="auto">
          <a:xfrm>
            <a:off x="9723162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26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DB9A15EE-35AA-43AD-B4FA-4AF78D8820EC}"/>
              </a:ext>
            </a:extLst>
          </p:cNvPr>
          <p:cNvSpPr/>
          <p:nvPr/>
        </p:nvSpPr>
        <p:spPr bwMode="auto">
          <a:xfrm>
            <a:off x="10085878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27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2D55590-1DA8-40B6-95FC-CE8AC6A6A2AB}"/>
              </a:ext>
            </a:extLst>
          </p:cNvPr>
          <p:cNvSpPr/>
          <p:nvPr/>
        </p:nvSpPr>
        <p:spPr bwMode="auto">
          <a:xfrm>
            <a:off x="10448594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28</a:t>
            </a:r>
            <a:endParaRPr lang="fr-FR" sz="1400" dirty="0">
              <a:solidFill>
                <a:srgbClr val="F97B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9546B2D9-AA7C-4824-BF05-5CCC093FF47F}"/>
              </a:ext>
            </a:extLst>
          </p:cNvPr>
          <p:cNvSpPr/>
          <p:nvPr/>
        </p:nvSpPr>
        <p:spPr bwMode="auto">
          <a:xfrm>
            <a:off x="10811310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29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9D14F9D0-4A7D-4C7C-910D-66A2D3D6270C}"/>
              </a:ext>
            </a:extLst>
          </p:cNvPr>
          <p:cNvSpPr/>
          <p:nvPr/>
        </p:nvSpPr>
        <p:spPr bwMode="auto">
          <a:xfrm>
            <a:off x="11174027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30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531813E2-12A3-449D-94BE-12A4E13DA9C2}"/>
              </a:ext>
            </a:extLst>
          </p:cNvPr>
          <p:cNvSpPr/>
          <p:nvPr/>
        </p:nvSpPr>
        <p:spPr bwMode="auto">
          <a:xfrm>
            <a:off x="11536743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31</a:t>
            </a:r>
            <a:endParaRPr lang="fr-FR" sz="1400" dirty="0">
              <a:solidFill>
                <a:srgbClr val="F97B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8D3806C3-CC39-4B6F-9379-1F852292990E}"/>
              </a:ext>
            </a:extLst>
          </p:cNvPr>
          <p:cNvSpPr/>
          <p:nvPr/>
        </p:nvSpPr>
        <p:spPr bwMode="auto">
          <a:xfrm>
            <a:off x="292541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82648F34-00F5-413F-84A3-72E4FB1C1A62}"/>
              </a:ext>
            </a:extLst>
          </p:cNvPr>
          <p:cNvSpPr/>
          <p:nvPr/>
        </p:nvSpPr>
        <p:spPr bwMode="auto">
          <a:xfrm>
            <a:off x="655257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71538B34-9FEA-43ED-B6C5-DF38E988ED9B}"/>
              </a:ext>
            </a:extLst>
          </p:cNvPr>
          <p:cNvSpPr/>
          <p:nvPr/>
        </p:nvSpPr>
        <p:spPr bwMode="auto">
          <a:xfrm>
            <a:off x="1017973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A7DB71E7-A53C-47DC-9D8F-B9773CD4002D}"/>
              </a:ext>
            </a:extLst>
          </p:cNvPr>
          <p:cNvSpPr/>
          <p:nvPr/>
        </p:nvSpPr>
        <p:spPr bwMode="auto">
          <a:xfrm>
            <a:off x="1380690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8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8468A985-3439-4FE8-A39B-7A4F2882600F}"/>
              </a:ext>
            </a:extLst>
          </p:cNvPr>
          <p:cNvSpPr/>
          <p:nvPr/>
        </p:nvSpPr>
        <p:spPr bwMode="auto">
          <a:xfrm>
            <a:off x="1743406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8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CE42CDED-7010-4052-B0F1-F3E79AA444A9}"/>
              </a:ext>
            </a:extLst>
          </p:cNvPr>
          <p:cNvSpPr/>
          <p:nvPr/>
        </p:nvSpPr>
        <p:spPr bwMode="auto">
          <a:xfrm>
            <a:off x="2106122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8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AE461AA1-6FD9-467C-B633-16C0CF54956B}"/>
              </a:ext>
            </a:extLst>
          </p:cNvPr>
          <p:cNvSpPr/>
          <p:nvPr/>
        </p:nvSpPr>
        <p:spPr bwMode="auto">
          <a:xfrm>
            <a:off x="2468838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8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B8D2D132-CD59-47B1-8EC1-4BF4AF6CF661}"/>
              </a:ext>
            </a:extLst>
          </p:cNvPr>
          <p:cNvSpPr/>
          <p:nvPr/>
        </p:nvSpPr>
        <p:spPr bwMode="auto">
          <a:xfrm>
            <a:off x="2831555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8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F1290EFF-91FB-4A5B-A706-4B037B891D08}"/>
              </a:ext>
            </a:extLst>
          </p:cNvPr>
          <p:cNvSpPr/>
          <p:nvPr/>
        </p:nvSpPr>
        <p:spPr bwMode="auto">
          <a:xfrm>
            <a:off x="3194271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12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A809F9B3-CBE8-4317-AD14-B0F8EC04A28F}"/>
              </a:ext>
            </a:extLst>
          </p:cNvPr>
          <p:cNvSpPr/>
          <p:nvPr/>
        </p:nvSpPr>
        <p:spPr bwMode="auto">
          <a:xfrm>
            <a:off x="3556987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F9AE57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14</a:t>
            </a:r>
            <a:endParaRPr lang="fr-FR" sz="16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15A04756-45BB-4D1F-AF88-8A0FB27CCD51}"/>
              </a:ext>
            </a:extLst>
          </p:cNvPr>
          <p:cNvSpPr/>
          <p:nvPr/>
        </p:nvSpPr>
        <p:spPr bwMode="auto">
          <a:xfrm>
            <a:off x="3919704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F97B57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14</a:t>
            </a:r>
            <a:endParaRPr lang="fr-FR" sz="16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DDDF20CA-9644-4C0F-BD74-9CCAE2770094}"/>
              </a:ext>
            </a:extLst>
          </p:cNvPr>
          <p:cNvSpPr/>
          <p:nvPr/>
        </p:nvSpPr>
        <p:spPr bwMode="auto">
          <a:xfrm>
            <a:off x="4282420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D3F9330E-0FD2-49B8-83D6-559F47A11EC2}"/>
              </a:ext>
            </a:extLst>
          </p:cNvPr>
          <p:cNvSpPr/>
          <p:nvPr/>
        </p:nvSpPr>
        <p:spPr bwMode="auto">
          <a:xfrm>
            <a:off x="4645136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A80289C1-525E-4F2A-9BB9-743C1577726C}"/>
              </a:ext>
            </a:extLst>
          </p:cNvPr>
          <p:cNvSpPr/>
          <p:nvPr/>
        </p:nvSpPr>
        <p:spPr bwMode="auto">
          <a:xfrm>
            <a:off x="5007852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DE474E56-6324-472A-86D3-3B20831CD51C}"/>
              </a:ext>
            </a:extLst>
          </p:cNvPr>
          <p:cNvSpPr/>
          <p:nvPr/>
        </p:nvSpPr>
        <p:spPr bwMode="auto">
          <a:xfrm>
            <a:off x="5370569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AD533051-A6CD-4D6A-8D03-90A6F1AA9508}"/>
              </a:ext>
            </a:extLst>
          </p:cNvPr>
          <p:cNvSpPr/>
          <p:nvPr/>
        </p:nvSpPr>
        <p:spPr bwMode="auto">
          <a:xfrm>
            <a:off x="5733285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EF2A8E09-906A-4296-96D8-0A18BE1CDF63}"/>
              </a:ext>
            </a:extLst>
          </p:cNvPr>
          <p:cNvSpPr/>
          <p:nvPr/>
        </p:nvSpPr>
        <p:spPr bwMode="auto">
          <a:xfrm>
            <a:off x="6095999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F30BFAC0-D795-4ADE-B371-2BD435DFFCFB}"/>
              </a:ext>
            </a:extLst>
          </p:cNvPr>
          <p:cNvSpPr/>
          <p:nvPr/>
        </p:nvSpPr>
        <p:spPr bwMode="auto">
          <a:xfrm>
            <a:off x="6458715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BBE925B3-116B-4DE1-89EA-B1672AA3614E}"/>
              </a:ext>
            </a:extLst>
          </p:cNvPr>
          <p:cNvSpPr/>
          <p:nvPr/>
        </p:nvSpPr>
        <p:spPr bwMode="auto">
          <a:xfrm>
            <a:off x="6821431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02164972-405E-41CF-88D0-331943EA6F5E}"/>
              </a:ext>
            </a:extLst>
          </p:cNvPr>
          <p:cNvSpPr/>
          <p:nvPr/>
        </p:nvSpPr>
        <p:spPr bwMode="auto">
          <a:xfrm>
            <a:off x="7184148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A7F5445E-BFB4-4C74-9562-7B70D37B80BC}"/>
              </a:ext>
            </a:extLst>
          </p:cNvPr>
          <p:cNvSpPr/>
          <p:nvPr/>
        </p:nvSpPr>
        <p:spPr bwMode="auto">
          <a:xfrm>
            <a:off x="7546864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05254600-73DA-4F18-8904-601C08F32CB7}"/>
              </a:ext>
            </a:extLst>
          </p:cNvPr>
          <p:cNvSpPr/>
          <p:nvPr/>
        </p:nvSpPr>
        <p:spPr bwMode="auto">
          <a:xfrm>
            <a:off x="7909580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98778FCC-E001-4742-B924-6987A686EC66}"/>
              </a:ext>
            </a:extLst>
          </p:cNvPr>
          <p:cNvSpPr/>
          <p:nvPr/>
        </p:nvSpPr>
        <p:spPr bwMode="auto">
          <a:xfrm>
            <a:off x="8272296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408EF320-8C02-4685-ABC5-389F81E7FE50}"/>
              </a:ext>
            </a:extLst>
          </p:cNvPr>
          <p:cNvSpPr/>
          <p:nvPr/>
        </p:nvSpPr>
        <p:spPr bwMode="auto">
          <a:xfrm>
            <a:off x="8635013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5C21CC66-7776-4626-8A79-AB114576581B}"/>
              </a:ext>
            </a:extLst>
          </p:cNvPr>
          <p:cNvSpPr/>
          <p:nvPr/>
        </p:nvSpPr>
        <p:spPr bwMode="auto">
          <a:xfrm>
            <a:off x="8997729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C9B12B1C-D5D1-47BC-90DD-B901C7C902A4}"/>
              </a:ext>
            </a:extLst>
          </p:cNvPr>
          <p:cNvSpPr/>
          <p:nvPr/>
        </p:nvSpPr>
        <p:spPr bwMode="auto">
          <a:xfrm>
            <a:off x="9360445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3A6FD462-0FF1-49E6-BC15-04A8DBCC5E41}"/>
              </a:ext>
            </a:extLst>
          </p:cNvPr>
          <p:cNvSpPr/>
          <p:nvPr/>
        </p:nvSpPr>
        <p:spPr bwMode="auto">
          <a:xfrm>
            <a:off x="9723162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741E3C85-A9F5-49D5-927B-7FF00C865BAA}"/>
              </a:ext>
            </a:extLst>
          </p:cNvPr>
          <p:cNvSpPr/>
          <p:nvPr/>
        </p:nvSpPr>
        <p:spPr bwMode="auto">
          <a:xfrm>
            <a:off x="10085878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4" name="Freeform: Shape 63">
            <a:extLst>
              <a:ext uri="{FF2B5EF4-FFF2-40B4-BE49-F238E27FC236}">
                <a16:creationId xmlns:a16="http://schemas.microsoft.com/office/drawing/2014/main" id="{87853643-F646-4ACA-A704-10855F0F5D05}"/>
              </a:ext>
            </a:extLst>
          </p:cNvPr>
          <p:cNvSpPr/>
          <p:nvPr/>
        </p:nvSpPr>
        <p:spPr bwMode="auto">
          <a:xfrm>
            <a:off x="10448594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0247EC92-170A-4DD5-A783-72657954D35D}"/>
              </a:ext>
            </a:extLst>
          </p:cNvPr>
          <p:cNvSpPr/>
          <p:nvPr/>
        </p:nvSpPr>
        <p:spPr bwMode="auto">
          <a:xfrm>
            <a:off x="10811310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78B4B0CE-8F66-4F94-B536-050978745719}"/>
              </a:ext>
            </a:extLst>
          </p:cNvPr>
          <p:cNvSpPr/>
          <p:nvPr/>
        </p:nvSpPr>
        <p:spPr bwMode="auto">
          <a:xfrm>
            <a:off x="11174027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CE165F66-EF39-4E2E-AE10-A70A97221750}"/>
              </a:ext>
            </a:extLst>
          </p:cNvPr>
          <p:cNvSpPr/>
          <p:nvPr/>
        </p:nvSpPr>
        <p:spPr bwMode="auto">
          <a:xfrm>
            <a:off x="11536743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A59F8484-1CE9-4FC6-9897-18CCE4CDA817}"/>
              </a:ext>
            </a:extLst>
          </p:cNvPr>
          <p:cNvSpPr/>
          <p:nvPr/>
        </p:nvSpPr>
        <p:spPr bwMode="auto">
          <a:xfrm>
            <a:off x="-198120" y="-63498"/>
            <a:ext cx="490660" cy="2593338"/>
          </a:xfrm>
          <a:prstGeom prst="rect">
            <a:avLst/>
          </a:prstGeom>
          <a:solidFill>
            <a:srgbClr val="343D46"/>
          </a:solidFill>
          <a:ln w="28575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cxnSp>
        <p:nvCxnSpPr>
          <p:cNvPr id="74" name="Connector: Curved 73">
            <a:extLst>
              <a:ext uri="{FF2B5EF4-FFF2-40B4-BE49-F238E27FC236}">
                <a16:creationId xmlns:a16="http://schemas.microsoft.com/office/drawing/2014/main" id="{52849F41-7A8A-407E-AE41-B89B47ADCED6}"/>
              </a:ext>
            </a:extLst>
          </p:cNvPr>
          <p:cNvCxnSpPr>
            <a:cxnSpLocks/>
          </p:cNvCxnSpPr>
          <p:nvPr/>
        </p:nvCxnSpPr>
        <p:spPr>
          <a:xfrm rot="16200000" flipV="1">
            <a:off x="3913352" y="1225287"/>
            <a:ext cx="12700" cy="365760"/>
          </a:xfrm>
          <a:prstGeom prst="curvedConnector3">
            <a:avLst>
              <a:gd name="adj1" fmla="val 1500000"/>
            </a:avLst>
          </a:prstGeom>
          <a:ln w="19050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658952A5-2637-4A86-8AF7-2F78B36B39F2}"/>
              </a:ext>
            </a:extLst>
          </p:cNvPr>
          <p:cNvSpPr txBox="1"/>
          <p:nvPr/>
        </p:nvSpPr>
        <p:spPr>
          <a:xfrm>
            <a:off x="133571" y="3566279"/>
            <a:ext cx="30607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>
                <a:solidFill>
                  <a:srgbClr val="33CCFF"/>
                </a:solidFill>
                <a:latin typeface="Eudoxus Sans Medium" pitchFamily="2" charset="0"/>
                <a:cs typeface="Eudoxus Sans Medium" pitchFamily="2" charset="0"/>
              </a:rPr>
              <a:t>input:</a:t>
            </a:r>
          </a:p>
          <a:p>
            <a:r>
              <a:rPr lang="fr-FR" sz="20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train_days </a:t>
            </a:r>
            <a:r>
              <a:rPr lang="fr-FR" sz="20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=</a:t>
            </a:r>
          </a:p>
          <a:p>
            <a:r>
              <a:rPr lang="fr-FR" sz="2000">
                <a:latin typeface="Eudoxus Sans Medium" pitchFamily="2" charset="0"/>
                <a:cs typeface="Eudoxus Sans Medium" pitchFamily="2" charset="0"/>
              </a:rPr>
              <a:t>[</a:t>
            </a:r>
            <a:r>
              <a:rPr lang="fr-FR" sz="2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2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2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8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2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9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2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22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2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23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2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28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2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31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]</a:t>
            </a:r>
            <a:br>
              <a:rPr lang="fr-FR" sz="2000">
                <a:latin typeface="Eudoxus Sans Medium" pitchFamily="2" charset="0"/>
                <a:cs typeface="Eudoxus Sans Medium" pitchFamily="2" charset="0"/>
              </a:rPr>
            </a:br>
            <a:r>
              <a:rPr lang="fr-FR" sz="20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costs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 </a:t>
            </a:r>
            <a:r>
              <a:rPr lang="fr-FR" sz="20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=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 [</a:t>
            </a:r>
            <a:r>
              <a:rPr lang="fr-FR" sz="2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2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10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2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25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]</a:t>
            </a:r>
          </a:p>
          <a:p>
            <a:r>
              <a:rPr lang="fr-FR" sz="20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n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 </a:t>
            </a:r>
            <a:r>
              <a:rPr lang="fr-FR" sz="20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=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 </a:t>
            </a:r>
            <a:r>
              <a:rPr lang="fr-FR" sz="2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32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55AB42AA-62E9-45A1-BF76-BFD62A9215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6987" y="3591974"/>
            <a:ext cx="8542723" cy="3139321"/>
          </a:xfrm>
          <a:prstGeom prst="rect">
            <a:avLst/>
          </a:prstGeom>
          <a:solidFill>
            <a:srgbClr val="343D4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fr-FR" altLang="fr-FR" b="0" i="1" u="none" strike="noStrike" cap="none" normalizeH="0" baseline="0">
                <a:ln>
                  <a:noFill/>
                </a:ln>
                <a:solidFill>
                  <a:srgbClr val="5EB4B4"/>
                </a:solidFill>
                <a:effectLst/>
                <a:latin typeface="Consolas" panose="020B0609020204030204" pitchFamily="49" charset="0"/>
              </a:rPr>
              <a:t>cost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train_days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costs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n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not in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train_days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&gt;=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else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day_cost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costs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&gt;=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else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week_cost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costs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7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&gt;=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else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month_cost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costs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30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&gt;=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else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min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day_cost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week_cost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month_cost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endParaRPr kumimoji="0" lang="fr-FR" altLang="fr-FR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1489839"/>
      </p:ext>
    </p:extLst>
  </p:cSld>
  <p:clrMapOvr>
    <a:masterClrMapping/>
  </p:clrMapOvr>
  <p:transition>
    <p:fade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3547B03C-3242-4F3E-979C-B2DEC27994DB}"/>
              </a:ext>
            </a:extLst>
          </p:cNvPr>
          <p:cNvSpPr/>
          <p:nvPr/>
        </p:nvSpPr>
        <p:spPr bwMode="auto">
          <a:xfrm>
            <a:off x="292541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7D170733-8FAA-4236-80EA-4DD889762254}"/>
              </a:ext>
            </a:extLst>
          </p:cNvPr>
          <p:cNvSpPr/>
          <p:nvPr/>
        </p:nvSpPr>
        <p:spPr bwMode="auto">
          <a:xfrm>
            <a:off x="655257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1400" dirty="0">
              <a:solidFill>
                <a:srgbClr val="F97B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C8FECA02-ABF5-498D-ABFB-9F55FB015425}"/>
              </a:ext>
            </a:extLst>
          </p:cNvPr>
          <p:cNvSpPr/>
          <p:nvPr/>
        </p:nvSpPr>
        <p:spPr bwMode="auto">
          <a:xfrm>
            <a:off x="1017973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3A1ACA2C-7988-4D5D-9F18-C395AFC40A56}"/>
              </a:ext>
            </a:extLst>
          </p:cNvPr>
          <p:cNvSpPr/>
          <p:nvPr/>
        </p:nvSpPr>
        <p:spPr bwMode="auto">
          <a:xfrm>
            <a:off x="1380690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  <a:endParaRPr lang="fr-FR" sz="1400" dirty="0">
              <a:solidFill>
                <a:srgbClr val="F97B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F44F2-B8E1-43A7-A313-5BF26E0A9445}"/>
              </a:ext>
            </a:extLst>
          </p:cNvPr>
          <p:cNvSpPr/>
          <p:nvPr/>
        </p:nvSpPr>
        <p:spPr bwMode="auto">
          <a:xfrm>
            <a:off x="1743406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18AAED3-9556-46C7-BD09-E5FF04BC358C}"/>
              </a:ext>
            </a:extLst>
          </p:cNvPr>
          <p:cNvSpPr/>
          <p:nvPr/>
        </p:nvSpPr>
        <p:spPr bwMode="auto">
          <a:xfrm>
            <a:off x="2106122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5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809C394-913E-40A2-A4B6-CD97C9B650AF}"/>
              </a:ext>
            </a:extLst>
          </p:cNvPr>
          <p:cNvSpPr/>
          <p:nvPr/>
        </p:nvSpPr>
        <p:spPr bwMode="auto">
          <a:xfrm>
            <a:off x="2468838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6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29900E3-C961-4C8D-A93F-0AD8BE79491D}"/>
              </a:ext>
            </a:extLst>
          </p:cNvPr>
          <p:cNvSpPr/>
          <p:nvPr/>
        </p:nvSpPr>
        <p:spPr bwMode="auto">
          <a:xfrm>
            <a:off x="2831555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7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F526571-C411-48A0-9741-69F55123B6AC}"/>
              </a:ext>
            </a:extLst>
          </p:cNvPr>
          <p:cNvSpPr/>
          <p:nvPr/>
        </p:nvSpPr>
        <p:spPr bwMode="auto">
          <a:xfrm>
            <a:off x="3194271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8</a:t>
            </a:r>
            <a:endParaRPr lang="fr-FR" sz="1400" dirty="0">
              <a:solidFill>
                <a:srgbClr val="F97B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C0FD58DC-B568-4164-A9CF-3472BCA80B2B}"/>
              </a:ext>
            </a:extLst>
          </p:cNvPr>
          <p:cNvSpPr/>
          <p:nvPr/>
        </p:nvSpPr>
        <p:spPr bwMode="auto">
          <a:xfrm>
            <a:off x="3556987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9</a:t>
            </a:r>
            <a:endParaRPr lang="fr-FR" sz="1400" dirty="0">
              <a:solidFill>
                <a:srgbClr val="F97B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BD571A5D-D533-43C2-BC6F-241319E06366}"/>
              </a:ext>
            </a:extLst>
          </p:cNvPr>
          <p:cNvSpPr/>
          <p:nvPr/>
        </p:nvSpPr>
        <p:spPr bwMode="auto">
          <a:xfrm>
            <a:off x="3919704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10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E8A0E1AF-3DEC-4F0E-88AB-22322F07CBDB}"/>
              </a:ext>
            </a:extLst>
          </p:cNvPr>
          <p:cNvSpPr/>
          <p:nvPr/>
        </p:nvSpPr>
        <p:spPr bwMode="auto">
          <a:xfrm>
            <a:off x="4282420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11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7020A84C-8CC5-415F-BAE4-C0F29672C204}"/>
              </a:ext>
            </a:extLst>
          </p:cNvPr>
          <p:cNvSpPr/>
          <p:nvPr/>
        </p:nvSpPr>
        <p:spPr bwMode="auto">
          <a:xfrm>
            <a:off x="4645136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12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662B76C-45E0-4E0D-B4F6-CB13809207A8}"/>
              </a:ext>
            </a:extLst>
          </p:cNvPr>
          <p:cNvSpPr/>
          <p:nvPr/>
        </p:nvSpPr>
        <p:spPr bwMode="auto">
          <a:xfrm>
            <a:off x="5007852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13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924040A-4526-4992-B33B-FA7FED246A93}"/>
              </a:ext>
            </a:extLst>
          </p:cNvPr>
          <p:cNvSpPr/>
          <p:nvPr/>
        </p:nvSpPr>
        <p:spPr bwMode="auto">
          <a:xfrm>
            <a:off x="5370569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14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65E39129-AB62-4416-98A2-78DE8E09B72B}"/>
              </a:ext>
            </a:extLst>
          </p:cNvPr>
          <p:cNvSpPr/>
          <p:nvPr/>
        </p:nvSpPr>
        <p:spPr bwMode="auto">
          <a:xfrm>
            <a:off x="5733285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15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FD584E50-AAF4-4814-AEDF-82C23146A672}"/>
              </a:ext>
            </a:extLst>
          </p:cNvPr>
          <p:cNvSpPr/>
          <p:nvPr/>
        </p:nvSpPr>
        <p:spPr bwMode="auto">
          <a:xfrm>
            <a:off x="6095999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16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A74F8F09-9A66-40AF-BFE8-31840F3EE4BF}"/>
              </a:ext>
            </a:extLst>
          </p:cNvPr>
          <p:cNvSpPr/>
          <p:nvPr/>
        </p:nvSpPr>
        <p:spPr bwMode="auto">
          <a:xfrm>
            <a:off x="6458715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17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04F7BB70-13DE-45FC-925B-6581A33A70AF}"/>
              </a:ext>
            </a:extLst>
          </p:cNvPr>
          <p:cNvSpPr/>
          <p:nvPr/>
        </p:nvSpPr>
        <p:spPr bwMode="auto">
          <a:xfrm>
            <a:off x="6821431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18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BC90D1DA-7C99-4057-8035-EB077B130DC1}"/>
              </a:ext>
            </a:extLst>
          </p:cNvPr>
          <p:cNvSpPr/>
          <p:nvPr/>
        </p:nvSpPr>
        <p:spPr bwMode="auto">
          <a:xfrm>
            <a:off x="7184148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19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E7DB2AF4-BDC5-47F8-AA96-1ED65BB4FA5F}"/>
              </a:ext>
            </a:extLst>
          </p:cNvPr>
          <p:cNvSpPr/>
          <p:nvPr/>
        </p:nvSpPr>
        <p:spPr bwMode="auto">
          <a:xfrm>
            <a:off x="7546864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20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8E6F257-62AE-412C-8CA0-9D68B557E46E}"/>
              </a:ext>
            </a:extLst>
          </p:cNvPr>
          <p:cNvSpPr/>
          <p:nvPr/>
        </p:nvSpPr>
        <p:spPr bwMode="auto">
          <a:xfrm>
            <a:off x="7909580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21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FD4D1ECD-0EFF-4A0B-8BBE-757B6DCB1BD5}"/>
              </a:ext>
            </a:extLst>
          </p:cNvPr>
          <p:cNvSpPr/>
          <p:nvPr/>
        </p:nvSpPr>
        <p:spPr bwMode="auto">
          <a:xfrm>
            <a:off x="8272296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22</a:t>
            </a:r>
            <a:endParaRPr lang="fr-FR" sz="1400" dirty="0">
              <a:solidFill>
                <a:srgbClr val="F97B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40E791C4-03D8-40DE-9EE6-D77488845E89}"/>
              </a:ext>
            </a:extLst>
          </p:cNvPr>
          <p:cNvSpPr/>
          <p:nvPr/>
        </p:nvSpPr>
        <p:spPr bwMode="auto">
          <a:xfrm>
            <a:off x="8635013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23</a:t>
            </a:r>
            <a:endParaRPr lang="fr-FR" sz="1400" dirty="0">
              <a:solidFill>
                <a:srgbClr val="F97B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14E04B30-9838-48BE-917C-E9909850CB7A}"/>
              </a:ext>
            </a:extLst>
          </p:cNvPr>
          <p:cNvSpPr/>
          <p:nvPr/>
        </p:nvSpPr>
        <p:spPr bwMode="auto">
          <a:xfrm>
            <a:off x="8997729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24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D9732FFD-A7DC-490F-9D2E-CE72EB46B2FA}"/>
              </a:ext>
            </a:extLst>
          </p:cNvPr>
          <p:cNvSpPr/>
          <p:nvPr/>
        </p:nvSpPr>
        <p:spPr bwMode="auto">
          <a:xfrm>
            <a:off x="9360445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25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F2D18C2-C1B6-4143-B92E-17434D577310}"/>
              </a:ext>
            </a:extLst>
          </p:cNvPr>
          <p:cNvSpPr/>
          <p:nvPr/>
        </p:nvSpPr>
        <p:spPr bwMode="auto">
          <a:xfrm>
            <a:off x="9723162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26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DB9A15EE-35AA-43AD-B4FA-4AF78D8820EC}"/>
              </a:ext>
            </a:extLst>
          </p:cNvPr>
          <p:cNvSpPr/>
          <p:nvPr/>
        </p:nvSpPr>
        <p:spPr bwMode="auto">
          <a:xfrm>
            <a:off x="10085878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27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2D55590-1DA8-40B6-95FC-CE8AC6A6A2AB}"/>
              </a:ext>
            </a:extLst>
          </p:cNvPr>
          <p:cNvSpPr/>
          <p:nvPr/>
        </p:nvSpPr>
        <p:spPr bwMode="auto">
          <a:xfrm>
            <a:off x="10448594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28</a:t>
            </a:r>
            <a:endParaRPr lang="fr-FR" sz="1400" dirty="0">
              <a:solidFill>
                <a:srgbClr val="F97B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9546B2D9-AA7C-4824-BF05-5CCC093FF47F}"/>
              </a:ext>
            </a:extLst>
          </p:cNvPr>
          <p:cNvSpPr/>
          <p:nvPr/>
        </p:nvSpPr>
        <p:spPr bwMode="auto">
          <a:xfrm>
            <a:off x="10811310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29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9D14F9D0-4A7D-4C7C-910D-66A2D3D6270C}"/>
              </a:ext>
            </a:extLst>
          </p:cNvPr>
          <p:cNvSpPr/>
          <p:nvPr/>
        </p:nvSpPr>
        <p:spPr bwMode="auto">
          <a:xfrm>
            <a:off x="11174027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30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531813E2-12A3-449D-94BE-12A4E13DA9C2}"/>
              </a:ext>
            </a:extLst>
          </p:cNvPr>
          <p:cNvSpPr/>
          <p:nvPr/>
        </p:nvSpPr>
        <p:spPr bwMode="auto">
          <a:xfrm>
            <a:off x="11536743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31</a:t>
            </a:r>
            <a:endParaRPr lang="fr-FR" sz="1400" dirty="0">
              <a:solidFill>
                <a:srgbClr val="F97B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8D3806C3-CC39-4B6F-9379-1F852292990E}"/>
              </a:ext>
            </a:extLst>
          </p:cNvPr>
          <p:cNvSpPr/>
          <p:nvPr/>
        </p:nvSpPr>
        <p:spPr bwMode="auto">
          <a:xfrm>
            <a:off x="292541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82648F34-00F5-413F-84A3-72E4FB1C1A62}"/>
              </a:ext>
            </a:extLst>
          </p:cNvPr>
          <p:cNvSpPr/>
          <p:nvPr/>
        </p:nvSpPr>
        <p:spPr bwMode="auto">
          <a:xfrm>
            <a:off x="655257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71538B34-9FEA-43ED-B6C5-DF38E988ED9B}"/>
              </a:ext>
            </a:extLst>
          </p:cNvPr>
          <p:cNvSpPr/>
          <p:nvPr/>
        </p:nvSpPr>
        <p:spPr bwMode="auto">
          <a:xfrm>
            <a:off x="1017973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A7DB71E7-A53C-47DC-9D8F-B9773CD4002D}"/>
              </a:ext>
            </a:extLst>
          </p:cNvPr>
          <p:cNvSpPr/>
          <p:nvPr/>
        </p:nvSpPr>
        <p:spPr bwMode="auto">
          <a:xfrm>
            <a:off x="1380690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8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8468A985-3439-4FE8-A39B-7A4F2882600F}"/>
              </a:ext>
            </a:extLst>
          </p:cNvPr>
          <p:cNvSpPr/>
          <p:nvPr/>
        </p:nvSpPr>
        <p:spPr bwMode="auto">
          <a:xfrm>
            <a:off x="1743406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8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CE42CDED-7010-4052-B0F1-F3E79AA444A9}"/>
              </a:ext>
            </a:extLst>
          </p:cNvPr>
          <p:cNvSpPr/>
          <p:nvPr/>
        </p:nvSpPr>
        <p:spPr bwMode="auto">
          <a:xfrm>
            <a:off x="2106122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8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AE461AA1-6FD9-467C-B633-16C0CF54956B}"/>
              </a:ext>
            </a:extLst>
          </p:cNvPr>
          <p:cNvSpPr/>
          <p:nvPr/>
        </p:nvSpPr>
        <p:spPr bwMode="auto">
          <a:xfrm>
            <a:off x="2468838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8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B8D2D132-CD59-47B1-8EC1-4BF4AF6CF661}"/>
              </a:ext>
            </a:extLst>
          </p:cNvPr>
          <p:cNvSpPr/>
          <p:nvPr/>
        </p:nvSpPr>
        <p:spPr bwMode="auto">
          <a:xfrm>
            <a:off x="2831555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8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F1290EFF-91FB-4A5B-A706-4B037B891D08}"/>
              </a:ext>
            </a:extLst>
          </p:cNvPr>
          <p:cNvSpPr/>
          <p:nvPr/>
        </p:nvSpPr>
        <p:spPr bwMode="auto">
          <a:xfrm>
            <a:off x="3194271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12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A809F9B3-CBE8-4317-AD14-B0F8EC04A28F}"/>
              </a:ext>
            </a:extLst>
          </p:cNvPr>
          <p:cNvSpPr/>
          <p:nvPr/>
        </p:nvSpPr>
        <p:spPr bwMode="auto">
          <a:xfrm>
            <a:off x="3556987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14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15A04756-45BB-4D1F-AF88-8A0FB27CCD51}"/>
              </a:ext>
            </a:extLst>
          </p:cNvPr>
          <p:cNvSpPr/>
          <p:nvPr/>
        </p:nvSpPr>
        <p:spPr bwMode="auto">
          <a:xfrm>
            <a:off x="3919704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F9AE57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14</a:t>
            </a:r>
            <a:endParaRPr lang="fr-FR" sz="16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DDDF20CA-9644-4C0F-BD74-9CCAE2770094}"/>
              </a:ext>
            </a:extLst>
          </p:cNvPr>
          <p:cNvSpPr/>
          <p:nvPr/>
        </p:nvSpPr>
        <p:spPr bwMode="auto">
          <a:xfrm>
            <a:off x="4282420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F97B57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14</a:t>
            </a:r>
            <a:endParaRPr lang="fr-FR" sz="16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D3F9330E-0FD2-49B8-83D6-559F47A11EC2}"/>
              </a:ext>
            </a:extLst>
          </p:cNvPr>
          <p:cNvSpPr/>
          <p:nvPr/>
        </p:nvSpPr>
        <p:spPr bwMode="auto">
          <a:xfrm>
            <a:off x="4645136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A80289C1-525E-4F2A-9BB9-743C1577726C}"/>
              </a:ext>
            </a:extLst>
          </p:cNvPr>
          <p:cNvSpPr/>
          <p:nvPr/>
        </p:nvSpPr>
        <p:spPr bwMode="auto">
          <a:xfrm>
            <a:off x="5007852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DE474E56-6324-472A-86D3-3B20831CD51C}"/>
              </a:ext>
            </a:extLst>
          </p:cNvPr>
          <p:cNvSpPr/>
          <p:nvPr/>
        </p:nvSpPr>
        <p:spPr bwMode="auto">
          <a:xfrm>
            <a:off x="5370569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AD533051-A6CD-4D6A-8D03-90A6F1AA9508}"/>
              </a:ext>
            </a:extLst>
          </p:cNvPr>
          <p:cNvSpPr/>
          <p:nvPr/>
        </p:nvSpPr>
        <p:spPr bwMode="auto">
          <a:xfrm>
            <a:off x="5733285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EF2A8E09-906A-4296-96D8-0A18BE1CDF63}"/>
              </a:ext>
            </a:extLst>
          </p:cNvPr>
          <p:cNvSpPr/>
          <p:nvPr/>
        </p:nvSpPr>
        <p:spPr bwMode="auto">
          <a:xfrm>
            <a:off x="6095999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F30BFAC0-D795-4ADE-B371-2BD435DFFCFB}"/>
              </a:ext>
            </a:extLst>
          </p:cNvPr>
          <p:cNvSpPr/>
          <p:nvPr/>
        </p:nvSpPr>
        <p:spPr bwMode="auto">
          <a:xfrm>
            <a:off x="6458715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BBE925B3-116B-4DE1-89EA-B1672AA3614E}"/>
              </a:ext>
            </a:extLst>
          </p:cNvPr>
          <p:cNvSpPr/>
          <p:nvPr/>
        </p:nvSpPr>
        <p:spPr bwMode="auto">
          <a:xfrm>
            <a:off x="6821431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02164972-405E-41CF-88D0-331943EA6F5E}"/>
              </a:ext>
            </a:extLst>
          </p:cNvPr>
          <p:cNvSpPr/>
          <p:nvPr/>
        </p:nvSpPr>
        <p:spPr bwMode="auto">
          <a:xfrm>
            <a:off x="7184148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A7F5445E-BFB4-4C74-9562-7B70D37B80BC}"/>
              </a:ext>
            </a:extLst>
          </p:cNvPr>
          <p:cNvSpPr/>
          <p:nvPr/>
        </p:nvSpPr>
        <p:spPr bwMode="auto">
          <a:xfrm>
            <a:off x="7546864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05254600-73DA-4F18-8904-601C08F32CB7}"/>
              </a:ext>
            </a:extLst>
          </p:cNvPr>
          <p:cNvSpPr/>
          <p:nvPr/>
        </p:nvSpPr>
        <p:spPr bwMode="auto">
          <a:xfrm>
            <a:off x="7909580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98778FCC-E001-4742-B924-6987A686EC66}"/>
              </a:ext>
            </a:extLst>
          </p:cNvPr>
          <p:cNvSpPr/>
          <p:nvPr/>
        </p:nvSpPr>
        <p:spPr bwMode="auto">
          <a:xfrm>
            <a:off x="8272296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408EF320-8C02-4685-ABC5-389F81E7FE50}"/>
              </a:ext>
            </a:extLst>
          </p:cNvPr>
          <p:cNvSpPr/>
          <p:nvPr/>
        </p:nvSpPr>
        <p:spPr bwMode="auto">
          <a:xfrm>
            <a:off x="8635013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5C21CC66-7776-4626-8A79-AB114576581B}"/>
              </a:ext>
            </a:extLst>
          </p:cNvPr>
          <p:cNvSpPr/>
          <p:nvPr/>
        </p:nvSpPr>
        <p:spPr bwMode="auto">
          <a:xfrm>
            <a:off x="8997729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C9B12B1C-D5D1-47BC-90DD-B901C7C902A4}"/>
              </a:ext>
            </a:extLst>
          </p:cNvPr>
          <p:cNvSpPr/>
          <p:nvPr/>
        </p:nvSpPr>
        <p:spPr bwMode="auto">
          <a:xfrm>
            <a:off x="9360445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3A6FD462-0FF1-49E6-BC15-04A8DBCC5E41}"/>
              </a:ext>
            </a:extLst>
          </p:cNvPr>
          <p:cNvSpPr/>
          <p:nvPr/>
        </p:nvSpPr>
        <p:spPr bwMode="auto">
          <a:xfrm>
            <a:off x="9723162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741E3C85-A9F5-49D5-927B-7FF00C865BAA}"/>
              </a:ext>
            </a:extLst>
          </p:cNvPr>
          <p:cNvSpPr/>
          <p:nvPr/>
        </p:nvSpPr>
        <p:spPr bwMode="auto">
          <a:xfrm>
            <a:off x="10085878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4" name="Freeform: Shape 63">
            <a:extLst>
              <a:ext uri="{FF2B5EF4-FFF2-40B4-BE49-F238E27FC236}">
                <a16:creationId xmlns:a16="http://schemas.microsoft.com/office/drawing/2014/main" id="{87853643-F646-4ACA-A704-10855F0F5D05}"/>
              </a:ext>
            </a:extLst>
          </p:cNvPr>
          <p:cNvSpPr/>
          <p:nvPr/>
        </p:nvSpPr>
        <p:spPr bwMode="auto">
          <a:xfrm>
            <a:off x="10448594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0247EC92-170A-4DD5-A783-72657954D35D}"/>
              </a:ext>
            </a:extLst>
          </p:cNvPr>
          <p:cNvSpPr/>
          <p:nvPr/>
        </p:nvSpPr>
        <p:spPr bwMode="auto">
          <a:xfrm>
            <a:off x="10811310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78B4B0CE-8F66-4F94-B536-050978745719}"/>
              </a:ext>
            </a:extLst>
          </p:cNvPr>
          <p:cNvSpPr/>
          <p:nvPr/>
        </p:nvSpPr>
        <p:spPr bwMode="auto">
          <a:xfrm>
            <a:off x="11174027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CE165F66-EF39-4E2E-AE10-A70A97221750}"/>
              </a:ext>
            </a:extLst>
          </p:cNvPr>
          <p:cNvSpPr/>
          <p:nvPr/>
        </p:nvSpPr>
        <p:spPr bwMode="auto">
          <a:xfrm>
            <a:off x="11536743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A59F8484-1CE9-4FC6-9897-18CCE4CDA817}"/>
              </a:ext>
            </a:extLst>
          </p:cNvPr>
          <p:cNvSpPr/>
          <p:nvPr/>
        </p:nvSpPr>
        <p:spPr bwMode="auto">
          <a:xfrm>
            <a:off x="-198120" y="-63498"/>
            <a:ext cx="490660" cy="2593338"/>
          </a:xfrm>
          <a:prstGeom prst="rect">
            <a:avLst/>
          </a:prstGeom>
          <a:solidFill>
            <a:srgbClr val="343D46"/>
          </a:solidFill>
          <a:ln w="28575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cxnSp>
        <p:nvCxnSpPr>
          <p:cNvPr id="69" name="Connector: Curved 68">
            <a:extLst>
              <a:ext uri="{FF2B5EF4-FFF2-40B4-BE49-F238E27FC236}">
                <a16:creationId xmlns:a16="http://schemas.microsoft.com/office/drawing/2014/main" id="{66EBB7B9-DB98-40B0-ADF3-1DC5D023DB68}"/>
              </a:ext>
            </a:extLst>
          </p:cNvPr>
          <p:cNvCxnSpPr>
            <a:cxnSpLocks/>
          </p:cNvCxnSpPr>
          <p:nvPr/>
        </p:nvCxnSpPr>
        <p:spPr>
          <a:xfrm rot="16200000" flipV="1">
            <a:off x="4276068" y="1225287"/>
            <a:ext cx="12700" cy="365760"/>
          </a:xfrm>
          <a:prstGeom prst="curvedConnector3">
            <a:avLst>
              <a:gd name="adj1" fmla="val 1500000"/>
            </a:avLst>
          </a:prstGeom>
          <a:ln w="19050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AEC750C1-E655-4B65-AD6B-6C3106868394}"/>
              </a:ext>
            </a:extLst>
          </p:cNvPr>
          <p:cNvSpPr txBox="1"/>
          <p:nvPr/>
        </p:nvSpPr>
        <p:spPr>
          <a:xfrm>
            <a:off x="133571" y="3566279"/>
            <a:ext cx="30607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>
                <a:solidFill>
                  <a:srgbClr val="33CCFF"/>
                </a:solidFill>
                <a:latin typeface="Eudoxus Sans Medium" pitchFamily="2" charset="0"/>
                <a:cs typeface="Eudoxus Sans Medium" pitchFamily="2" charset="0"/>
              </a:rPr>
              <a:t>input:</a:t>
            </a:r>
          </a:p>
          <a:p>
            <a:r>
              <a:rPr lang="fr-FR" sz="20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train_days </a:t>
            </a:r>
            <a:r>
              <a:rPr lang="fr-FR" sz="20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=</a:t>
            </a:r>
          </a:p>
          <a:p>
            <a:r>
              <a:rPr lang="fr-FR" sz="2000">
                <a:latin typeface="Eudoxus Sans Medium" pitchFamily="2" charset="0"/>
                <a:cs typeface="Eudoxus Sans Medium" pitchFamily="2" charset="0"/>
              </a:rPr>
              <a:t>[</a:t>
            </a:r>
            <a:r>
              <a:rPr lang="fr-FR" sz="2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2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2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8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2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9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2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22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2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23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2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28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2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31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]</a:t>
            </a:r>
            <a:br>
              <a:rPr lang="fr-FR" sz="2000">
                <a:latin typeface="Eudoxus Sans Medium" pitchFamily="2" charset="0"/>
                <a:cs typeface="Eudoxus Sans Medium" pitchFamily="2" charset="0"/>
              </a:rPr>
            </a:br>
            <a:r>
              <a:rPr lang="fr-FR" sz="20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costs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 </a:t>
            </a:r>
            <a:r>
              <a:rPr lang="fr-FR" sz="20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=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 [</a:t>
            </a:r>
            <a:r>
              <a:rPr lang="fr-FR" sz="2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2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10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2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25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]</a:t>
            </a:r>
          </a:p>
          <a:p>
            <a:r>
              <a:rPr lang="fr-FR" sz="20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n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 </a:t>
            </a:r>
            <a:r>
              <a:rPr lang="fr-FR" sz="20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=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 </a:t>
            </a:r>
            <a:r>
              <a:rPr lang="fr-FR" sz="2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32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D2003A6E-59E2-4A84-AF49-49E932B776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6987" y="3591974"/>
            <a:ext cx="8542723" cy="3139321"/>
          </a:xfrm>
          <a:prstGeom prst="rect">
            <a:avLst/>
          </a:prstGeom>
          <a:solidFill>
            <a:srgbClr val="343D4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fr-FR" altLang="fr-FR" b="0" i="1" u="none" strike="noStrike" cap="none" normalizeH="0" baseline="0">
                <a:ln>
                  <a:noFill/>
                </a:ln>
                <a:solidFill>
                  <a:srgbClr val="5EB4B4"/>
                </a:solidFill>
                <a:effectLst/>
                <a:latin typeface="Consolas" panose="020B0609020204030204" pitchFamily="49" charset="0"/>
              </a:rPr>
              <a:t>cost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train_days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costs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n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not in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train_days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&gt;=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else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day_cost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costs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&gt;=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else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week_cost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costs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7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&gt;=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else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month_cost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costs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30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&gt;=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else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min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day_cost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week_cost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month_cost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endParaRPr kumimoji="0" lang="fr-FR" altLang="fr-FR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4125648"/>
      </p:ext>
    </p:extLst>
  </p:cSld>
  <p:clrMapOvr>
    <a:masterClrMapping/>
  </p:clrMapOvr>
  <p:transition>
    <p:fade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3547B03C-3242-4F3E-979C-B2DEC27994DB}"/>
              </a:ext>
            </a:extLst>
          </p:cNvPr>
          <p:cNvSpPr/>
          <p:nvPr/>
        </p:nvSpPr>
        <p:spPr bwMode="auto">
          <a:xfrm>
            <a:off x="292541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7D170733-8FAA-4236-80EA-4DD889762254}"/>
              </a:ext>
            </a:extLst>
          </p:cNvPr>
          <p:cNvSpPr/>
          <p:nvPr/>
        </p:nvSpPr>
        <p:spPr bwMode="auto">
          <a:xfrm>
            <a:off x="655257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1400" dirty="0">
              <a:solidFill>
                <a:srgbClr val="F97B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C8FECA02-ABF5-498D-ABFB-9F55FB015425}"/>
              </a:ext>
            </a:extLst>
          </p:cNvPr>
          <p:cNvSpPr/>
          <p:nvPr/>
        </p:nvSpPr>
        <p:spPr bwMode="auto">
          <a:xfrm>
            <a:off x="1017973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3A1ACA2C-7988-4D5D-9F18-C395AFC40A56}"/>
              </a:ext>
            </a:extLst>
          </p:cNvPr>
          <p:cNvSpPr/>
          <p:nvPr/>
        </p:nvSpPr>
        <p:spPr bwMode="auto">
          <a:xfrm>
            <a:off x="1380690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  <a:endParaRPr lang="fr-FR" sz="1400" dirty="0">
              <a:solidFill>
                <a:srgbClr val="F97B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F44F2-B8E1-43A7-A313-5BF26E0A9445}"/>
              </a:ext>
            </a:extLst>
          </p:cNvPr>
          <p:cNvSpPr/>
          <p:nvPr/>
        </p:nvSpPr>
        <p:spPr bwMode="auto">
          <a:xfrm>
            <a:off x="1743406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18AAED3-9556-46C7-BD09-E5FF04BC358C}"/>
              </a:ext>
            </a:extLst>
          </p:cNvPr>
          <p:cNvSpPr/>
          <p:nvPr/>
        </p:nvSpPr>
        <p:spPr bwMode="auto">
          <a:xfrm>
            <a:off x="2106122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5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809C394-913E-40A2-A4B6-CD97C9B650AF}"/>
              </a:ext>
            </a:extLst>
          </p:cNvPr>
          <p:cNvSpPr/>
          <p:nvPr/>
        </p:nvSpPr>
        <p:spPr bwMode="auto">
          <a:xfrm>
            <a:off x="2468838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6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29900E3-C961-4C8D-A93F-0AD8BE79491D}"/>
              </a:ext>
            </a:extLst>
          </p:cNvPr>
          <p:cNvSpPr/>
          <p:nvPr/>
        </p:nvSpPr>
        <p:spPr bwMode="auto">
          <a:xfrm>
            <a:off x="2831555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7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F526571-C411-48A0-9741-69F55123B6AC}"/>
              </a:ext>
            </a:extLst>
          </p:cNvPr>
          <p:cNvSpPr/>
          <p:nvPr/>
        </p:nvSpPr>
        <p:spPr bwMode="auto">
          <a:xfrm>
            <a:off x="3194271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8</a:t>
            </a:r>
            <a:endParaRPr lang="fr-FR" sz="1400" dirty="0">
              <a:solidFill>
                <a:srgbClr val="F97B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C0FD58DC-B568-4164-A9CF-3472BCA80B2B}"/>
              </a:ext>
            </a:extLst>
          </p:cNvPr>
          <p:cNvSpPr/>
          <p:nvPr/>
        </p:nvSpPr>
        <p:spPr bwMode="auto">
          <a:xfrm>
            <a:off x="3556987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9</a:t>
            </a:r>
            <a:endParaRPr lang="fr-FR" sz="1400" dirty="0">
              <a:solidFill>
                <a:srgbClr val="F97B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BD571A5D-D533-43C2-BC6F-241319E06366}"/>
              </a:ext>
            </a:extLst>
          </p:cNvPr>
          <p:cNvSpPr/>
          <p:nvPr/>
        </p:nvSpPr>
        <p:spPr bwMode="auto">
          <a:xfrm>
            <a:off x="3919704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10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E8A0E1AF-3DEC-4F0E-88AB-22322F07CBDB}"/>
              </a:ext>
            </a:extLst>
          </p:cNvPr>
          <p:cNvSpPr/>
          <p:nvPr/>
        </p:nvSpPr>
        <p:spPr bwMode="auto">
          <a:xfrm>
            <a:off x="4282420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11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7020A84C-8CC5-415F-BAE4-C0F29672C204}"/>
              </a:ext>
            </a:extLst>
          </p:cNvPr>
          <p:cNvSpPr/>
          <p:nvPr/>
        </p:nvSpPr>
        <p:spPr bwMode="auto">
          <a:xfrm>
            <a:off x="4645136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12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662B76C-45E0-4E0D-B4F6-CB13809207A8}"/>
              </a:ext>
            </a:extLst>
          </p:cNvPr>
          <p:cNvSpPr/>
          <p:nvPr/>
        </p:nvSpPr>
        <p:spPr bwMode="auto">
          <a:xfrm>
            <a:off x="5007852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13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924040A-4526-4992-B33B-FA7FED246A93}"/>
              </a:ext>
            </a:extLst>
          </p:cNvPr>
          <p:cNvSpPr/>
          <p:nvPr/>
        </p:nvSpPr>
        <p:spPr bwMode="auto">
          <a:xfrm>
            <a:off x="5370569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14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65E39129-AB62-4416-98A2-78DE8E09B72B}"/>
              </a:ext>
            </a:extLst>
          </p:cNvPr>
          <p:cNvSpPr/>
          <p:nvPr/>
        </p:nvSpPr>
        <p:spPr bwMode="auto">
          <a:xfrm>
            <a:off x="5733285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15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FD584E50-AAF4-4814-AEDF-82C23146A672}"/>
              </a:ext>
            </a:extLst>
          </p:cNvPr>
          <p:cNvSpPr/>
          <p:nvPr/>
        </p:nvSpPr>
        <p:spPr bwMode="auto">
          <a:xfrm>
            <a:off x="6095999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16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A74F8F09-9A66-40AF-BFE8-31840F3EE4BF}"/>
              </a:ext>
            </a:extLst>
          </p:cNvPr>
          <p:cNvSpPr/>
          <p:nvPr/>
        </p:nvSpPr>
        <p:spPr bwMode="auto">
          <a:xfrm>
            <a:off x="6458715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17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04F7BB70-13DE-45FC-925B-6581A33A70AF}"/>
              </a:ext>
            </a:extLst>
          </p:cNvPr>
          <p:cNvSpPr/>
          <p:nvPr/>
        </p:nvSpPr>
        <p:spPr bwMode="auto">
          <a:xfrm>
            <a:off x="6821431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18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BC90D1DA-7C99-4057-8035-EB077B130DC1}"/>
              </a:ext>
            </a:extLst>
          </p:cNvPr>
          <p:cNvSpPr/>
          <p:nvPr/>
        </p:nvSpPr>
        <p:spPr bwMode="auto">
          <a:xfrm>
            <a:off x="7184148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19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E7DB2AF4-BDC5-47F8-AA96-1ED65BB4FA5F}"/>
              </a:ext>
            </a:extLst>
          </p:cNvPr>
          <p:cNvSpPr/>
          <p:nvPr/>
        </p:nvSpPr>
        <p:spPr bwMode="auto">
          <a:xfrm>
            <a:off x="7546864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20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8E6F257-62AE-412C-8CA0-9D68B557E46E}"/>
              </a:ext>
            </a:extLst>
          </p:cNvPr>
          <p:cNvSpPr/>
          <p:nvPr/>
        </p:nvSpPr>
        <p:spPr bwMode="auto">
          <a:xfrm>
            <a:off x="7909580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21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FD4D1ECD-0EFF-4A0B-8BBE-757B6DCB1BD5}"/>
              </a:ext>
            </a:extLst>
          </p:cNvPr>
          <p:cNvSpPr/>
          <p:nvPr/>
        </p:nvSpPr>
        <p:spPr bwMode="auto">
          <a:xfrm>
            <a:off x="8272296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22</a:t>
            </a:r>
            <a:endParaRPr lang="fr-FR" sz="1400" dirty="0">
              <a:solidFill>
                <a:srgbClr val="F97B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40E791C4-03D8-40DE-9EE6-D77488845E89}"/>
              </a:ext>
            </a:extLst>
          </p:cNvPr>
          <p:cNvSpPr/>
          <p:nvPr/>
        </p:nvSpPr>
        <p:spPr bwMode="auto">
          <a:xfrm>
            <a:off x="8635013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23</a:t>
            </a:r>
            <a:endParaRPr lang="fr-FR" sz="1400" dirty="0">
              <a:solidFill>
                <a:srgbClr val="F97B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14E04B30-9838-48BE-917C-E9909850CB7A}"/>
              </a:ext>
            </a:extLst>
          </p:cNvPr>
          <p:cNvSpPr/>
          <p:nvPr/>
        </p:nvSpPr>
        <p:spPr bwMode="auto">
          <a:xfrm>
            <a:off x="8997729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24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D9732FFD-A7DC-490F-9D2E-CE72EB46B2FA}"/>
              </a:ext>
            </a:extLst>
          </p:cNvPr>
          <p:cNvSpPr/>
          <p:nvPr/>
        </p:nvSpPr>
        <p:spPr bwMode="auto">
          <a:xfrm>
            <a:off x="9360445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25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F2D18C2-C1B6-4143-B92E-17434D577310}"/>
              </a:ext>
            </a:extLst>
          </p:cNvPr>
          <p:cNvSpPr/>
          <p:nvPr/>
        </p:nvSpPr>
        <p:spPr bwMode="auto">
          <a:xfrm>
            <a:off x="9723162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26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DB9A15EE-35AA-43AD-B4FA-4AF78D8820EC}"/>
              </a:ext>
            </a:extLst>
          </p:cNvPr>
          <p:cNvSpPr/>
          <p:nvPr/>
        </p:nvSpPr>
        <p:spPr bwMode="auto">
          <a:xfrm>
            <a:off x="10085878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27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2D55590-1DA8-40B6-95FC-CE8AC6A6A2AB}"/>
              </a:ext>
            </a:extLst>
          </p:cNvPr>
          <p:cNvSpPr/>
          <p:nvPr/>
        </p:nvSpPr>
        <p:spPr bwMode="auto">
          <a:xfrm>
            <a:off x="10448594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28</a:t>
            </a:r>
            <a:endParaRPr lang="fr-FR" sz="1400" dirty="0">
              <a:solidFill>
                <a:srgbClr val="F97B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9546B2D9-AA7C-4824-BF05-5CCC093FF47F}"/>
              </a:ext>
            </a:extLst>
          </p:cNvPr>
          <p:cNvSpPr/>
          <p:nvPr/>
        </p:nvSpPr>
        <p:spPr bwMode="auto">
          <a:xfrm>
            <a:off x="10811310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29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9D14F9D0-4A7D-4C7C-910D-66A2D3D6270C}"/>
              </a:ext>
            </a:extLst>
          </p:cNvPr>
          <p:cNvSpPr/>
          <p:nvPr/>
        </p:nvSpPr>
        <p:spPr bwMode="auto">
          <a:xfrm>
            <a:off x="11174027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30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531813E2-12A3-449D-94BE-12A4E13DA9C2}"/>
              </a:ext>
            </a:extLst>
          </p:cNvPr>
          <p:cNvSpPr/>
          <p:nvPr/>
        </p:nvSpPr>
        <p:spPr bwMode="auto">
          <a:xfrm>
            <a:off x="11536743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31</a:t>
            </a:r>
            <a:endParaRPr lang="fr-FR" sz="1400" dirty="0">
              <a:solidFill>
                <a:srgbClr val="F97B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8D3806C3-CC39-4B6F-9379-1F852292990E}"/>
              </a:ext>
            </a:extLst>
          </p:cNvPr>
          <p:cNvSpPr/>
          <p:nvPr/>
        </p:nvSpPr>
        <p:spPr bwMode="auto">
          <a:xfrm>
            <a:off x="292541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82648F34-00F5-413F-84A3-72E4FB1C1A62}"/>
              </a:ext>
            </a:extLst>
          </p:cNvPr>
          <p:cNvSpPr/>
          <p:nvPr/>
        </p:nvSpPr>
        <p:spPr bwMode="auto">
          <a:xfrm>
            <a:off x="655257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71538B34-9FEA-43ED-B6C5-DF38E988ED9B}"/>
              </a:ext>
            </a:extLst>
          </p:cNvPr>
          <p:cNvSpPr/>
          <p:nvPr/>
        </p:nvSpPr>
        <p:spPr bwMode="auto">
          <a:xfrm>
            <a:off x="1017973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A7DB71E7-A53C-47DC-9D8F-B9773CD4002D}"/>
              </a:ext>
            </a:extLst>
          </p:cNvPr>
          <p:cNvSpPr/>
          <p:nvPr/>
        </p:nvSpPr>
        <p:spPr bwMode="auto">
          <a:xfrm>
            <a:off x="1380690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8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8468A985-3439-4FE8-A39B-7A4F2882600F}"/>
              </a:ext>
            </a:extLst>
          </p:cNvPr>
          <p:cNvSpPr/>
          <p:nvPr/>
        </p:nvSpPr>
        <p:spPr bwMode="auto">
          <a:xfrm>
            <a:off x="1743406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8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CE42CDED-7010-4052-B0F1-F3E79AA444A9}"/>
              </a:ext>
            </a:extLst>
          </p:cNvPr>
          <p:cNvSpPr/>
          <p:nvPr/>
        </p:nvSpPr>
        <p:spPr bwMode="auto">
          <a:xfrm>
            <a:off x="2106122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8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AE461AA1-6FD9-467C-B633-16C0CF54956B}"/>
              </a:ext>
            </a:extLst>
          </p:cNvPr>
          <p:cNvSpPr/>
          <p:nvPr/>
        </p:nvSpPr>
        <p:spPr bwMode="auto">
          <a:xfrm>
            <a:off x="2468838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8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B8D2D132-CD59-47B1-8EC1-4BF4AF6CF661}"/>
              </a:ext>
            </a:extLst>
          </p:cNvPr>
          <p:cNvSpPr/>
          <p:nvPr/>
        </p:nvSpPr>
        <p:spPr bwMode="auto">
          <a:xfrm>
            <a:off x="2831555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8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F1290EFF-91FB-4A5B-A706-4B037B891D08}"/>
              </a:ext>
            </a:extLst>
          </p:cNvPr>
          <p:cNvSpPr/>
          <p:nvPr/>
        </p:nvSpPr>
        <p:spPr bwMode="auto">
          <a:xfrm>
            <a:off x="3194271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12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A809F9B3-CBE8-4317-AD14-B0F8EC04A28F}"/>
              </a:ext>
            </a:extLst>
          </p:cNvPr>
          <p:cNvSpPr/>
          <p:nvPr/>
        </p:nvSpPr>
        <p:spPr bwMode="auto">
          <a:xfrm>
            <a:off x="3556987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14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15A04756-45BB-4D1F-AF88-8A0FB27CCD51}"/>
              </a:ext>
            </a:extLst>
          </p:cNvPr>
          <p:cNvSpPr/>
          <p:nvPr/>
        </p:nvSpPr>
        <p:spPr bwMode="auto">
          <a:xfrm>
            <a:off x="3919704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14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DDDF20CA-9644-4C0F-BD74-9CCAE2770094}"/>
              </a:ext>
            </a:extLst>
          </p:cNvPr>
          <p:cNvSpPr/>
          <p:nvPr/>
        </p:nvSpPr>
        <p:spPr bwMode="auto">
          <a:xfrm>
            <a:off x="4282420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F9AE57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14</a:t>
            </a:r>
            <a:endParaRPr lang="fr-FR" sz="16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D3F9330E-0FD2-49B8-83D6-559F47A11EC2}"/>
              </a:ext>
            </a:extLst>
          </p:cNvPr>
          <p:cNvSpPr/>
          <p:nvPr/>
        </p:nvSpPr>
        <p:spPr bwMode="auto">
          <a:xfrm>
            <a:off x="4645136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F97B57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14</a:t>
            </a:r>
            <a:endParaRPr lang="fr-FR" sz="16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A80289C1-525E-4F2A-9BB9-743C1577726C}"/>
              </a:ext>
            </a:extLst>
          </p:cNvPr>
          <p:cNvSpPr/>
          <p:nvPr/>
        </p:nvSpPr>
        <p:spPr bwMode="auto">
          <a:xfrm>
            <a:off x="5007852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DE474E56-6324-472A-86D3-3B20831CD51C}"/>
              </a:ext>
            </a:extLst>
          </p:cNvPr>
          <p:cNvSpPr/>
          <p:nvPr/>
        </p:nvSpPr>
        <p:spPr bwMode="auto">
          <a:xfrm>
            <a:off x="5370569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AD533051-A6CD-4D6A-8D03-90A6F1AA9508}"/>
              </a:ext>
            </a:extLst>
          </p:cNvPr>
          <p:cNvSpPr/>
          <p:nvPr/>
        </p:nvSpPr>
        <p:spPr bwMode="auto">
          <a:xfrm>
            <a:off x="5733285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EF2A8E09-906A-4296-96D8-0A18BE1CDF63}"/>
              </a:ext>
            </a:extLst>
          </p:cNvPr>
          <p:cNvSpPr/>
          <p:nvPr/>
        </p:nvSpPr>
        <p:spPr bwMode="auto">
          <a:xfrm>
            <a:off x="6095999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F30BFAC0-D795-4ADE-B371-2BD435DFFCFB}"/>
              </a:ext>
            </a:extLst>
          </p:cNvPr>
          <p:cNvSpPr/>
          <p:nvPr/>
        </p:nvSpPr>
        <p:spPr bwMode="auto">
          <a:xfrm>
            <a:off x="6458715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BBE925B3-116B-4DE1-89EA-B1672AA3614E}"/>
              </a:ext>
            </a:extLst>
          </p:cNvPr>
          <p:cNvSpPr/>
          <p:nvPr/>
        </p:nvSpPr>
        <p:spPr bwMode="auto">
          <a:xfrm>
            <a:off x="6821431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02164972-405E-41CF-88D0-331943EA6F5E}"/>
              </a:ext>
            </a:extLst>
          </p:cNvPr>
          <p:cNvSpPr/>
          <p:nvPr/>
        </p:nvSpPr>
        <p:spPr bwMode="auto">
          <a:xfrm>
            <a:off x="7184148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A7F5445E-BFB4-4C74-9562-7B70D37B80BC}"/>
              </a:ext>
            </a:extLst>
          </p:cNvPr>
          <p:cNvSpPr/>
          <p:nvPr/>
        </p:nvSpPr>
        <p:spPr bwMode="auto">
          <a:xfrm>
            <a:off x="7546864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05254600-73DA-4F18-8904-601C08F32CB7}"/>
              </a:ext>
            </a:extLst>
          </p:cNvPr>
          <p:cNvSpPr/>
          <p:nvPr/>
        </p:nvSpPr>
        <p:spPr bwMode="auto">
          <a:xfrm>
            <a:off x="7909580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98778FCC-E001-4742-B924-6987A686EC66}"/>
              </a:ext>
            </a:extLst>
          </p:cNvPr>
          <p:cNvSpPr/>
          <p:nvPr/>
        </p:nvSpPr>
        <p:spPr bwMode="auto">
          <a:xfrm>
            <a:off x="8272296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408EF320-8C02-4685-ABC5-389F81E7FE50}"/>
              </a:ext>
            </a:extLst>
          </p:cNvPr>
          <p:cNvSpPr/>
          <p:nvPr/>
        </p:nvSpPr>
        <p:spPr bwMode="auto">
          <a:xfrm>
            <a:off x="8635013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5C21CC66-7776-4626-8A79-AB114576581B}"/>
              </a:ext>
            </a:extLst>
          </p:cNvPr>
          <p:cNvSpPr/>
          <p:nvPr/>
        </p:nvSpPr>
        <p:spPr bwMode="auto">
          <a:xfrm>
            <a:off x="8997729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C9B12B1C-D5D1-47BC-90DD-B901C7C902A4}"/>
              </a:ext>
            </a:extLst>
          </p:cNvPr>
          <p:cNvSpPr/>
          <p:nvPr/>
        </p:nvSpPr>
        <p:spPr bwMode="auto">
          <a:xfrm>
            <a:off x="9360445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3A6FD462-0FF1-49E6-BC15-04A8DBCC5E41}"/>
              </a:ext>
            </a:extLst>
          </p:cNvPr>
          <p:cNvSpPr/>
          <p:nvPr/>
        </p:nvSpPr>
        <p:spPr bwMode="auto">
          <a:xfrm>
            <a:off x="9723162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741E3C85-A9F5-49D5-927B-7FF00C865BAA}"/>
              </a:ext>
            </a:extLst>
          </p:cNvPr>
          <p:cNvSpPr/>
          <p:nvPr/>
        </p:nvSpPr>
        <p:spPr bwMode="auto">
          <a:xfrm>
            <a:off x="10085878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4" name="Freeform: Shape 63">
            <a:extLst>
              <a:ext uri="{FF2B5EF4-FFF2-40B4-BE49-F238E27FC236}">
                <a16:creationId xmlns:a16="http://schemas.microsoft.com/office/drawing/2014/main" id="{87853643-F646-4ACA-A704-10855F0F5D05}"/>
              </a:ext>
            </a:extLst>
          </p:cNvPr>
          <p:cNvSpPr/>
          <p:nvPr/>
        </p:nvSpPr>
        <p:spPr bwMode="auto">
          <a:xfrm>
            <a:off x="10448594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0247EC92-170A-4DD5-A783-72657954D35D}"/>
              </a:ext>
            </a:extLst>
          </p:cNvPr>
          <p:cNvSpPr/>
          <p:nvPr/>
        </p:nvSpPr>
        <p:spPr bwMode="auto">
          <a:xfrm>
            <a:off x="10811310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78B4B0CE-8F66-4F94-B536-050978745719}"/>
              </a:ext>
            </a:extLst>
          </p:cNvPr>
          <p:cNvSpPr/>
          <p:nvPr/>
        </p:nvSpPr>
        <p:spPr bwMode="auto">
          <a:xfrm>
            <a:off x="11174027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CE165F66-EF39-4E2E-AE10-A70A97221750}"/>
              </a:ext>
            </a:extLst>
          </p:cNvPr>
          <p:cNvSpPr/>
          <p:nvPr/>
        </p:nvSpPr>
        <p:spPr bwMode="auto">
          <a:xfrm>
            <a:off x="11536743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A59F8484-1CE9-4FC6-9897-18CCE4CDA817}"/>
              </a:ext>
            </a:extLst>
          </p:cNvPr>
          <p:cNvSpPr/>
          <p:nvPr/>
        </p:nvSpPr>
        <p:spPr bwMode="auto">
          <a:xfrm>
            <a:off x="-198120" y="-63498"/>
            <a:ext cx="490660" cy="2593338"/>
          </a:xfrm>
          <a:prstGeom prst="rect">
            <a:avLst/>
          </a:prstGeom>
          <a:solidFill>
            <a:srgbClr val="343D46"/>
          </a:solidFill>
          <a:ln w="28575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cxnSp>
        <p:nvCxnSpPr>
          <p:cNvPr id="69" name="Connector: Curved 68">
            <a:extLst>
              <a:ext uri="{FF2B5EF4-FFF2-40B4-BE49-F238E27FC236}">
                <a16:creationId xmlns:a16="http://schemas.microsoft.com/office/drawing/2014/main" id="{65A95272-A296-48DE-9CD4-71A1BF7033B5}"/>
              </a:ext>
            </a:extLst>
          </p:cNvPr>
          <p:cNvCxnSpPr>
            <a:cxnSpLocks/>
          </p:cNvCxnSpPr>
          <p:nvPr/>
        </p:nvCxnSpPr>
        <p:spPr>
          <a:xfrm rot="16200000" flipV="1">
            <a:off x="4638784" y="1225287"/>
            <a:ext cx="12700" cy="365760"/>
          </a:xfrm>
          <a:prstGeom prst="curvedConnector3">
            <a:avLst>
              <a:gd name="adj1" fmla="val 1500000"/>
            </a:avLst>
          </a:prstGeom>
          <a:ln w="19050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6A0954CF-C68A-48A9-B1E1-2F2217360F83}"/>
              </a:ext>
            </a:extLst>
          </p:cNvPr>
          <p:cNvSpPr txBox="1"/>
          <p:nvPr/>
        </p:nvSpPr>
        <p:spPr>
          <a:xfrm>
            <a:off x="133571" y="3566279"/>
            <a:ext cx="30607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>
                <a:solidFill>
                  <a:srgbClr val="33CCFF"/>
                </a:solidFill>
                <a:latin typeface="Eudoxus Sans Medium" pitchFamily="2" charset="0"/>
                <a:cs typeface="Eudoxus Sans Medium" pitchFamily="2" charset="0"/>
              </a:rPr>
              <a:t>input:</a:t>
            </a:r>
          </a:p>
          <a:p>
            <a:r>
              <a:rPr lang="fr-FR" sz="20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train_days </a:t>
            </a:r>
            <a:r>
              <a:rPr lang="fr-FR" sz="20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=</a:t>
            </a:r>
          </a:p>
          <a:p>
            <a:r>
              <a:rPr lang="fr-FR" sz="2000">
                <a:latin typeface="Eudoxus Sans Medium" pitchFamily="2" charset="0"/>
                <a:cs typeface="Eudoxus Sans Medium" pitchFamily="2" charset="0"/>
              </a:rPr>
              <a:t>[</a:t>
            </a:r>
            <a:r>
              <a:rPr lang="fr-FR" sz="2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2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2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8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2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9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2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22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2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23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2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28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2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31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]</a:t>
            </a:r>
            <a:br>
              <a:rPr lang="fr-FR" sz="2000">
                <a:latin typeface="Eudoxus Sans Medium" pitchFamily="2" charset="0"/>
                <a:cs typeface="Eudoxus Sans Medium" pitchFamily="2" charset="0"/>
              </a:rPr>
            </a:br>
            <a:r>
              <a:rPr lang="fr-FR" sz="20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costs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 </a:t>
            </a:r>
            <a:r>
              <a:rPr lang="fr-FR" sz="20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=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 [</a:t>
            </a:r>
            <a:r>
              <a:rPr lang="fr-FR" sz="2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2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10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2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25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]</a:t>
            </a:r>
          </a:p>
          <a:p>
            <a:r>
              <a:rPr lang="fr-FR" sz="20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n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 </a:t>
            </a:r>
            <a:r>
              <a:rPr lang="fr-FR" sz="20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=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 </a:t>
            </a:r>
            <a:r>
              <a:rPr lang="fr-FR" sz="2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32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4D02A909-79C8-4B5F-A0C3-E1F88AAEC2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6987" y="3591974"/>
            <a:ext cx="8542723" cy="3139321"/>
          </a:xfrm>
          <a:prstGeom prst="rect">
            <a:avLst/>
          </a:prstGeom>
          <a:solidFill>
            <a:srgbClr val="343D4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fr-FR" altLang="fr-FR" b="0" i="1" u="none" strike="noStrike" cap="none" normalizeH="0" baseline="0">
                <a:ln>
                  <a:noFill/>
                </a:ln>
                <a:solidFill>
                  <a:srgbClr val="5EB4B4"/>
                </a:solidFill>
                <a:effectLst/>
                <a:latin typeface="Consolas" panose="020B0609020204030204" pitchFamily="49" charset="0"/>
              </a:rPr>
              <a:t>cost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train_days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costs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n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not in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train_days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&gt;=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else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day_cost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costs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&gt;=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else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week_cost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costs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7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&gt;=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else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month_cost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costs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30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&gt;=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else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min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day_cost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week_cost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month_cost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endParaRPr kumimoji="0" lang="fr-FR" altLang="fr-FR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819109"/>
      </p:ext>
    </p:extLst>
  </p:cSld>
  <p:clrMapOvr>
    <a:masterClrMapping/>
  </p:clrMapOvr>
  <p:transition>
    <p:fade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3547B03C-3242-4F3E-979C-B2DEC27994DB}"/>
              </a:ext>
            </a:extLst>
          </p:cNvPr>
          <p:cNvSpPr/>
          <p:nvPr/>
        </p:nvSpPr>
        <p:spPr bwMode="auto">
          <a:xfrm>
            <a:off x="292541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7D170733-8FAA-4236-80EA-4DD889762254}"/>
              </a:ext>
            </a:extLst>
          </p:cNvPr>
          <p:cNvSpPr/>
          <p:nvPr/>
        </p:nvSpPr>
        <p:spPr bwMode="auto">
          <a:xfrm>
            <a:off x="655257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1400" dirty="0">
              <a:solidFill>
                <a:srgbClr val="F97B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C8FECA02-ABF5-498D-ABFB-9F55FB015425}"/>
              </a:ext>
            </a:extLst>
          </p:cNvPr>
          <p:cNvSpPr/>
          <p:nvPr/>
        </p:nvSpPr>
        <p:spPr bwMode="auto">
          <a:xfrm>
            <a:off x="1017973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3A1ACA2C-7988-4D5D-9F18-C395AFC40A56}"/>
              </a:ext>
            </a:extLst>
          </p:cNvPr>
          <p:cNvSpPr/>
          <p:nvPr/>
        </p:nvSpPr>
        <p:spPr bwMode="auto">
          <a:xfrm>
            <a:off x="1380690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  <a:endParaRPr lang="fr-FR" sz="1400" dirty="0">
              <a:solidFill>
                <a:srgbClr val="F97B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F44F2-B8E1-43A7-A313-5BF26E0A9445}"/>
              </a:ext>
            </a:extLst>
          </p:cNvPr>
          <p:cNvSpPr/>
          <p:nvPr/>
        </p:nvSpPr>
        <p:spPr bwMode="auto">
          <a:xfrm>
            <a:off x="1743406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18AAED3-9556-46C7-BD09-E5FF04BC358C}"/>
              </a:ext>
            </a:extLst>
          </p:cNvPr>
          <p:cNvSpPr/>
          <p:nvPr/>
        </p:nvSpPr>
        <p:spPr bwMode="auto">
          <a:xfrm>
            <a:off x="2106122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5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809C394-913E-40A2-A4B6-CD97C9B650AF}"/>
              </a:ext>
            </a:extLst>
          </p:cNvPr>
          <p:cNvSpPr/>
          <p:nvPr/>
        </p:nvSpPr>
        <p:spPr bwMode="auto">
          <a:xfrm>
            <a:off x="2468838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6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29900E3-C961-4C8D-A93F-0AD8BE79491D}"/>
              </a:ext>
            </a:extLst>
          </p:cNvPr>
          <p:cNvSpPr/>
          <p:nvPr/>
        </p:nvSpPr>
        <p:spPr bwMode="auto">
          <a:xfrm>
            <a:off x="2831555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7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F526571-C411-48A0-9741-69F55123B6AC}"/>
              </a:ext>
            </a:extLst>
          </p:cNvPr>
          <p:cNvSpPr/>
          <p:nvPr/>
        </p:nvSpPr>
        <p:spPr bwMode="auto">
          <a:xfrm>
            <a:off x="3194271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8</a:t>
            </a:r>
            <a:endParaRPr lang="fr-FR" sz="1400" dirty="0">
              <a:solidFill>
                <a:srgbClr val="F97B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C0FD58DC-B568-4164-A9CF-3472BCA80B2B}"/>
              </a:ext>
            </a:extLst>
          </p:cNvPr>
          <p:cNvSpPr/>
          <p:nvPr/>
        </p:nvSpPr>
        <p:spPr bwMode="auto">
          <a:xfrm>
            <a:off x="3556987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9</a:t>
            </a:r>
            <a:endParaRPr lang="fr-FR" sz="1400" dirty="0">
              <a:solidFill>
                <a:srgbClr val="F97B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BD571A5D-D533-43C2-BC6F-241319E06366}"/>
              </a:ext>
            </a:extLst>
          </p:cNvPr>
          <p:cNvSpPr/>
          <p:nvPr/>
        </p:nvSpPr>
        <p:spPr bwMode="auto">
          <a:xfrm>
            <a:off x="3919704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10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E8A0E1AF-3DEC-4F0E-88AB-22322F07CBDB}"/>
              </a:ext>
            </a:extLst>
          </p:cNvPr>
          <p:cNvSpPr/>
          <p:nvPr/>
        </p:nvSpPr>
        <p:spPr bwMode="auto">
          <a:xfrm>
            <a:off x="4282420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11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7020A84C-8CC5-415F-BAE4-C0F29672C204}"/>
              </a:ext>
            </a:extLst>
          </p:cNvPr>
          <p:cNvSpPr/>
          <p:nvPr/>
        </p:nvSpPr>
        <p:spPr bwMode="auto">
          <a:xfrm>
            <a:off x="4645136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12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662B76C-45E0-4E0D-B4F6-CB13809207A8}"/>
              </a:ext>
            </a:extLst>
          </p:cNvPr>
          <p:cNvSpPr/>
          <p:nvPr/>
        </p:nvSpPr>
        <p:spPr bwMode="auto">
          <a:xfrm>
            <a:off x="5007852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13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924040A-4526-4992-B33B-FA7FED246A93}"/>
              </a:ext>
            </a:extLst>
          </p:cNvPr>
          <p:cNvSpPr/>
          <p:nvPr/>
        </p:nvSpPr>
        <p:spPr bwMode="auto">
          <a:xfrm>
            <a:off x="5370569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14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65E39129-AB62-4416-98A2-78DE8E09B72B}"/>
              </a:ext>
            </a:extLst>
          </p:cNvPr>
          <p:cNvSpPr/>
          <p:nvPr/>
        </p:nvSpPr>
        <p:spPr bwMode="auto">
          <a:xfrm>
            <a:off x="5733285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15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FD584E50-AAF4-4814-AEDF-82C23146A672}"/>
              </a:ext>
            </a:extLst>
          </p:cNvPr>
          <p:cNvSpPr/>
          <p:nvPr/>
        </p:nvSpPr>
        <p:spPr bwMode="auto">
          <a:xfrm>
            <a:off x="6095999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16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A74F8F09-9A66-40AF-BFE8-31840F3EE4BF}"/>
              </a:ext>
            </a:extLst>
          </p:cNvPr>
          <p:cNvSpPr/>
          <p:nvPr/>
        </p:nvSpPr>
        <p:spPr bwMode="auto">
          <a:xfrm>
            <a:off x="6458715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17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04F7BB70-13DE-45FC-925B-6581A33A70AF}"/>
              </a:ext>
            </a:extLst>
          </p:cNvPr>
          <p:cNvSpPr/>
          <p:nvPr/>
        </p:nvSpPr>
        <p:spPr bwMode="auto">
          <a:xfrm>
            <a:off x="6821431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18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BC90D1DA-7C99-4057-8035-EB077B130DC1}"/>
              </a:ext>
            </a:extLst>
          </p:cNvPr>
          <p:cNvSpPr/>
          <p:nvPr/>
        </p:nvSpPr>
        <p:spPr bwMode="auto">
          <a:xfrm>
            <a:off x="7184148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19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E7DB2AF4-BDC5-47F8-AA96-1ED65BB4FA5F}"/>
              </a:ext>
            </a:extLst>
          </p:cNvPr>
          <p:cNvSpPr/>
          <p:nvPr/>
        </p:nvSpPr>
        <p:spPr bwMode="auto">
          <a:xfrm>
            <a:off x="7546864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20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8E6F257-62AE-412C-8CA0-9D68B557E46E}"/>
              </a:ext>
            </a:extLst>
          </p:cNvPr>
          <p:cNvSpPr/>
          <p:nvPr/>
        </p:nvSpPr>
        <p:spPr bwMode="auto">
          <a:xfrm>
            <a:off x="7909580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21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FD4D1ECD-0EFF-4A0B-8BBE-757B6DCB1BD5}"/>
              </a:ext>
            </a:extLst>
          </p:cNvPr>
          <p:cNvSpPr/>
          <p:nvPr/>
        </p:nvSpPr>
        <p:spPr bwMode="auto">
          <a:xfrm>
            <a:off x="8272296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22</a:t>
            </a:r>
            <a:endParaRPr lang="fr-FR" sz="1400" dirty="0">
              <a:solidFill>
                <a:srgbClr val="F97B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40E791C4-03D8-40DE-9EE6-D77488845E89}"/>
              </a:ext>
            </a:extLst>
          </p:cNvPr>
          <p:cNvSpPr/>
          <p:nvPr/>
        </p:nvSpPr>
        <p:spPr bwMode="auto">
          <a:xfrm>
            <a:off x="8635013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23</a:t>
            </a:r>
            <a:endParaRPr lang="fr-FR" sz="1400" dirty="0">
              <a:solidFill>
                <a:srgbClr val="F97B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14E04B30-9838-48BE-917C-E9909850CB7A}"/>
              </a:ext>
            </a:extLst>
          </p:cNvPr>
          <p:cNvSpPr/>
          <p:nvPr/>
        </p:nvSpPr>
        <p:spPr bwMode="auto">
          <a:xfrm>
            <a:off x="8997729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24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D9732FFD-A7DC-490F-9D2E-CE72EB46B2FA}"/>
              </a:ext>
            </a:extLst>
          </p:cNvPr>
          <p:cNvSpPr/>
          <p:nvPr/>
        </p:nvSpPr>
        <p:spPr bwMode="auto">
          <a:xfrm>
            <a:off x="9360445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25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F2D18C2-C1B6-4143-B92E-17434D577310}"/>
              </a:ext>
            </a:extLst>
          </p:cNvPr>
          <p:cNvSpPr/>
          <p:nvPr/>
        </p:nvSpPr>
        <p:spPr bwMode="auto">
          <a:xfrm>
            <a:off x="9723162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26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DB9A15EE-35AA-43AD-B4FA-4AF78D8820EC}"/>
              </a:ext>
            </a:extLst>
          </p:cNvPr>
          <p:cNvSpPr/>
          <p:nvPr/>
        </p:nvSpPr>
        <p:spPr bwMode="auto">
          <a:xfrm>
            <a:off x="10085878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27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2D55590-1DA8-40B6-95FC-CE8AC6A6A2AB}"/>
              </a:ext>
            </a:extLst>
          </p:cNvPr>
          <p:cNvSpPr/>
          <p:nvPr/>
        </p:nvSpPr>
        <p:spPr bwMode="auto">
          <a:xfrm>
            <a:off x="10448594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28</a:t>
            </a:r>
            <a:endParaRPr lang="fr-FR" sz="1400" dirty="0">
              <a:solidFill>
                <a:srgbClr val="F97B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9546B2D9-AA7C-4824-BF05-5CCC093FF47F}"/>
              </a:ext>
            </a:extLst>
          </p:cNvPr>
          <p:cNvSpPr/>
          <p:nvPr/>
        </p:nvSpPr>
        <p:spPr bwMode="auto">
          <a:xfrm>
            <a:off x="10811310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29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9D14F9D0-4A7D-4C7C-910D-66A2D3D6270C}"/>
              </a:ext>
            </a:extLst>
          </p:cNvPr>
          <p:cNvSpPr/>
          <p:nvPr/>
        </p:nvSpPr>
        <p:spPr bwMode="auto">
          <a:xfrm>
            <a:off x="11174027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30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531813E2-12A3-449D-94BE-12A4E13DA9C2}"/>
              </a:ext>
            </a:extLst>
          </p:cNvPr>
          <p:cNvSpPr/>
          <p:nvPr/>
        </p:nvSpPr>
        <p:spPr bwMode="auto">
          <a:xfrm>
            <a:off x="11536743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31</a:t>
            </a:r>
            <a:endParaRPr lang="fr-FR" sz="1400" dirty="0">
              <a:solidFill>
                <a:srgbClr val="F97B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8D3806C3-CC39-4B6F-9379-1F852292990E}"/>
              </a:ext>
            </a:extLst>
          </p:cNvPr>
          <p:cNvSpPr/>
          <p:nvPr/>
        </p:nvSpPr>
        <p:spPr bwMode="auto">
          <a:xfrm>
            <a:off x="292541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82648F34-00F5-413F-84A3-72E4FB1C1A62}"/>
              </a:ext>
            </a:extLst>
          </p:cNvPr>
          <p:cNvSpPr/>
          <p:nvPr/>
        </p:nvSpPr>
        <p:spPr bwMode="auto">
          <a:xfrm>
            <a:off x="655257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71538B34-9FEA-43ED-B6C5-DF38E988ED9B}"/>
              </a:ext>
            </a:extLst>
          </p:cNvPr>
          <p:cNvSpPr/>
          <p:nvPr/>
        </p:nvSpPr>
        <p:spPr bwMode="auto">
          <a:xfrm>
            <a:off x="1017973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A7DB71E7-A53C-47DC-9D8F-B9773CD4002D}"/>
              </a:ext>
            </a:extLst>
          </p:cNvPr>
          <p:cNvSpPr/>
          <p:nvPr/>
        </p:nvSpPr>
        <p:spPr bwMode="auto">
          <a:xfrm>
            <a:off x="1380690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8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8468A985-3439-4FE8-A39B-7A4F2882600F}"/>
              </a:ext>
            </a:extLst>
          </p:cNvPr>
          <p:cNvSpPr/>
          <p:nvPr/>
        </p:nvSpPr>
        <p:spPr bwMode="auto">
          <a:xfrm>
            <a:off x="1743406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8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CE42CDED-7010-4052-B0F1-F3E79AA444A9}"/>
              </a:ext>
            </a:extLst>
          </p:cNvPr>
          <p:cNvSpPr/>
          <p:nvPr/>
        </p:nvSpPr>
        <p:spPr bwMode="auto">
          <a:xfrm>
            <a:off x="2106122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8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AE461AA1-6FD9-467C-B633-16C0CF54956B}"/>
              </a:ext>
            </a:extLst>
          </p:cNvPr>
          <p:cNvSpPr/>
          <p:nvPr/>
        </p:nvSpPr>
        <p:spPr bwMode="auto">
          <a:xfrm>
            <a:off x="2468838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8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B8D2D132-CD59-47B1-8EC1-4BF4AF6CF661}"/>
              </a:ext>
            </a:extLst>
          </p:cNvPr>
          <p:cNvSpPr/>
          <p:nvPr/>
        </p:nvSpPr>
        <p:spPr bwMode="auto">
          <a:xfrm>
            <a:off x="2831555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8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F1290EFF-91FB-4A5B-A706-4B037B891D08}"/>
              </a:ext>
            </a:extLst>
          </p:cNvPr>
          <p:cNvSpPr/>
          <p:nvPr/>
        </p:nvSpPr>
        <p:spPr bwMode="auto">
          <a:xfrm>
            <a:off x="3194271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12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A809F9B3-CBE8-4317-AD14-B0F8EC04A28F}"/>
              </a:ext>
            </a:extLst>
          </p:cNvPr>
          <p:cNvSpPr/>
          <p:nvPr/>
        </p:nvSpPr>
        <p:spPr bwMode="auto">
          <a:xfrm>
            <a:off x="3556987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14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15A04756-45BB-4D1F-AF88-8A0FB27CCD51}"/>
              </a:ext>
            </a:extLst>
          </p:cNvPr>
          <p:cNvSpPr/>
          <p:nvPr/>
        </p:nvSpPr>
        <p:spPr bwMode="auto">
          <a:xfrm>
            <a:off x="3919704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14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DDDF20CA-9644-4C0F-BD74-9CCAE2770094}"/>
              </a:ext>
            </a:extLst>
          </p:cNvPr>
          <p:cNvSpPr/>
          <p:nvPr/>
        </p:nvSpPr>
        <p:spPr bwMode="auto">
          <a:xfrm>
            <a:off x="4282420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14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D3F9330E-0FD2-49B8-83D6-559F47A11EC2}"/>
              </a:ext>
            </a:extLst>
          </p:cNvPr>
          <p:cNvSpPr/>
          <p:nvPr/>
        </p:nvSpPr>
        <p:spPr bwMode="auto">
          <a:xfrm>
            <a:off x="4645136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F9AE57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14</a:t>
            </a:r>
            <a:endParaRPr lang="fr-FR" sz="16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A80289C1-525E-4F2A-9BB9-743C1577726C}"/>
              </a:ext>
            </a:extLst>
          </p:cNvPr>
          <p:cNvSpPr/>
          <p:nvPr/>
        </p:nvSpPr>
        <p:spPr bwMode="auto">
          <a:xfrm>
            <a:off x="5007852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F97B57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14</a:t>
            </a:r>
            <a:endParaRPr lang="fr-FR" sz="16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DE474E56-6324-472A-86D3-3B20831CD51C}"/>
              </a:ext>
            </a:extLst>
          </p:cNvPr>
          <p:cNvSpPr/>
          <p:nvPr/>
        </p:nvSpPr>
        <p:spPr bwMode="auto">
          <a:xfrm>
            <a:off x="5370569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AD533051-A6CD-4D6A-8D03-90A6F1AA9508}"/>
              </a:ext>
            </a:extLst>
          </p:cNvPr>
          <p:cNvSpPr/>
          <p:nvPr/>
        </p:nvSpPr>
        <p:spPr bwMode="auto">
          <a:xfrm>
            <a:off x="5733285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EF2A8E09-906A-4296-96D8-0A18BE1CDF63}"/>
              </a:ext>
            </a:extLst>
          </p:cNvPr>
          <p:cNvSpPr/>
          <p:nvPr/>
        </p:nvSpPr>
        <p:spPr bwMode="auto">
          <a:xfrm>
            <a:off x="6095999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F30BFAC0-D795-4ADE-B371-2BD435DFFCFB}"/>
              </a:ext>
            </a:extLst>
          </p:cNvPr>
          <p:cNvSpPr/>
          <p:nvPr/>
        </p:nvSpPr>
        <p:spPr bwMode="auto">
          <a:xfrm>
            <a:off x="6458715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BBE925B3-116B-4DE1-89EA-B1672AA3614E}"/>
              </a:ext>
            </a:extLst>
          </p:cNvPr>
          <p:cNvSpPr/>
          <p:nvPr/>
        </p:nvSpPr>
        <p:spPr bwMode="auto">
          <a:xfrm>
            <a:off x="6821431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02164972-405E-41CF-88D0-331943EA6F5E}"/>
              </a:ext>
            </a:extLst>
          </p:cNvPr>
          <p:cNvSpPr/>
          <p:nvPr/>
        </p:nvSpPr>
        <p:spPr bwMode="auto">
          <a:xfrm>
            <a:off x="7184148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A7F5445E-BFB4-4C74-9562-7B70D37B80BC}"/>
              </a:ext>
            </a:extLst>
          </p:cNvPr>
          <p:cNvSpPr/>
          <p:nvPr/>
        </p:nvSpPr>
        <p:spPr bwMode="auto">
          <a:xfrm>
            <a:off x="7546864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05254600-73DA-4F18-8904-601C08F32CB7}"/>
              </a:ext>
            </a:extLst>
          </p:cNvPr>
          <p:cNvSpPr/>
          <p:nvPr/>
        </p:nvSpPr>
        <p:spPr bwMode="auto">
          <a:xfrm>
            <a:off x="7909580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98778FCC-E001-4742-B924-6987A686EC66}"/>
              </a:ext>
            </a:extLst>
          </p:cNvPr>
          <p:cNvSpPr/>
          <p:nvPr/>
        </p:nvSpPr>
        <p:spPr bwMode="auto">
          <a:xfrm>
            <a:off x="8272296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408EF320-8C02-4685-ABC5-389F81E7FE50}"/>
              </a:ext>
            </a:extLst>
          </p:cNvPr>
          <p:cNvSpPr/>
          <p:nvPr/>
        </p:nvSpPr>
        <p:spPr bwMode="auto">
          <a:xfrm>
            <a:off x="8635013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5C21CC66-7776-4626-8A79-AB114576581B}"/>
              </a:ext>
            </a:extLst>
          </p:cNvPr>
          <p:cNvSpPr/>
          <p:nvPr/>
        </p:nvSpPr>
        <p:spPr bwMode="auto">
          <a:xfrm>
            <a:off x="8997729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C9B12B1C-D5D1-47BC-90DD-B901C7C902A4}"/>
              </a:ext>
            </a:extLst>
          </p:cNvPr>
          <p:cNvSpPr/>
          <p:nvPr/>
        </p:nvSpPr>
        <p:spPr bwMode="auto">
          <a:xfrm>
            <a:off x="9360445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3A6FD462-0FF1-49E6-BC15-04A8DBCC5E41}"/>
              </a:ext>
            </a:extLst>
          </p:cNvPr>
          <p:cNvSpPr/>
          <p:nvPr/>
        </p:nvSpPr>
        <p:spPr bwMode="auto">
          <a:xfrm>
            <a:off x="9723162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741E3C85-A9F5-49D5-927B-7FF00C865BAA}"/>
              </a:ext>
            </a:extLst>
          </p:cNvPr>
          <p:cNvSpPr/>
          <p:nvPr/>
        </p:nvSpPr>
        <p:spPr bwMode="auto">
          <a:xfrm>
            <a:off x="10085878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4" name="Freeform: Shape 63">
            <a:extLst>
              <a:ext uri="{FF2B5EF4-FFF2-40B4-BE49-F238E27FC236}">
                <a16:creationId xmlns:a16="http://schemas.microsoft.com/office/drawing/2014/main" id="{87853643-F646-4ACA-A704-10855F0F5D05}"/>
              </a:ext>
            </a:extLst>
          </p:cNvPr>
          <p:cNvSpPr/>
          <p:nvPr/>
        </p:nvSpPr>
        <p:spPr bwMode="auto">
          <a:xfrm>
            <a:off x="10448594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0247EC92-170A-4DD5-A783-72657954D35D}"/>
              </a:ext>
            </a:extLst>
          </p:cNvPr>
          <p:cNvSpPr/>
          <p:nvPr/>
        </p:nvSpPr>
        <p:spPr bwMode="auto">
          <a:xfrm>
            <a:off x="10811310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78B4B0CE-8F66-4F94-B536-050978745719}"/>
              </a:ext>
            </a:extLst>
          </p:cNvPr>
          <p:cNvSpPr/>
          <p:nvPr/>
        </p:nvSpPr>
        <p:spPr bwMode="auto">
          <a:xfrm>
            <a:off x="11174027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CE165F66-EF39-4E2E-AE10-A70A97221750}"/>
              </a:ext>
            </a:extLst>
          </p:cNvPr>
          <p:cNvSpPr/>
          <p:nvPr/>
        </p:nvSpPr>
        <p:spPr bwMode="auto">
          <a:xfrm>
            <a:off x="11536743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A59F8484-1CE9-4FC6-9897-18CCE4CDA817}"/>
              </a:ext>
            </a:extLst>
          </p:cNvPr>
          <p:cNvSpPr/>
          <p:nvPr/>
        </p:nvSpPr>
        <p:spPr bwMode="auto">
          <a:xfrm>
            <a:off x="-198120" y="-63498"/>
            <a:ext cx="490660" cy="2593338"/>
          </a:xfrm>
          <a:prstGeom prst="rect">
            <a:avLst/>
          </a:prstGeom>
          <a:solidFill>
            <a:srgbClr val="343D46"/>
          </a:solidFill>
          <a:ln w="28575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cxnSp>
        <p:nvCxnSpPr>
          <p:cNvPr id="69" name="Connector: Curved 68">
            <a:extLst>
              <a:ext uri="{FF2B5EF4-FFF2-40B4-BE49-F238E27FC236}">
                <a16:creationId xmlns:a16="http://schemas.microsoft.com/office/drawing/2014/main" id="{EF2FB95B-C8EF-4000-906C-81316E2F0FB5}"/>
              </a:ext>
            </a:extLst>
          </p:cNvPr>
          <p:cNvCxnSpPr>
            <a:cxnSpLocks/>
          </p:cNvCxnSpPr>
          <p:nvPr/>
        </p:nvCxnSpPr>
        <p:spPr>
          <a:xfrm rot="16200000" flipV="1">
            <a:off x="5001501" y="1225287"/>
            <a:ext cx="12700" cy="365760"/>
          </a:xfrm>
          <a:prstGeom prst="curvedConnector3">
            <a:avLst>
              <a:gd name="adj1" fmla="val 1500000"/>
            </a:avLst>
          </a:prstGeom>
          <a:ln w="19050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E0993F32-51C4-485C-8F78-A53DA011239F}"/>
              </a:ext>
            </a:extLst>
          </p:cNvPr>
          <p:cNvSpPr txBox="1"/>
          <p:nvPr/>
        </p:nvSpPr>
        <p:spPr>
          <a:xfrm>
            <a:off x="133571" y="3566279"/>
            <a:ext cx="30607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>
                <a:solidFill>
                  <a:srgbClr val="33CCFF"/>
                </a:solidFill>
                <a:latin typeface="Eudoxus Sans Medium" pitchFamily="2" charset="0"/>
                <a:cs typeface="Eudoxus Sans Medium" pitchFamily="2" charset="0"/>
              </a:rPr>
              <a:t>input:</a:t>
            </a:r>
          </a:p>
          <a:p>
            <a:r>
              <a:rPr lang="fr-FR" sz="20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train_days </a:t>
            </a:r>
            <a:r>
              <a:rPr lang="fr-FR" sz="20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=</a:t>
            </a:r>
          </a:p>
          <a:p>
            <a:r>
              <a:rPr lang="fr-FR" sz="2000">
                <a:latin typeface="Eudoxus Sans Medium" pitchFamily="2" charset="0"/>
                <a:cs typeface="Eudoxus Sans Medium" pitchFamily="2" charset="0"/>
              </a:rPr>
              <a:t>[</a:t>
            </a:r>
            <a:r>
              <a:rPr lang="fr-FR" sz="2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2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2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8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2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9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2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22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2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23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2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28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2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31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]</a:t>
            </a:r>
            <a:br>
              <a:rPr lang="fr-FR" sz="2000">
                <a:latin typeface="Eudoxus Sans Medium" pitchFamily="2" charset="0"/>
                <a:cs typeface="Eudoxus Sans Medium" pitchFamily="2" charset="0"/>
              </a:rPr>
            </a:br>
            <a:r>
              <a:rPr lang="fr-FR" sz="20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costs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 </a:t>
            </a:r>
            <a:r>
              <a:rPr lang="fr-FR" sz="20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=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 [</a:t>
            </a:r>
            <a:r>
              <a:rPr lang="fr-FR" sz="2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2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10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2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25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]</a:t>
            </a:r>
          </a:p>
          <a:p>
            <a:r>
              <a:rPr lang="fr-FR" sz="20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n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 </a:t>
            </a:r>
            <a:r>
              <a:rPr lang="fr-FR" sz="20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=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 </a:t>
            </a:r>
            <a:r>
              <a:rPr lang="fr-FR" sz="2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32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C9C26F4A-999C-459A-98E5-956FEEAA27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6987" y="3591974"/>
            <a:ext cx="8542723" cy="3139321"/>
          </a:xfrm>
          <a:prstGeom prst="rect">
            <a:avLst/>
          </a:prstGeom>
          <a:solidFill>
            <a:srgbClr val="343D4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fr-FR" altLang="fr-FR" b="0" i="1" u="none" strike="noStrike" cap="none" normalizeH="0" baseline="0">
                <a:ln>
                  <a:noFill/>
                </a:ln>
                <a:solidFill>
                  <a:srgbClr val="5EB4B4"/>
                </a:solidFill>
                <a:effectLst/>
                <a:latin typeface="Consolas" panose="020B0609020204030204" pitchFamily="49" charset="0"/>
              </a:rPr>
              <a:t>cost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train_days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costs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n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not in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train_days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&gt;=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else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day_cost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costs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&gt;=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else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week_cost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costs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7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&gt;=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else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month_cost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costs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30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&gt;=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else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min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day_cost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week_cost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month_cost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endParaRPr kumimoji="0" lang="fr-FR" altLang="fr-FR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6836071"/>
      </p:ext>
    </p:extLst>
  </p:cSld>
  <p:clrMapOvr>
    <a:masterClrMapping/>
  </p:clrMapOvr>
  <p:transition>
    <p:fade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3547B03C-3242-4F3E-979C-B2DEC27994DB}"/>
              </a:ext>
            </a:extLst>
          </p:cNvPr>
          <p:cNvSpPr/>
          <p:nvPr/>
        </p:nvSpPr>
        <p:spPr bwMode="auto">
          <a:xfrm>
            <a:off x="292541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7D170733-8FAA-4236-80EA-4DD889762254}"/>
              </a:ext>
            </a:extLst>
          </p:cNvPr>
          <p:cNvSpPr/>
          <p:nvPr/>
        </p:nvSpPr>
        <p:spPr bwMode="auto">
          <a:xfrm>
            <a:off x="655257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1400" dirty="0">
              <a:solidFill>
                <a:srgbClr val="F97B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C8FECA02-ABF5-498D-ABFB-9F55FB015425}"/>
              </a:ext>
            </a:extLst>
          </p:cNvPr>
          <p:cNvSpPr/>
          <p:nvPr/>
        </p:nvSpPr>
        <p:spPr bwMode="auto">
          <a:xfrm>
            <a:off x="1017973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3A1ACA2C-7988-4D5D-9F18-C395AFC40A56}"/>
              </a:ext>
            </a:extLst>
          </p:cNvPr>
          <p:cNvSpPr/>
          <p:nvPr/>
        </p:nvSpPr>
        <p:spPr bwMode="auto">
          <a:xfrm>
            <a:off x="1380690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  <a:endParaRPr lang="fr-FR" sz="1400" dirty="0">
              <a:solidFill>
                <a:srgbClr val="F97B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F44F2-B8E1-43A7-A313-5BF26E0A9445}"/>
              </a:ext>
            </a:extLst>
          </p:cNvPr>
          <p:cNvSpPr/>
          <p:nvPr/>
        </p:nvSpPr>
        <p:spPr bwMode="auto">
          <a:xfrm>
            <a:off x="1743406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18AAED3-9556-46C7-BD09-E5FF04BC358C}"/>
              </a:ext>
            </a:extLst>
          </p:cNvPr>
          <p:cNvSpPr/>
          <p:nvPr/>
        </p:nvSpPr>
        <p:spPr bwMode="auto">
          <a:xfrm>
            <a:off x="2106122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5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809C394-913E-40A2-A4B6-CD97C9B650AF}"/>
              </a:ext>
            </a:extLst>
          </p:cNvPr>
          <p:cNvSpPr/>
          <p:nvPr/>
        </p:nvSpPr>
        <p:spPr bwMode="auto">
          <a:xfrm>
            <a:off x="2468838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6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29900E3-C961-4C8D-A93F-0AD8BE79491D}"/>
              </a:ext>
            </a:extLst>
          </p:cNvPr>
          <p:cNvSpPr/>
          <p:nvPr/>
        </p:nvSpPr>
        <p:spPr bwMode="auto">
          <a:xfrm>
            <a:off x="2831555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7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F526571-C411-48A0-9741-69F55123B6AC}"/>
              </a:ext>
            </a:extLst>
          </p:cNvPr>
          <p:cNvSpPr/>
          <p:nvPr/>
        </p:nvSpPr>
        <p:spPr bwMode="auto">
          <a:xfrm>
            <a:off x="3194271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8</a:t>
            </a:r>
            <a:endParaRPr lang="fr-FR" sz="1400" dirty="0">
              <a:solidFill>
                <a:srgbClr val="F97B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C0FD58DC-B568-4164-A9CF-3472BCA80B2B}"/>
              </a:ext>
            </a:extLst>
          </p:cNvPr>
          <p:cNvSpPr/>
          <p:nvPr/>
        </p:nvSpPr>
        <p:spPr bwMode="auto">
          <a:xfrm>
            <a:off x="3556987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9</a:t>
            </a:r>
            <a:endParaRPr lang="fr-FR" sz="1400" dirty="0">
              <a:solidFill>
                <a:srgbClr val="F97B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BD571A5D-D533-43C2-BC6F-241319E06366}"/>
              </a:ext>
            </a:extLst>
          </p:cNvPr>
          <p:cNvSpPr/>
          <p:nvPr/>
        </p:nvSpPr>
        <p:spPr bwMode="auto">
          <a:xfrm>
            <a:off x="3919704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10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E8A0E1AF-3DEC-4F0E-88AB-22322F07CBDB}"/>
              </a:ext>
            </a:extLst>
          </p:cNvPr>
          <p:cNvSpPr/>
          <p:nvPr/>
        </p:nvSpPr>
        <p:spPr bwMode="auto">
          <a:xfrm>
            <a:off x="4282420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11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7020A84C-8CC5-415F-BAE4-C0F29672C204}"/>
              </a:ext>
            </a:extLst>
          </p:cNvPr>
          <p:cNvSpPr/>
          <p:nvPr/>
        </p:nvSpPr>
        <p:spPr bwMode="auto">
          <a:xfrm>
            <a:off x="4645136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12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662B76C-45E0-4E0D-B4F6-CB13809207A8}"/>
              </a:ext>
            </a:extLst>
          </p:cNvPr>
          <p:cNvSpPr/>
          <p:nvPr/>
        </p:nvSpPr>
        <p:spPr bwMode="auto">
          <a:xfrm>
            <a:off x="5007852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13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924040A-4526-4992-B33B-FA7FED246A93}"/>
              </a:ext>
            </a:extLst>
          </p:cNvPr>
          <p:cNvSpPr/>
          <p:nvPr/>
        </p:nvSpPr>
        <p:spPr bwMode="auto">
          <a:xfrm>
            <a:off x="5370569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14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65E39129-AB62-4416-98A2-78DE8E09B72B}"/>
              </a:ext>
            </a:extLst>
          </p:cNvPr>
          <p:cNvSpPr/>
          <p:nvPr/>
        </p:nvSpPr>
        <p:spPr bwMode="auto">
          <a:xfrm>
            <a:off x="5733285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15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FD584E50-AAF4-4814-AEDF-82C23146A672}"/>
              </a:ext>
            </a:extLst>
          </p:cNvPr>
          <p:cNvSpPr/>
          <p:nvPr/>
        </p:nvSpPr>
        <p:spPr bwMode="auto">
          <a:xfrm>
            <a:off x="6095999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16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A74F8F09-9A66-40AF-BFE8-31840F3EE4BF}"/>
              </a:ext>
            </a:extLst>
          </p:cNvPr>
          <p:cNvSpPr/>
          <p:nvPr/>
        </p:nvSpPr>
        <p:spPr bwMode="auto">
          <a:xfrm>
            <a:off x="6458715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17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04F7BB70-13DE-45FC-925B-6581A33A70AF}"/>
              </a:ext>
            </a:extLst>
          </p:cNvPr>
          <p:cNvSpPr/>
          <p:nvPr/>
        </p:nvSpPr>
        <p:spPr bwMode="auto">
          <a:xfrm>
            <a:off x="6821431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18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BC90D1DA-7C99-4057-8035-EB077B130DC1}"/>
              </a:ext>
            </a:extLst>
          </p:cNvPr>
          <p:cNvSpPr/>
          <p:nvPr/>
        </p:nvSpPr>
        <p:spPr bwMode="auto">
          <a:xfrm>
            <a:off x="7184148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19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E7DB2AF4-BDC5-47F8-AA96-1ED65BB4FA5F}"/>
              </a:ext>
            </a:extLst>
          </p:cNvPr>
          <p:cNvSpPr/>
          <p:nvPr/>
        </p:nvSpPr>
        <p:spPr bwMode="auto">
          <a:xfrm>
            <a:off x="7546864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20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8E6F257-62AE-412C-8CA0-9D68B557E46E}"/>
              </a:ext>
            </a:extLst>
          </p:cNvPr>
          <p:cNvSpPr/>
          <p:nvPr/>
        </p:nvSpPr>
        <p:spPr bwMode="auto">
          <a:xfrm>
            <a:off x="7909580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21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FD4D1ECD-0EFF-4A0B-8BBE-757B6DCB1BD5}"/>
              </a:ext>
            </a:extLst>
          </p:cNvPr>
          <p:cNvSpPr/>
          <p:nvPr/>
        </p:nvSpPr>
        <p:spPr bwMode="auto">
          <a:xfrm>
            <a:off x="8272296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22</a:t>
            </a:r>
            <a:endParaRPr lang="fr-FR" sz="1400" dirty="0">
              <a:solidFill>
                <a:srgbClr val="F97B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40E791C4-03D8-40DE-9EE6-D77488845E89}"/>
              </a:ext>
            </a:extLst>
          </p:cNvPr>
          <p:cNvSpPr/>
          <p:nvPr/>
        </p:nvSpPr>
        <p:spPr bwMode="auto">
          <a:xfrm>
            <a:off x="8635013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23</a:t>
            </a:r>
            <a:endParaRPr lang="fr-FR" sz="1400" dirty="0">
              <a:solidFill>
                <a:srgbClr val="F97B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14E04B30-9838-48BE-917C-E9909850CB7A}"/>
              </a:ext>
            </a:extLst>
          </p:cNvPr>
          <p:cNvSpPr/>
          <p:nvPr/>
        </p:nvSpPr>
        <p:spPr bwMode="auto">
          <a:xfrm>
            <a:off x="8997729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24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D9732FFD-A7DC-490F-9D2E-CE72EB46B2FA}"/>
              </a:ext>
            </a:extLst>
          </p:cNvPr>
          <p:cNvSpPr/>
          <p:nvPr/>
        </p:nvSpPr>
        <p:spPr bwMode="auto">
          <a:xfrm>
            <a:off x="9360445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25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F2D18C2-C1B6-4143-B92E-17434D577310}"/>
              </a:ext>
            </a:extLst>
          </p:cNvPr>
          <p:cNvSpPr/>
          <p:nvPr/>
        </p:nvSpPr>
        <p:spPr bwMode="auto">
          <a:xfrm>
            <a:off x="9723162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26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DB9A15EE-35AA-43AD-B4FA-4AF78D8820EC}"/>
              </a:ext>
            </a:extLst>
          </p:cNvPr>
          <p:cNvSpPr/>
          <p:nvPr/>
        </p:nvSpPr>
        <p:spPr bwMode="auto">
          <a:xfrm>
            <a:off x="10085878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27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2D55590-1DA8-40B6-95FC-CE8AC6A6A2AB}"/>
              </a:ext>
            </a:extLst>
          </p:cNvPr>
          <p:cNvSpPr/>
          <p:nvPr/>
        </p:nvSpPr>
        <p:spPr bwMode="auto">
          <a:xfrm>
            <a:off x="10448594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28</a:t>
            </a:r>
            <a:endParaRPr lang="fr-FR" sz="1400" dirty="0">
              <a:solidFill>
                <a:srgbClr val="F97B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9546B2D9-AA7C-4824-BF05-5CCC093FF47F}"/>
              </a:ext>
            </a:extLst>
          </p:cNvPr>
          <p:cNvSpPr/>
          <p:nvPr/>
        </p:nvSpPr>
        <p:spPr bwMode="auto">
          <a:xfrm>
            <a:off x="10811310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29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9D14F9D0-4A7D-4C7C-910D-66A2D3D6270C}"/>
              </a:ext>
            </a:extLst>
          </p:cNvPr>
          <p:cNvSpPr/>
          <p:nvPr/>
        </p:nvSpPr>
        <p:spPr bwMode="auto">
          <a:xfrm>
            <a:off x="11174027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30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531813E2-12A3-449D-94BE-12A4E13DA9C2}"/>
              </a:ext>
            </a:extLst>
          </p:cNvPr>
          <p:cNvSpPr/>
          <p:nvPr/>
        </p:nvSpPr>
        <p:spPr bwMode="auto">
          <a:xfrm>
            <a:off x="11536743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31</a:t>
            </a:r>
            <a:endParaRPr lang="fr-FR" sz="1400" dirty="0">
              <a:solidFill>
                <a:srgbClr val="F97B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8D3806C3-CC39-4B6F-9379-1F852292990E}"/>
              </a:ext>
            </a:extLst>
          </p:cNvPr>
          <p:cNvSpPr/>
          <p:nvPr/>
        </p:nvSpPr>
        <p:spPr bwMode="auto">
          <a:xfrm>
            <a:off x="292541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82648F34-00F5-413F-84A3-72E4FB1C1A62}"/>
              </a:ext>
            </a:extLst>
          </p:cNvPr>
          <p:cNvSpPr/>
          <p:nvPr/>
        </p:nvSpPr>
        <p:spPr bwMode="auto">
          <a:xfrm>
            <a:off x="655257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71538B34-9FEA-43ED-B6C5-DF38E988ED9B}"/>
              </a:ext>
            </a:extLst>
          </p:cNvPr>
          <p:cNvSpPr/>
          <p:nvPr/>
        </p:nvSpPr>
        <p:spPr bwMode="auto">
          <a:xfrm>
            <a:off x="1017973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A7DB71E7-A53C-47DC-9D8F-B9773CD4002D}"/>
              </a:ext>
            </a:extLst>
          </p:cNvPr>
          <p:cNvSpPr/>
          <p:nvPr/>
        </p:nvSpPr>
        <p:spPr bwMode="auto">
          <a:xfrm>
            <a:off x="1380690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8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8468A985-3439-4FE8-A39B-7A4F2882600F}"/>
              </a:ext>
            </a:extLst>
          </p:cNvPr>
          <p:cNvSpPr/>
          <p:nvPr/>
        </p:nvSpPr>
        <p:spPr bwMode="auto">
          <a:xfrm>
            <a:off x="1743406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8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CE42CDED-7010-4052-B0F1-F3E79AA444A9}"/>
              </a:ext>
            </a:extLst>
          </p:cNvPr>
          <p:cNvSpPr/>
          <p:nvPr/>
        </p:nvSpPr>
        <p:spPr bwMode="auto">
          <a:xfrm>
            <a:off x="2106122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8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AE461AA1-6FD9-467C-B633-16C0CF54956B}"/>
              </a:ext>
            </a:extLst>
          </p:cNvPr>
          <p:cNvSpPr/>
          <p:nvPr/>
        </p:nvSpPr>
        <p:spPr bwMode="auto">
          <a:xfrm>
            <a:off x="2468838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8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B8D2D132-CD59-47B1-8EC1-4BF4AF6CF661}"/>
              </a:ext>
            </a:extLst>
          </p:cNvPr>
          <p:cNvSpPr/>
          <p:nvPr/>
        </p:nvSpPr>
        <p:spPr bwMode="auto">
          <a:xfrm>
            <a:off x="2831555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8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F1290EFF-91FB-4A5B-A706-4B037B891D08}"/>
              </a:ext>
            </a:extLst>
          </p:cNvPr>
          <p:cNvSpPr/>
          <p:nvPr/>
        </p:nvSpPr>
        <p:spPr bwMode="auto">
          <a:xfrm>
            <a:off x="3194271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12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A809F9B3-CBE8-4317-AD14-B0F8EC04A28F}"/>
              </a:ext>
            </a:extLst>
          </p:cNvPr>
          <p:cNvSpPr/>
          <p:nvPr/>
        </p:nvSpPr>
        <p:spPr bwMode="auto">
          <a:xfrm>
            <a:off x="3556987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14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15A04756-45BB-4D1F-AF88-8A0FB27CCD51}"/>
              </a:ext>
            </a:extLst>
          </p:cNvPr>
          <p:cNvSpPr/>
          <p:nvPr/>
        </p:nvSpPr>
        <p:spPr bwMode="auto">
          <a:xfrm>
            <a:off x="3919704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14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DDDF20CA-9644-4C0F-BD74-9CCAE2770094}"/>
              </a:ext>
            </a:extLst>
          </p:cNvPr>
          <p:cNvSpPr/>
          <p:nvPr/>
        </p:nvSpPr>
        <p:spPr bwMode="auto">
          <a:xfrm>
            <a:off x="4282420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14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D3F9330E-0FD2-49B8-83D6-559F47A11EC2}"/>
              </a:ext>
            </a:extLst>
          </p:cNvPr>
          <p:cNvSpPr/>
          <p:nvPr/>
        </p:nvSpPr>
        <p:spPr bwMode="auto">
          <a:xfrm>
            <a:off x="4645136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14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A80289C1-525E-4F2A-9BB9-743C1577726C}"/>
              </a:ext>
            </a:extLst>
          </p:cNvPr>
          <p:cNvSpPr/>
          <p:nvPr/>
        </p:nvSpPr>
        <p:spPr bwMode="auto">
          <a:xfrm>
            <a:off x="5007852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F9AE57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14</a:t>
            </a:r>
            <a:endParaRPr lang="fr-FR" sz="16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DE474E56-6324-472A-86D3-3B20831CD51C}"/>
              </a:ext>
            </a:extLst>
          </p:cNvPr>
          <p:cNvSpPr/>
          <p:nvPr/>
        </p:nvSpPr>
        <p:spPr bwMode="auto">
          <a:xfrm>
            <a:off x="5370569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F97B57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14</a:t>
            </a:r>
            <a:endParaRPr lang="fr-FR" sz="16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AD533051-A6CD-4D6A-8D03-90A6F1AA9508}"/>
              </a:ext>
            </a:extLst>
          </p:cNvPr>
          <p:cNvSpPr/>
          <p:nvPr/>
        </p:nvSpPr>
        <p:spPr bwMode="auto">
          <a:xfrm>
            <a:off x="5733285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EF2A8E09-906A-4296-96D8-0A18BE1CDF63}"/>
              </a:ext>
            </a:extLst>
          </p:cNvPr>
          <p:cNvSpPr/>
          <p:nvPr/>
        </p:nvSpPr>
        <p:spPr bwMode="auto">
          <a:xfrm>
            <a:off x="6095999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F30BFAC0-D795-4ADE-B371-2BD435DFFCFB}"/>
              </a:ext>
            </a:extLst>
          </p:cNvPr>
          <p:cNvSpPr/>
          <p:nvPr/>
        </p:nvSpPr>
        <p:spPr bwMode="auto">
          <a:xfrm>
            <a:off x="6458715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BBE925B3-116B-4DE1-89EA-B1672AA3614E}"/>
              </a:ext>
            </a:extLst>
          </p:cNvPr>
          <p:cNvSpPr/>
          <p:nvPr/>
        </p:nvSpPr>
        <p:spPr bwMode="auto">
          <a:xfrm>
            <a:off x="6821431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02164972-405E-41CF-88D0-331943EA6F5E}"/>
              </a:ext>
            </a:extLst>
          </p:cNvPr>
          <p:cNvSpPr/>
          <p:nvPr/>
        </p:nvSpPr>
        <p:spPr bwMode="auto">
          <a:xfrm>
            <a:off x="7184148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A7F5445E-BFB4-4C74-9562-7B70D37B80BC}"/>
              </a:ext>
            </a:extLst>
          </p:cNvPr>
          <p:cNvSpPr/>
          <p:nvPr/>
        </p:nvSpPr>
        <p:spPr bwMode="auto">
          <a:xfrm>
            <a:off x="7546864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05254600-73DA-4F18-8904-601C08F32CB7}"/>
              </a:ext>
            </a:extLst>
          </p:cNvPr>
          <p:cNvSpPr/>
          <p:nvPr/>
        </p:nvSpPr>
        <p:spPr bwMode="auto">
          <a:xfrm>
            <a:off x="7909580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98778FCC-E001-4742-B924-6987A686EC66}"/>
              </a:ext>
            </a:extLst>
          </p:cNvPr>
          <p:cNvSpPr/>
          <p:nvPr/>
        </p:nvSpPr>
        <p:spPr bwMode="auto">
          <a:xfrm>
            <a:off x="8272296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408EF320-8C02-4685-ABC5-389F81E7FE50}"/>
              </a:ext>
            </a:extLst>
          </p:cNvPr>
          <p:cNvSpPr/>
          <p:nvPr/>
        </p:nvSpPr>
        <p:spPr bwMode="auto">
          <a:xfrm>
            <a:off x="8635013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5C21CC66-7776-4626-8A79-AB114576581B}"/>
              </a:ext>
            </a:extLst>
          </p:cNvPr>
          <p:cNvSpPr/>
          <p:nvPr/>
        </p:nvSpPr>
        <p:spPr bwMode="auto">
          <a:xfrm>
            <a:off x="8997729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C9B12B1C-D5D1-47BC-90DD-B901C7C902A4}"/>
              </a:ext>
            </a:extLst>
          </p:cNvPr>
          <p:cNvSpPr/>
          <p:nvPr/>
        </p:nvSpPr>
        <p:spPr bwMode="auto">
          <a:xfrm>
            <a:off x="9360445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3A6FD462-0FF1-49E6-BC15-04A8DBCC5E41}"/>
              </a:ext>
            </a:extLst>
          </p:cNvPr>
          <p:cNvSpPr/>
          <p:nvPr/>
        </p:nvSpPr>
        <p:spPr bwMode="auto">
          <a:xfrm>
            <a:off x="9723162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741E3C85-A9F5-49D5-927B-7FF00C865BAA}"/>
              </a:ext>
            </a:extLst>
          </p:cNvPr>
          <p:cNvSpPr/>
          <p:nvPr/>
        </p:nvSpPr>
        <p:spPr bwMode="auto">
          <a:xfrm>
            <a:off x="10085878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4" name="Freeform: Shape 63">
            <a:extLst>
              <a:ext uri="{FF2B5EF4-FFF2-40B4-BE49-F238E27FC236}">
                <a16:creationId xmlns:a16="http://schemas.microsoft.com/office/drawing/2014/main" id="{87853643-F646-4ACA-A704-10855F0F5D05}"/>
              </a:ext>
            </a:extLst>
          </p:cNvPr>
          <p:cNvSpPr/>
          <p:nvPr/>
        </p:nvSpPr>
        <p:spPr bwMode="auto">
          <a:xfrm>
            <a:off x="10448594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0247EC92-170A-4DD5-A783-72657954D35D}"/>
              </a:ext>
            </a:extLst>
          </p:cNvPr>
          <p:cNvSpPr/>
          <p:nvPr/>
        </p:nvSpPr>
        <p:spPr bwMode="auto">
          <a:xfrm>
            <a:off x="10811310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78B4B0CE-8F66-4F94-B536-050978745719}"/>
              </a:ext>
            </a:extLst>
          </p:cNvPr>
          <p:cNvSpPr/>
          <p:nvPr/>
        </p:nvSpPr>
        <p:spPr bwMode="auto">
          <a:xfrm>
            <a:off x="11174027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CE165F66-EF39-4E2E-AE10-A70A97221750}"/>
              </a:ext>
            </a:extLst>
          </p:cNvPr>
          <p:cNvSpPr/>
          <p:nvPr/>
        </p:nvSpPr>
        <p:spPr bwMode="auto">
          <a:xfrm>
            <a:off x="11536743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A59F8484-1CE9-4FC6-9897-18CCE4CDA817}"/>
              </a:ext>
            </a:extLst>
          </p:cNvPr>
          <p:cNvSpPr/>
          <p:nvPr/>
        </p:nvSpPr>
        <p:spPr bwMode="auto">
          <a:xfrm>
            <a:off x="-198120" y="-63498"/>
            <a:ext cx="490660" cy="2593338"/>
          </a:xfrm>
          <a:prstGeom prst="rect">
            <a:avLst/>
          </a:prstGeom>
          <a:solidFill>
            <a:srgbClr val="343D46"/>
          </a:solidFill>
          <a:ln w="28575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cxnSp>
        <p:nvCxnSpPr>
          <p:cNvPr id="69" name="Connector: Curved 68">
            <a:extLst>
              <a:ext uri="{FF2B5EF4-FFF2-40B4-BE49-F238E27FC236}">
                <a16:creationId xmlns:a16="http://schemas.microsoft.com/office/drawing/2014/main" id="{60595737-F9BD-46C6-8DEF-2033B63E9957}"/>
              </a:ext>
            </a:extLst>
          </p:cNvPr>
          <p:cNvCxnSpPr>
            <a:cxnSpLocks/>
          </p:cNvCxnSpPr>
          <p:nvPr/>
        </p:nvCxnSpPr>
        <p:spPr>
          <a:xfrm rot="16200000" flipV="1">
            <a:off x="5361173" y="1225287"/>
            <a:ext cx="12700" cy="365760"/>
          </a:xfrm>
          <a:prstGeom prst="curvedConnector3">
            <a:avLst>
              <a:gd name="adj1" fmla="val 1500000"/>
            </a:avLst>
          </a:prstGeom>
          <a:ln w="19050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E900E3EA-8C58-400F-9C35-69D1E2A4C836}"/>
              </a:ext>
            </a:extLst>
          </p:cNvPr>
          <p:cNvSpPr txBox="1"/>
          <p:nvPr/>
        </p:nvSpPr>
        <p:spPr>
          <a:xfrm>
            <a:off x="133571" y="3566279"/>
            <a:ext cx="30607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>
                <a:solidFill>
                  <a:srgbClr val="33CCFF"/>
                </a:solidFill>
                <a:latin typeface="Eudoxus Sans Medium" pitchFamily="2" charset="0"/>
                <a:cs typeface="Eudoxus Sans Medium" pitchFamily="2" charset="0"/>
              </a:rPr>
              <a:t>input:</a:t>
            </a:r>
          </a:p>
          <a:p>
            <a:r>
              <a:rPr lang="fr-FR" sz="20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train_days </a:t>
            </a:r>
            <a:r>
              <a:rPr lang="fr-FR" sz="20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=</a:t>
            </a:r>
          </a:p>
          <a:p>
            <a:r>
              <a:rPr lang="fr-FR" sz="2000">
                <a:latin typeface="Eudoxus Sans Medium" pitchFamily="2" charset="0"/>
                <a:cs typeface="Eudoxus Sans Medium" pitchFamily="2" charset="0"/>
              </a:rPr>
              <a:t>[</a:t>
            </a:r>
            <a:r>
              <a:rPr lang="fr-FR" sz="2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2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2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8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2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9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2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22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2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23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2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28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2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31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]</a:t>
            </a:r>
            <a:br>
              <a:rPr lang="fr-FR" sz="2000">
                <a:latin typeface="Eudoxus Sans Medium" pitchFamily="2" charset="0"/>
                <a:cs typeface="Eudoxus Sans Medium" pitchFamily="2" charset="0"/>
              </a:rPr>
            </a:br>
            <a:r>
              <a:rPr lang="fr-FR" sz="20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costs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 </a:t>
            </a:r>
            <a:r>
              <a:rPr lang="fr-FR" sz="20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=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 [</a:t>
            </a:r>
            <a:r>
              <a:rPr lang="fr-FR" sz="2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2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10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2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25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]</a:t>
            </a:r>
          </a:p>
          <a:p>
            <a:r>
              <a:rPr lang="fr-FR" sz="20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n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 </a:t>
            </a:r>
            <a:r>
              <a:rPr lang="fr-FR" sz="20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=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 </a:t>
            </a:r>
            <a:r>
              <a:rPr lang="fr-FR" sz="2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32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6F199F0A-87FB-4FF0-9694-CA1A0A6319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6987" y="3591974"/>
            <a:ext cx="8542723" cy="3139321"/>
          </a:xfrm>
          <a:prstGeom prst="rect">
            <a:avLst/>
          </a:prstGeom>
          <a:solidFill>
            <a:srgbClr val="343D4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fr-FR" altLang="fr-FR" b="0" i="1" u="none" strike="noStrike" cap="none" normalizeH="0" baseline="0">
                <a:ln>
                  <a:noFill/>
                </a:ln>
                <a:solidFill>
                  <a:srgbClr val="5EB4B4"/>
                </a:solidFill>
                <a:effectLst/>
                <a:latin typeface="Consolas" panose="020B0609020204030204" pitchFamily="49" charset="0"/>
              </a:rPr>
              <a:t>cost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train_days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costs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n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not in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train_days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&gt;=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else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day_cost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costs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&gt;=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else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week_cost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costs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7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&gt;=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else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month_cost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costs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30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&gt;=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else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min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day_cost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week_cost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month_cost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endParaRPr kumimoji="0" lang="fr-FR" altLang="fr-FR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8973575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1" descr="Icon&#10;&#10;Description automatically generated">
            <a:extLst>
              <a:ext uri="{FF2B5EF4-FFF2-40B4-BE49-F238E27FC236}">
                <a16:creationId xmlns:a16="http://schemas.microsoft.com/office/drawing/2014/main" id="{B0447378-9C5B-432C-80DB-F59E16051A5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77" t="7077" r="7077" b="7077"/>
          <a:stretch/>
        </p:blipFill>
        <p:spPr>
          <a:xfrm>
            <a:off x="568673" y="3155576"/>
            <a:ext cx="3074896" cy="3074896"/>
          </a:xfrm>
          <a:prstGeom prst="rect">
            <a:avLst/>
          </a:prstGeom>
        </p:spPr>
      </p:pic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C3AD84C-F30F-4DE0-9E6A-8BA046882218}"/>
              </a:ext>
            </a:extLst>
          </p:cNvPr>
          <p:cNvSpPr/>
          <p:nvPr/>
        </p:nvSpPr>
        <p:spPr bwMode="auto">
          <a:xfrm>
            <a:off x="292540" y="1549773"/>
            <a:ext cx="725433" cy="735105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2149F169-01D0-47EF-924D-E022757E3D25}"/>
              </a:ext>
            </a:extLst>
          </p:cNvPr>
          <p:cNvSpPr/>
          <p:nvPr/>
        </p:nvSpPr>
        <p:spPr bwMode="auto">
          <a:xfrm>
            <a:off x="1017973" y="1549773"/>
            <a:ext cx="725433" cy="735105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9B8B7848-1DEB-4D12-A3B1-472954A44D03}"/>
              </a:ext>
            </a:extLst>
          </p:cNvPr>
          <p:cNvSpPr/>
          <p:nvPr/>
        </p:nvSpPr>
        <p:spPr bwMode="auto">
          <a:xfrm>
            <a:off x="1743405" y="1549773"/>
            <a:ext cx="725433" cy="735105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1900B90F-30E3-4194-82A3-EBEB1042E19A}"/>
              </a:ext>
            </a:extLst>
          </p:cNvPr>
          <p:cNvSpPr/>
          <p:nvPr/>
        </p:nvSpPr>
        <p:spPr bwMode="auto">
          <a:xfrm>
            <a:off x="2468838" y="1549773"/>
            <a:ext cx="725433" cy="735105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5D620CCE-717B-4D76-A9C4-DCA5009A0966}"/>
              </a:ext>
            </a:extLst>
          </p:cNvPr>
          <p:cNvSpPr/>
          <p:nvPr/>
        </p:nvSpPr>
        <p:spPr bwMode="auto">
          <a:xfrm>
            <a:off x="3194270" y="1549773"/>
            <a:ext cx="725433" cy="735105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E2D1E508-CB88-4788-8657-14D6DA3457B6}"/>
              </a:ext>
            </a:extLst>
          </p:cNvPr>
          <p:cNvSpPr/>
          <p:nvPr/>
        </p:nvSpPr>
        <p:spPr bwMode="auto">
          <a:xfrm>
            <a:off x="3919703" y="1549773"/>
            <a:ext cx="725433" cy="735105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7B3475CB-9648-4C58-AA51-6507019FBA22}"/>
              </a:ext>
            </a:extLst>
          </p:cNvPr>
          <p:cNvSpPr/>
          <p:nvPr/>
        </p:nvSpPr>
        <p:spPr bwMode="auto">
          <a:xfrm>
            <a:off x="4645135" y="1549773"/>
            <a:ext cx="725433" cy="735105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957552C-B33B-44C6-9515-AFC3BCE1522E}"/>
              </a:ext>
            </a:extLst>
          </p:cNvPr>
          <p:cNvSpPr/>
          <p:nvPr/>
        </p:nvSpPr>
        <p:spPr bwMode="auto">
          <a:xfrm>
            <a:off x="5370568" y="1549773"/>
            <a:ext cx="725433" cy="735105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F139E116-8316-4D97-8FA1-5BE987495D85}"/>
              </a:ext>
            </a:extLst>
          </p:cNvPr>
          <p:cNvSpPr/>
          <p:nvPr/>
        </p:nvSpPr>
        <p:spPr bwMode="auto">
          <a:xfrm>
            <a:off x="6096001" y="1549773"/>
            <a:ext cx="725433" cy="735105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F81B5442-2EE3-43AE-B8BF-52594EBCAFFA}"/>
              </a:ext>
            </a:extLst>
          </p:cNvPr>
          <p:cNvSpPr/>
          <p:nvPr/>
        </p:nvSpPr>
        <p:spPr bwMode="auto">
          <a:xfrm>
            <a:off x="6821433" y="1549773"/>
            <a:ext cx="725433" cy="735105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302F1197-D30E-449C-AF56-69611812FF55}"/>
              </a:ext>
            </a:extLst>
          </p:cNvPr>
          <p:cNvSpPr/>
          <p:nvPr/>
        </p:nvSpPr>
        <p:spPr bwMode="auto">
          <a:xfrm>
            <a:off x="7546866" y="1549773"/>
            <a:ext cx="725433" cy="735105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DFB853D5-4B36-45F2-A99A-67433DA11103}"/>
              </a:ext>
            </a:extLst>
          </p:cNvPr>
          <p:cNvSpPr/>
          <p:nvPr/>
        </p:nvSpPr>
        <p:spPr bwMode="auto">
          <a:xfrm>
            <a:off x="8272298" y="1549773"/>
            <a:ext cx="725433" cy="735105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F09841C4-A3D3-4417-80D8-E413EFAA6538}"/>
              </a:ext>
            </a:extLst>
          </p:cNvPr>
          <p:cNvSpPr/>
          <p:nvPr/>
        </p:nvSpPr>
        <p:spPr bwMode="auto">
          <a:xfrm>
            <a:off x="8997731" y="1549773"/>
            <a:ext cx="725433" cy="735105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FF6014AB-359A-4173-BB7B-1EE73CF59C53}"/>
              </a:ext>
            </a:extLst>
          </p:cNvPr>
          <p:cNvSpPr/>
          <p:nvPr/>
        </p:nvSpPr>
        <p:spPr bwMode="auto">
          <a:xfrm>
            <a:off x="9723163" y="1549773"/>
            <a:ext cx="725433" cy="735105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CC248312-3F68-4CB7-A1E3-75BA219B3D7C}"/>
              </a:ext>
            </a:extLst>
          </p:cNvPr>
          <p:cNvSpPr/>
          <p:nvPr/>
        </p:nvSpPr>
        <p:spPr bwMode="auto">
          <a:xfrm>
            <a:off x="10448596" y="1549773"/>
            <a:ext cx="725433" cy="735105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00F40681-07B7-4404-92D3-0C478BC602F9}"/>
              </a:ext>
            </a:extLst>
          </p:cNvPr>
          <p:cNvSpPr/>
          <p:nvPr/>
        </p:nvSpPr>
        <p:spPr bwMode="auto">
          <a:xfrm>
            <a:off x="11174028" y="1549773"/>
            <a:ext cx="725433" cy="735105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pic>
        <p:nvPicPr>
          <p:cNvPr id="74" name="Picture 73">
            <a:extLst>
              <a:ext uri="{FF2B5EF4-FFF2-40B4-BE49-F238E27FC236}">
                <a16:creationId xmlns:a16="http://schemas.microsoft.com/office/drawing/2014/main" id="{16CC0E69-4862-48AD-8035-BB97B33B42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6875" y="209548"/>
            <a:ext cx="1238250" cy="1238250"/>
          </a:xfrm>
          <a:prstGeom prst="rect">
            <a:avLst/>
          </a:prstGeom>
        </p:spPr>
      </p:pic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BEDBDFF2-5109-47F9-ADF1-DFBE8B149B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878" y="1617256"/>
            <a:ext cx="667622" cy="667622"/>
          </a:xfrm>
          <a:prstGeom prst="rect">
            <a:avLst/>
          </a:prstGeom>
        </p:spPr>
      </p:pic>
      <p:pic>
        <p:nvPicPr>
          <p:cNvPr id="26" name="Picture 25" descr="Icon&#10;&#10;Description automatically generated">
            <a:extLst>
              <a:ext uri="{FF2B5EF4-FFF2-40B4-BE49-F238E27FC236}">
                <a16:creationId xmlns:a16="http://schemas.microsoft.com/office/drawing/2014/main" id="{5711D42D-D9AE-4D94-A1D1-293F3733D8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3176" y="1617256"/>
            <a:ext cx="667622" cy="667622"/>
          </a:xfrm>
          <a:prstGeom prst="rect">
            <a:avLst/>
          </a:prstGeom>
        </p:spPr>
      </p:pic>
      <p:pic>
        <p:nvPicPr>
          <p:cNvPr id="27" name="Picture 26" descr="Icon&#10;&#10;Description automatically generated">
            <a:extLst>
              <a:ext uri="{FF2B5EF4-FFF2-40B4-BE49-F238E27FC236}">
                <a16:creationId xmlns:a16="http://schemas.microsoft.com/office/drawing/2014/main" id="{B99AEF37-308E-41C1-BB57-E8C954DE19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8608" y="1617256"/>
            <a:ext cx="667622" cy="667622"/>
          </a:xfrm>
          <a:prstGeom prst="rect">
            <a:avLst/>
          </a:prstGeom>
        </p:spPr>
      </p:pic>
      <p:pic>
        <p:nvPicPr>
          <p:cNvPr id="29" name="Picture 28" descr="Icon&#10;&#10;Description automatically generated">
            <a:extLst>
              <a:ext uri="{FF2B5EF4-FFF2-40B4-BE49-F238E27FC236}">
                <a16:creationId xmlns:a16="http://schemas.microsoft.com/office/drawing/2014/main" id="{7A8A461A-FC62-40A3-A287-7744EF5B63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5771" y="1617256"/>
            <a:ext cx="667622" cy="667622"/>
          </a:xfrm>
          <a:prstGeom prst="rect">
            <a:avLst/>
          </a:prstGeom>
        </p:spPr>
      </p:pic>
      <p:pic>
        <p:nvPicPr>
          <p:cNvPr id="30" name="Picture 29" descr="Icon&#10;&#10;Description automatically generated">
            <a:extLst>
              <a:ext uri="{FF2B5EF4-FFF2-40B4-BE49-F238E27FC236}">
                <a16:creationId xmlns:a16="http://schemas.microsoft.com/office/drawing/2014/main" id="{8F13F50D-0889-4514-8147-B27A8E2EB7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2068" y="1617256"/>
            <a:ext cx="667622" cy="667622"/>
          </a:xfrm>
          <a:prstGeom prst="rect">
            <a:avLst/>
          </a:prstGeom>
        </p:spPr>
      </p:pic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A58DBDC6-6BEE-4087-BEFF-4B05122FAE9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77" t="7077" r="7077" b="7077"/>
          <a:stretch/>
        </p:blipFill>
        <p:spPr>
          <a:xfrm>
            <a:off x="4558552" y="3155576"/>
            <a:ext cx="3074896" cy="307489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FC901D5-0E4C-4BA3-8F5A-D825E9F3E577}"/>
              </a:ext>
            </a:extLst>
          </p:cNvPr>
          <p:cNvSpPr txBox="1"/>
          <p:nvPr/>
        </p:nvSpPr>
        <p:spPr>
          <a:xfrm>
            <a:off x="1607162" y="4132748"/>
            <a:ext cx="96205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600" b="1">
                <a:solidFill>
                  <a:srgbClr val="343D46"/>
                </a:solidFill>
                <a:latin typeface="Inter" panose="020B0502030000000004" pitchFamily="34" charset="0"/>
                <a:ea typeface="Inter" panose="020B0502030000000004" pitchFamily="34" charset="0"/>
              </a:rPr>
              <a:t>1</a:t>
            </a:r>
            <a:endParaRPr lang="fr-FR" sz="6600" b="1" dirty="0">
              <a:solidFill>
                <a:srgbClr val="343D46"/>
              </a:solidFill>
              <a:latin typeface="Inter" panose="020B0502030000000004" pitchFamily="34" charset="0"/>
              <a:ea typeface="Inter" panose="020B0502030000000004" pitchFamily="34" charset="0"/>
            </a:endParaRPr>
          </a:p>
        </p:txBody>
      </p:sp>
      <p:pic>
        <p:nvPicPr>
          <p:cNvPr id="35" name="Picture 34" descr="Icon&#10;&#10;Description automatically generated">
            <a:extLst>
              <a:ext uri="{FF2B5EF4-FFF2-40B4-BE49-F238E27FC236}">
                <a16:creationId xmlns:a16="http://schemas.microsoft.com/office/drawing/2014/main" id="{F3F37518-5724-46A0-98AE-10FD68F8001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77" t="7077" r="7077" b="7077"/>
          <a:stretch/>
        </p:blipFill>
        <p:spPr>
          <a:xfrm>
            <a:off x="8548431" y="3155576"/>
            <a:ext cx="3074896" cy="3074896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AE236DE3-C25E-4935-9071-3A5FD43F98AF}"/>
              </a:ext>
            </a:extLst>
          </p:cNvPr>
          <p:cNvSpPr txBox="1"/>
          <p:nvPr/>
        </p:nvSpPr>
        <p:spPr>
          <a:xfrm>
            <a:off x="5632901" y="4132748"/>
            <a:ext cx="96205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600" b="1">
                <a:solidFill>
                  <a:srgbClr val="343D46"/>
                </a:solidFill>
                <a:latin typeface="Inter" panose="020B0502030000000004" pitchFamily="34" charset="0"/>
                <a:ea typeface="Inter" panose="020B0502030000000004" pitchFamily="34" charset="0"/>
              </a:rPr>
              <a:t>7</a:t>
            </a:r>
            <a:endParaRPr lang="fr-FR" sz="6600" b="1" dirty="0">
              <a:solidFill>
                <a:srgbClr val="343D46"/>
              </a:solidFill>
              <a:latin typeface="Inter" panose="020B0502030000000004" pitchFamily="34" charset="0"/>
              <a:ea typeface="Inter" panose="020B0502030000000004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4E58861-8299-4846-8FAB-C8F1BAE78431}"/>
              </a:ext>
            </a:extLst>
          </p:cNvPr>
          <p:cNvSpPr txBox="1"/>
          <p:nvPr/>
        </p:nvSpPr>
        <p:spPr>
          <a:xfrm>
            <a:off x="9087377" y="4132748"/>
            <a:ext cx="217629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600" b="1">
                <a:solidFill>
                  <a:srgbClr val="343D46"/>
                </a:solidFill>
                <a:latin typeface="Inter" panose="020B0502030000000004" pitchFamily="34" charset="0"/>
                <a:ea typeface="Inter" panose="020B0502030000000004" pitchFamily="34" charset="0"/>
              </a:rPr>
              <a:t>30</a:t>
            </a:r>
            <a:endParaRPr lang="fr-FR" sz="6600" b="1" dirty="0">
              <a:solidFill>
                <a:srgbClr val="343D46"/>
              </a:solidFill>
              <a:latin typeface="Inter" panose="020B0502030000000004" pitchFamily="34" charset="0"/>
              <a:ea typeface="Inter" panose="020B050203000000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32767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3547B03C-3242-4F3E-979C-B2DEC27994DB}"/>
              </a:ext>
            </a:extLst>
          </p:cNvPr>
          <p:cNvSpPr/>
          <p:nvPr/>
        </p:nvSpPr>
        <p:spPr bwMode="auto">
          <a:xfrm>
            <a:off x="292541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7D170733-8FAA-4236-80EA-4DD889762254}"/>
              </a:ext>
            </a:extLst>
          </p:cNvPr>
          <p:cNvSpPr/>
          <p:nvPr/>
        </p:nvSpPr>
        <p:spPr bwMode="auto">
          <a:xfrm>
            <a:off x="655257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1400" dirty="0">
              <a:solidFill>
                <a:srgbClr val="F97B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C8FECA02-ABF5-498D-ABFB-9F55FB015425}"/>
              </a:ext>
            </a:extLst>
          </p:cNvPr>
          <p:cNvSpPr/>
          <p:nvPr/>
        </p:nvSpPr>
        <p:spPr bwMode="auto">
          <a:xfrm>
            <a:off x="1017973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3A1ACA2C-7988-4D5D-9F18-C395AFC40A56}"/>
              </a:ext>
            </a:extLst>
          </p:cNvPr>
          <p:cNvSpPr/>
          <p:nvPr/>
        </p:nvSpPr>
        <p:spPr bwMode="auto">
          <a:xfrm>
            <a:off x="1380690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  <a:endParaRPr lang="fr-FR" sz="1400" dirty="0">
              <a:solidFill>
                <a:srgbClr val="F97B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F44F2-B8E1-43A7-A313-5BF26E0A9445}"/>
              </a:ext>
            </a:extLst>
          </p:cNvPr>
          <p:cNvSpPr/>
          <p:nvPr/>
        </p:nvSpPr>
        <p:spPr bwMode="auto">
          <a:xfrm>
            <a:off x="1743406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18AAED3-9556-46C7-BD09-E5FF04BC358C}"/>
              </a:ext>
            </a:extLst>
          </p:cNvPr>
          <p:cNvSpPr/>
          <p:nvPr/>
        </p:nvSpPr>
        <p:spPr bwMode="auto">
          <a:xfrm>
            <a:off x="2106122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5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809C394-913E-40A2-A4B6-CD97C9B650AF}"/>
              </a:ext>
            </a:extLst>
          </p:cNvPr>
          <p:cNvSpPr/>
          <p:nvPr/>
        </p:nvSpPr>
        <p:spPr bwMode="auto">
          <a:xfrm>
            <a:off x="2468838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6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29900E3-C961-4C8D-A93F-0AD8BE79491D}"/>
              </a:ext>
            </a:extLst>
          </p:cNvPr>
          <p:cNvSpPr/>
          <p:nvPr/>
        </p:nvSpPr>
        <p:spPr bwMode="auto">
          <a:xfrm>
            <a:off x="2831555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7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F526571-C411-48A0-9741-69F55123B6AC}"/>
              </a:ext>
            </a:extLst>
          </p:cNvPr>
          <p:cNvSpPr/>
          <p:nvPr/>
        </p:nvSpPr>
        <p:spPr bwMode="auto">
          <a:xfrm>
            <a:off x="3194271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8</a:t>
            </a:r>
            <a:endParaRPr lang="fr-FR" sz="1400" dirty="0">
              <a:solidFill>
                <a:srgbClr val="F97B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C0FD58DC-B568-4164-A9CF-3472BCA80B2B}"/>
              </a:ext>
            </a:extLst>
          </p:cNvPr>
          <p:cNvSpPr/>
          <p:nvPr/>
        </p:nvSpPr>
        <p:spPr bwMode="auto">
          <a:xfrm>
            <a:off x="3556987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9</a:t>
            </a:r>
            <a:endParaRPr lang="fr-FR" sz="1400" dirty="0">
              <a:solidFill>
                <a:srgbClr val="F97B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BD571A5D-D533-43C2-BC6F-241319E06366}"/>
              </a:ext>
            </a:extLst>
          </p:cNvPr>
          <p:cNvSpPr/>
          <p:nvPr/>
        </p:nvSpPr>
        <p:spPr bwMode="auto">
          <a:xfrm>
            <a:off x="3919704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10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E8A0E1AF-3DEC-4F0E-88AB-22322F07CBDB}"/>
              </a:ext>
            </a:extLst>
          </p:cNvPr>
          <p:cNvSpPr/>
          <p:nvPr/>
        </p:nvSpPr>
        <p:spPr bwMode="auto">
          <a:xfrm>
            <a:off x="4282420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11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7020A84C-8CC5-415F-BAE4-C0F29672C204}"/>
              </a:ext>
            </a:extLst>
          </p:cNvPr>
          <p:cNvSpPr/>
          <p:nvPr/>
        </p:nvSpPr>
        <p:spPr bwMode="auto">
          <a:xfrm>
            <a:off x="4645136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12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662B76C-45E0-4E0D-B4F6-CB13809207A8}"/>
              </a:ext>
            </a:extLst>
          </p:cNvPr>
          <p:cNvSpPr/>
          <p:nvPr/>
        </p:nvSpPr>
        <p:spPr bwMode="auto">
          <a:xfrm>
            <a:off x="5007852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13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924040A-4526-4992-B33B-FA7FED246A93}"/>
              </a:ext>
            </a:extLst>
          </p:cNvPr>
          <p:cNvSpPr/>
          <p:nvPr/>
        </p:nvSpPr>
        <p:spPr bwMode="auto">
          <a:xfrm>
            <a:off x="5370569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14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65E39129-AB62-4416-98A2-78DE8E09B72B}"/>
              </a:ext>
            </a:extLst>
          </p:cNvPr>
          <p:cNvSpPr/>
          <p:nvPr/>
        </p:nvSpPr>
        <p:spPr bwMode="auto">
          <a:xfrm>
            <a:off x="5733285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15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FD584E50-AAF4-4814-AEDF-82C23146A672}"/>
              </a:ext>
            </a:extLst>
          </p:cNvPr>
          <p:cNvSpPr/>
          <p:nvPr/>
        </p:nvSpPr>
        <p:spPr bwMode="auto">
          <a:xfrm>
            <a:off x="6095999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16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A74F8F09-9A66-40AF-BFE8-31840F3EE4BF}"/>
              </a:ext>
            </a:extLst>
          </p:cNvPr>
          <p:cNvSpPr/>
          <p:nvPr/>
        </p:nvSpPr>
        <p:spPr bwMode="auto">
          <a:xfrm>
            <a:off x="6458715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17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04F7BB70-13DE-45FC-925B-6581A33A70AF}"/>
              </a:ext>
            </a:extLst>
          </p:cNvPr>
          <p:cNvSpPr/>
          <p:nvPr/>
        </p:nvSpPr>
        <p:spPr bwMode="auto">
          <a:xfrm>
            <a:off x="6821431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18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BC90D1DA-7C99-4057-8035-EB077B130DC1}"/>
              </a:ext>
            </a:extLst>
          </p:cNvPr>
          <p:cNvSpPr/>
          <p:nvPr/>
        </p:nvSpPr>
        <p:spPr bwMode="auto">
          <a:xfrm>
            <a:off x="7184148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19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E7DB2AF4-BDC5-47F8-AA96-1ED65BB4FA5F}"/>
              </a:ext>
            </a:extLst>
          </p:cNvPr>
          <p:cNvSpPr/>
          <p:nvPr/>
        </p:nvSpPr>
        <p:spPr bwMode="auto">
          <a:xfrm>
            <a:off x="7546864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20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8E6F257-62AE-412C-8CA0-9D68B557E46E}"/>
              </a:ext>
            </a:extLst>
          </p:cNvPr>
          <p:cNvSpPr/>
          <p:nvPr/>
        </p:nvSpPr>
        <p:spPr bwMode="auto">
          <a:xfrm>
            <a:off x="7909580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21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FD4D1ECD-0EFF-4A0B-8BBE-757B6DCB1BD5}"/>
              </a:ext>
            </a:extLst>
          </p:cNvPr>
          <p:cNvSpPr/>
          <p:nvPr/>
        </p:nvSpPr>
        <p:spPr bwMode="auto">
          <a:xfrm>
            <a:off x="8272296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22</a:t>
            </a:r>
            <a:endParaRPr lang="fr-FR" sz="1400" dirty="0">
              <a:solidFill>
                <a:srgbClr val="F97B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40E791C4-03D8-40DE-9EE6-D77488845E89}"/>
              </a:ext>
            </a:extLst>
          </p:cNvPr>
          <p:cNvSpPr/>
          <p:nvPr/>
        </p:nvSpPr>
        <p:spPr bwMode="auto">
          <a:xfrm>
            <a:off x="8635013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23</a:t>
            </a:r>
            <a:endParaRPr lang="fr-FR" sz="1400" dirty="0">
              <a:solidFill>
                <a:srgbClr val="F97B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14E04B30-9838-48BE-917C-E9909850CB7A}"/>
              </a:ext>
            </a:extLst>
          </p:cNvPr>
          <p:cNvSpPr/>
          <p:nvPr/>
        </p:nvSpPr>
        <p:spPr bwMode="auto">
          <a:xfrm>
            <a:off x="8997729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24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D9732FFD-A7DC-490F-9D2E-CE72EB46B2FA}"/>
              </a:ext>
            </a:extLst>
          </p:cNvPr>
          <p:cNvSpPr/>
          <p:nvPr/>
        </p:nvSpPr>
        <p:spPr bwMode="auto">
          <a:xfrm>
            <a:off x="9360445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25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F2D18C2-C1B6-4143-B92E-17434D577310}"/>
              </a:ext>
            </a:extLst>
          </p:cNvPr>
          <p:cNvSpPr/>
          <p:nvPr/>
        </p:nvSpPr>
        <p:spPr bwMode="auto">
          <a:xfrm>
            <a:off x="9723162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26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DB9A15EE-35AA-43AD-B4FA-4AF78D8820EC}"/>
              </a:ext>
            </a:extLst>
          </p:cNvPr>
          <p:cNvSpPr/>
          <p:nvPr/>
        </p:nvSpPr>
        <p:spPr bwMode="auto">
          <a:xfrm>
            <a:off x="10085878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27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2D55590-1DA8-40B6-95FC-CE8AC6A6A2AB}"/>
              </a:ext>
            </a:extLst>
          </p:cNvPr>
          <p:cNvSpPr/>
          <p:nvPr/>
        </p:nvSpPr>
        <p:spPr bwMode="auto">
          <a:xfrm>
            <a:off x="10448594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28</a:t>
            </a:r>
            <a:endParaRPr lang="fr-FR" sz="1400" dirty="0">
              <a:solidFill>
                <a:srgbClr val="F97B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9546B2D9-AA7C-4824-BF05-5CCC093FF47F}"/>
              </a:ext>
            </a:extLst>
          </p:cNvPr>
          <p:cNvSpPr/>
          <p:nvPr/>
        </p:nvSpPr>
        <p:spPr bwMode="auto">
          <a:xfrm>
            <a:off x="10811310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29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9D14F9D0-4A7D-4C7C-910D-66A2D3D6270C}"/>
              </a:ext>
            </a:extLst>
          </p:cNvPr>
          <p:cNvSpPr/>
          <p:nvPr/>
        </p:nvSpPr>
        <p:spPr bwMode="auto">
          <a:xfrm>
            <a:off x="11174027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30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531813E2-12A3-449D-94BE-12A4E13DA9C2}"/>
              </a:ext>
            </a:extLst>
          </p:cNvPr>
          <p:cNvSpPr/>
          <p:nvPr/>
        </p:nvSpPr>
        <p:spPr bwMode="auto">
          <a:xfrm>
            <a:off x="11536743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31</a:t>
            </a:r>
            <a:endParaRPr lang="fr-FR" sz="1400" dirty="0">
              <a:solidFill>
                <a:srgbClr val="F97B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8D3806C3-CC39-4B6F-9379-1F852292990E}"/>
              </a:ext>
            </a:extLst>
          </p:cNvPr>
          <p:cNvSpPr/>
          <p:nvPr/>
        </p:nvSpPr>
        <p:spPr bwMode="auto">
          <a:xfrm>
            <a:off x="292541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82648F34-00F5-413F-84A3-72E4FB1C1A62}"/>
              </a:ext>
            </a:extLst>
          </p:cNvPr>
          <p:cNvSpPr/>
          <p:nvPr/>
        </p:nvSpPr>
        <p:spPr bwMode="auto">
          <a:xfrm>
            <a:off x="655257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71538B34-9FEA-43ED-B6C5-DF38E988ED9B}"/>
              </a:ext>
            </a:extLst>
          </p:cNvPr>
          <p:cNvSpPr/>
          <p:nvPr/>
        </p:nvSpPr>
        <p:spPr bwMode="auto">
          <a:xfrm>
            <a:off x="1017973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A7DB71E7-A53C-47DC-9D8F-B9773CD4002D}"/>
              </a:ext>
            </a:extLst>
          </p:cNvPr>
          <p:cNvSpPr/>
          <p:nvPr/>
        </p:nvSpPr>
        <p:spPr bwMode="auto">
          <a:xfrm>
            <a:off x="1380690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8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8468A985-3439-4FE8-A39B-7A4F2882600F}"/>
              </a:ext>
            </a:extLst>
          </p:cNvPr>
          <p:cNvSpPr/>
          <p:nvPr/>
        </p:nvSpPr>
        <p:spPr bwMode="auto">
          <a:xfrm>
            <a:off x="1743406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8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CE42CDED-7010-4052-B0F1-F3E79AA444A9}"/>
              </a:ext>
            </a:extLst>
          </p:cNvPr>
          <p:cNvSpPr/>
          <p:nvPr/>
        </p:nvSpPr>
        <p:spPr bwMode="auto">
          <a:xfrm>
            <a:off x="2106122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8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AE461AA1-6FD9-467C-B633-16C0CF54956B}"/>
              </a:ext>
            </a:extLst>
          </p:cNvPr>
          <p:cNvSpPr/>
          <p:nvPr/>
        </p:nvSpPr>
        <p:spPr bwMode="auto">
          <a:xfrm>
            <a:off x="2468838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8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B8D2D132-CD59-47B1-8EC1-4BF4AF6CF661}"/>
              </a:ext>
            </a:extLst>
          </p:cNvPr>
          <p:cNvSpPr/>
          <p:nvPr/>
        </p:nvSpPr>
        <p:spPr bwMode="auto">
          <a:xfrm>
            <a:off x="2831555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8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F1290EFF-91FB-4A5B-A706-4B037B891D08}"/>
              </a:ext>
            </a:extLst>
          </p:cNvPr>
          <p:cNvSpPr/>
          <p:nvPr/>
        </p:nvSpPr>
        <p:spPr bwMode="auto">
          <a:xfrm>
            <a:off x="3194271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12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A809F9B3-CBE8-4317-AD14-B0F8EC04A28F}"/>
              </a:ext>
            </a:extLst>
          </p:cNvPr>
          <p:cNvSpPr/>
          <p:nvPr/>
        </p:nvSpPr>
        <p:spPr bwMode="auto">
          <a:xfrm>
            <a:off x="3556987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14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15A04756-45BB-4D1F-AF88-8A0FB27CCD51}"/>
              </a:ext>
            </a:extLst>
          </p:cNvPr>
          <p:cNvSpPr/>
          <p:nvPr/>
        </p:nvSpPr>
        <p:spPr bwMode="auto">
          <a:xfrm>
            <a:off x="3919704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14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DDDF20CA-9644-4C0F-BD74-9CCAE2770094}"/>
              </a:ext>
            </a:extLst>
          </p:cNvPr>
          <p:cNvSpPr/>
          <p:nvPr/>
        </p:nvSpPr>
        <p:spPr bwMode="auto">
          <a:xfrm>
            <a:off x="4282420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14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D3F9330E-0FD2-49B8-83D6-559F47A11EC2}"/>
              </a:ext>
            </a:extLst>
          </p:cNvPr>
          <p:cNvSpPr/>
          <p:nvPr/>
        </p:nvSpPr>
        <p:spPr bwMode="auto">
          <a:xfrm>
            <a:off x="4645136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14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A80289C1-525E-4F2A-9BB9-743C1577726C}"/>
              </a:ext>
            </a:extLst>
          </p:cNvPr>
          <p:cNvSpPr/>
          <p:nvPr/>
        </p:nvSpPr>
        <p:spPr bwMode="auto">
          <a:xfrm>
            <a:off x="5007852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14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DE474E56-6324-472A-86D3-3B20831CD51C}"/>
              </a:ext>
            </a:extLst>
          </p:cNvPr>
          <p:cNvSpPr/>
          <p:nvPr/>
        </p:nvSpPr>
        <p:spPr bwMode="auto">
          <a:xfrm>
            <a:off x="5370569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F9AE57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14</a:t>
            </a:r>
            <a:endParaRPr lang="fr-FR" sz="16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AD533051-A6CD-4D6A-8D03-90A6F1AA9508}"/>
              </a:ext>
            </a:extLst>
          </p:cNvPr>
          <p:cNvSpPr/>
          <p:nvPr/>
        </p:nvSpPr>
        <p:spPr bwMode="auto">
          <a:xfrm>
            <a:off x="5733285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F97B57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14</a:t>
            </a:r>
            <a:endParaRPr lang="fr-FR" sz="16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EF2A8E09-906A-4296-96D8-0A18BE1CDF63}"/>
              </a:ext>
            </a:extLst>
          </p:cNvPr>
          <p:cNvSpPr/>
          <p:nvPr/>
        </p:nvSpPr>
        <p:spPr bwMode="auto">
          <a:xfrm>
            <a:off x="6095999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F30BFAC0-D795-4ADE-B371-2BD435DFFCFB}"/>
              </a:ext>
            </a:extLst>
          </p:cNvPr>
          <p:cNvSpPr/>
          <p:nvPr/>
        </p:nvSpPr>
        <p:spPr bwMode="auto">
          <a:xfrm>
            <a:off x="6458715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BBE925B3-116B-4DE1-89EA-B1672AA3614E}"/>
              </a:ext>
            </a:extLst>
          </p:cNvPr>
          <p:cNvSpPr/>
          <p:nvPr/>
        </p:nvSpPr>
        <p:spPr bwMode="auto">
          <a:xfrm>
            <a:off x="6821431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02164972-405E-41CF-88D0-331943EA6F5E}"/>
              </a:ext>
            </a:extLst>
          </p:cNvPr>
          <p:cNvSpPr/>
          <p:nvPr/>
        </p:nvSpPr>
        <p:spPr bwMode="auto">
          <a:xfrm>
            <a:off x="7184148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A7F5445E-BFB4-4C74-9562-7B70D37B80BC}"/>
              </a:ext>
            </a:extLst>
          </p:cNvPr>
          <p:cNvSpPr/>
          <p:nvPr/>
        </p:nvSpPr>
        <p:spPr bwMode="auto">
          <a:xfrm>
            <a:off x="7546864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05254600-73DA-4F18-8904-601C08F32CB7}"/>
              </a:ext>
            </a:extLst>
          </p:cNvPr>
          <p:cNvSpPr/>
          <p:nvPr/>
        </p:nvSpPr>
        <p:spPr bwMode="auto">
          <a:xfrm>
            <a:off x="7909580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98778FCC-E001-4742-B924-6987A686EC66}"/>
              </a:ext>
            </a:extLst>
          </p:cNvPr>
          <p:cNvSpPr/>
          <p:nvPr/>
        </p:nvSpPr>
        <p:spPr bwMode="auto">
          <a:xfrm>
            <a:off x="8272296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408EF320-8C02-4685-ABC5-389F81E7FE50}"/>
              </a:ext>
            </a:extLst>
          </p:cNvPr>
          <p:cNvSpPr/>
          <p:nvPr/>
        </p:nvSpPr>
        <p:spPr bwMode="auto">
          <a:xfrm>
            <a:off x="8635013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5C21CC66-7776-4626-8A79-AB114576581B}"/>
              </a:ext>
            </a:extLst>
          </p:cNvPr>
          <p:cNvSpPr/>
          <p:nvPr/>
        </p:nvSpPr>
        <p:spPr bwMode="auto">
          <a:xfrm>
            <a:off x="8997729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C9B12B1C-D5D1-47BC-90DD-B901C7C902A4}"/>
              </a:ext>
            </a:extLst>
          </p:cNvPr>
          <p:cNvSpPr/>
          <p:nvPr/>
        </p:nvSpPr>
        <p:spPr bwMode="auto">
          <a:xfrm>
            <a:off x="9360445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3A6FD462-0FF1-49E6-BC15-04A8DBCC5E41}"/>
              </a:ext>
            </a:extLst>
          </p:cNvPr>
          <p:cNvSpPr/>
          <p:nvPr/>
        </p:nvSpPr>
        <p:spPr bwMode="auto">
          <a:xfrm>
            <a:off x="9723162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741E3C85-A9F5-49D5-927B-7FF00C865BAA}"/>
              </a:ext>
            </a:extLst>
          </p:cNvPr>
          <p:cNvSpPr/>
          <p:nvPr/>
        </p:nvSpPr>
        <p:spPr bwMode="auto">
          <a:xfrm>
            <a:off x="10085878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4" name="Freeform: Shape 63">
            <a:extLst>
              <a:ext uri="{FF2B5EF4-FFF2-40B4-BE49-F238E27FC236}">
                <a16:creationId xmlns:a16="http://schemas.microsoft.com/office/drawing/2014/main" id="{87853643-F646-4ACA-A704-10855F0F5D05}"/>
              </a:ext>
            </a:extLst>
          </p:cNvPr>
          <p:cNvSpPr/>
          <p:nvPr/>
        </p:nvSpPr>
        <p:spPr bwMode="auto">
          <a:xfrm>
            <a:off x="10448594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0247EC92-170A-4DD5-A783-72657954D35D}"/>
              </a:ext>
            </a:extLst>
          </p:cNvPr>
          <p:cNvSpPr/>
          <p:nvPr/>
        </p:nvSpPr>
        <p:spPr bwMode="auto">
          <a:xfrm>
            <a:off x="10811310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78B4B0CE-8F66-4F94-B536-050978745719}"/>
              </a:ext>
            </a:extLst>
          </p:cNvPr>
          <p:cNvSpPr/>
          <p:nvPr/>
        </p:nvSpPr>
        <p:spPr bwMode="auto">
          <a:xfrm>
            <a:off x="11174027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CE165F66-EF39-4E2E-AE10-A70A97221750}"/>
              </a:ext>
            </a:extLst>
          </p:cNvPr>
          <p:cNvSpPr/>
          <p:nvPr/>
        </p:nvSpPr>
        <p:spPr bwMode="auto">
          <a:xfrm>
            <a:off x="11536743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A59F8484-1CE9-4FC6-9897-18CCE4CDA817}"/>
              </a:ext>
            </a:extLst>
          </p:cNvPr>
          <p:cNvSpPr/>
          <p:nvPr/>
        </p:nvSpPr>
        <p:spPr bwMode="auto">
          <a:xfrm>
            <a:off x="-198120" y="-63498"/>
            <a:ext cx="490660" cy="2593338"/>
          </a:xfrm>
          <a:prstGeom prst="rect">
            <a:avLst/>
          </a:prstGeom>
          <a:solidFill>
            <a:srgbClr val="343D46"/>
          </a:solidFill>
          <a:ln w="28575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cxnSp>
        <p:nvCxnSpPr>
          <p:cNvPr id="69" name="Connector: Curved 68">
            <a:extLst>
              <a:ext uri="{FF2B5EF4-FFF2-40B4-BE49-F238E27FC236}">
                <a16:creationId xmlns:a16="http://schemas.microsoft.com/office/drawing/2014/main" id="{80BFB5BA-AE84-4636-B719-CF6307E811E3}"/>
              </a:ext>
            </a:extLst>
          </p:cNvPr>
          <p:cNvCxnSpPr>
            <a:cxnSpLocks/>
          </p:cNvCxnSpPr>
          <p:nvPr/>
        </p:nvCxnSpPr>
        <p:spPr>
          <a:xfrm rot="16200000" flipV="1">
            <a:off x="5726933" y="1225287"/>
            <a:ext cx="12700" cy="365760"/>
          </a:xfrm>
          <a:prstGeom prst="curvedConnector3">
            <a:avLst>
              <a:gd name="adj1" fmla="val 1500000"/>
            </a:avLst>
          </a:prstGeom>
          <a:ln w="19050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9F2B004A-593F-4381-A87B-69F6A9203E22}"/>
              </a:ext>
            </a:extLst>
          </p:cNvPr>
          <p:cNvSpPr txBox="1"/>
          <p:nvPr/>
        </p:nvSpPr>
        <p:spPr>
          <a:xfrm>
            <a:off x="133571" y="3566279"/>
            <a:ext cx="30607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>
                <a:solidFill>
                  <a:srgbClr val="33CCFF"/>
                </a:solidFill>
                <a:latin typeface="Eudoxus Sans Medium" pitchFamily="2" charset="0"/>
                <a:cs typeface="Eudoxus Sans Medium" pitchFamily="2" charset="0"/>
              </a:rPr>
              <a:t>input:</a:t>
            </a:r>
          </a:p>
          <a:p>
            <a:r>
              <a:rPr lang="fr-FR" sz="20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train_days </a:t>
            </a:r>
            <a:r>
              <a:rPr lang="fr-FR" sz="20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=</a:t>
            </a:r>
          </a:p>
          <a:p>
            <a:r>
              <a:rPr lang="fr-FR" sz="2000">
                <a:latin typeface="Eudoxus Sans Medium" pitchFamily="2" charset="0"/>
                <a:cs typeface="Eudoxus Sans Medium" pitchFamily="2" charset="0"/>
              </a:rPr>
              <a:t>[</a:t>
            </a:r>
            <a:r>
              <a:rPr lang="fr-FR" sz="2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2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2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8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2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9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2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22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2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23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2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28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2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31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]</a:t>
            </a:r>
            <a:br>
              <a:rPr lang="fr-FR" sz="2000">
                <a:latin typeface="Eudoxus Sans Medium" pitchFamily="2" charset="0"/>
                <a:cs typeface="Eudoxus Sans Medium" pitchFamily="2" charset="0"/>
              </a:rPr>
            </a:br>
            <a:r>
              <a:rPr lang="fr-FR" sz="20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costs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 </a:t>
            </a:r>
            <a:r>
              <a:rPr lang="fr-FR" sz="20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=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 [</a:t>
            </a:r>
            <a:r>
              <a:rPr lang="fr-FR" sz="2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2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10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2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25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]</a:t>
            </a:r>
          </a:p>
          <a:p>
            <a:r>
              <a:rPr lang="fr-FR" sz="20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n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 </a:t>
            </a:r>
            <a:r>
              <a:rPr lang="fr-FR" sz="20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=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 </a:t>
            </a:r>
            <a:r>
              <a:rPr lang="fr-FR" sz="2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32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A17C2266-1928-4A78-B192-77BCAEC586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6987" y="3591974"/>
            <a:ext cx="8542723" cy="3139321"/>
          </a:xfrm>
          <a:prstGeom prst="rect">
            <a:avLst/>
          </a:prstGeom>
          <a:solidFill>
            <a:srgbClr val="343D4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fr-FR" altLang="fr-FR" b="0" i="1" u="none" strike="noStrike" cap="none" normalizeH="0" baseline="0">
                <a:ln>
                  <a:noFill/>
                </a:ln>
                <a:solidFill>
                  <a:srgbClr val="5EB4B4"/>
                </a:solidFill>
                <a:effectLst/>
                <a:latin typeface="Consolas" panose="020B0609020204030204" pitchFamily="49" charset="0"/>
              </a:rPr>
              <a:t>cost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train_days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costs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n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not in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train_days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&gt;=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else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day_cost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costs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&gt;=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else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week_cost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costs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7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&gt;=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else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month_cost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costs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30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&gt;=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else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min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day_cost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week_cost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month_cost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endParaRPr kumimoji="0" lang="fr-FR" altLang="fr-FR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693792"/>
      </p:ext>
    </p:extLst>
  </p:cSld>
  <p:clrMapOvr>
    <a:masterClrMapping/>
  </p:clrMapOvr>
  <p:transition>
    <p:fade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3547B03C-3242-4F3E-979C-B2DEC27994DB}"/>
              </a:ext>
            </a:extLst>
          </p:cNvPr>
          <p:cNvSpPr/>
          <p:nvPr/>
        </p:nvSpPr>
        <p:spPr bwMode="auto">
          <a:xfrm>
            <a:off x="292541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7D170733-8FAA-4236-80EA-4DD889762254}"/>
              </a:ext>
            </a:extLst>
          </p:cNvPr>
          <p:cNvSpPr/>
          <p:nvPr/>
        </p:nvSpPr>
        <p:spPr bwMode="auto">
          <a:xfrm>
            <a:off x="655257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1400" dirty="0">
              <a:solidFill>
                <a:srgbClr val="F97B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C8FECA02-ABF5-498D-ABFB-9F55FB015425}"/>
              </a:ext>
            </a:extLst>
          </p:cNvPr>
          <p:cNvSpPr/>
          <p:nvPr/>
        </p:nvSpPr>
        <p:spPr bwMode="auto">
          <a:xfrm>
            <a:off x="1017973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3A1ACA2C-7988-4D5D-9F18-C395AFC40A56}"/>
              </a:ext>
            </a:extLst>
          </p:cNvPr>
          <p:cNvSpPr/>
          <p:nvPr/>
        </p:nvSpPr>
        <p:spPr bwMode="auto">
          <a:xfrm>
            <a:off x="1380690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  <a:endParaRPr lang="fr-FR" sz="1400" dirty="0">
              <a:solidFill>
                <a:srgbClr val="F97B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F44F2-B8E1-43A7-A313-5BF26E0A9445}"/>
              </a:ext>
            </a:extLst>
          </p:cNvPr>
          <p:cNvSpPr/>
          <p:nvPr/>
        </p:nvSpPr>
        <p:spPr bwMode="auto">
          <a:xfrm>
            <a:off x="1743406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18AAED3-9556-46C7-BD09-E5FF04BC358C}"/>
              </a:ext>
            </a:extLst>
          </p:cNvPr>
          <p:cNvSpPr/>
          <p:nvPr/>
        </p:nvSpPr>
        <p:spPr bwMode="auto">
          <a:xfrm>
            <a:off x="2106122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5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809C394-913E-40A2-A4B6-CD97C9B650AF}"/>
              </a:ext>
            </a:extLst>
          </p:cNvPr>
          <p:cNvSpPr/>
          <p:nvPr/>
        </p:nvSpPr>
        <p:spPr bwMode="auto">
          <a:xfrm>
            <a:off x="2468838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6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29900E3-C961-4C8D-A93F-0AD8BE79491D}"/>
              </a:ext>
            </a:extLst>
          </p:cNvPr>
          <p:cNvSpPr/>
          <p:nvPr/>
        </p:nvSpPr>
        <p:spPr bwMode="auto">
          <a:xfrm>
            <a:off x="2831555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7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F526571-C411-48A0-9741-69F55123B6AC}"/>
              </a:ext>
            </a:extLst>
          </p:cNvPr>
          <p:cNvSpPr/>
          <p:nvPr/>
        </p:nvSpPr>
        <p:spPr bwMode="auto">
          <a:xfrm>
            <a:off x="3194271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8</a:t>
            </a:r>
            <a:endParaRPr lang="fr-FR" sz="1400" dirty="0">
              <a:solidFill>
                <a:srgbClr val="F97B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C0FD58DC-B568-4164-A9CF-3472BCA80B2B}"/>
              </a:ext>
            </a:extLst>
          </p:cNvPr>
          <p:cNvSpPr/>
          <p:nvPr/>
        </p:nvSpPr>
        <p:spPr bwMode="auto">
          <a:xfrm>
            <a:off x="3556987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9</a:t>
            </a:r>
            <a:endParaRPr lang="fr-FR" sz="1400" dirty="0">
              <a:solidFill>
                <a:srgbClr val="F97B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BD571A5D-D533-43C2-BC6F-241319E06366}"/>
              </a:ext>
            </a:extLst>
          </p:cNvPr>
          <p:cNvSpPr/>
          <p:nvPr/>
        </p:nvSpPr>
        <p:spPr bwMode="auto">
          <a:xfrm>
            <a:off x="3919704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10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E8A0E1AF-3DEC-4F0E-88AB-22322F07CBDB}"/>
              </a:ext>
            </a:extLst>
          </p:cNvPr>
          <p:cNvSpPr/>
          <p:nvPr/>
        </p:nvSpPr>
        <p:spPr bwMode="auto">
          <a:xfrm>
            <a:off x="4282420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11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7020A84C-8CC5-415F-BAE4-C0F29672C204}"/>
              </a:ext>
            </a:extLst>
          </p:cNvPr>
          <p:cNvSpPr/>
          <p:nvPr/>
        </p:nvSpPr>
        <p:spPr bwMode="auto">
          <a:xfrm>
            <a:off x="4645136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12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662B76C-45E0-4E0D-B4F6-CB13809207A8}"/>
              </a:ext>
            </a:extLst>
          </p:cNvPr>
          <p:cNvSpPr/>
          <p:nvPr/>
        </p:nvSpPr>
        <p:spPr bwMode="auto">
          <a:xfrm>
            <a:off x="5007852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13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924040A-4526-4992-B33B-FA7FED246A93}"/>
              </a:ext>
            </a:extLst>
          </p:cNvPr>
          <p:cNvSpPr/>
          <p:nvPr/>
        </p:nvSpPr>
        <p:spPr bwMode="auto">
          <a:xfrm>
            <a:off x="5370569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14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65E39129-AB62-4416-98A2-78DE8E09B72B}"/>
              </a:ext>
            </a:extLst>
          </p:cNvPr>
          <p:cNvSpPr/>
          <p:nvPr/>
        </p:nvSpPr>
        <p:spPr bwMode="auto">
          <a:xfrm>
            <a:off x="5733285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15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FD584E50-AAF4-4814-AEDF-82C23146A672}"/>
              </a:ext>
            </a:extLst>
          </p:cNvPr>
          <p:cNvSpPr/>
          <p:nvPr/>
        </p:nvSpPr>
        <p:spPr bwMode="auto">
          <a:xfrm>
            <a:off x="6095999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16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A74F8F09-9A66-40AF-BFE8-31840F3EE4BF}"/>
              </a:ext>
            </a:extLst>
          </p:cNvPr>
          <p:cNvSpPr/>
          <p:nvPr/>
        </p:nvSpPr>
        <p:spPr bwMode="auto">
          <a:xfrm>
            <a:off x="6458715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17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04F7BB70-13DE-45FC-925B-6581A33A70AF}"/>
              </a:ext>
            </a:extLst>
          </p:cNvPr>
          <p:cNvSpPr/>
          <p:nvPr/>
        </p:nvSpPr>
        <p:spPr bwMode="auto">
          <a:xfrm>
            <a:off x="6821431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18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BC90D1DA-7C99-4057-8035-EB077B130DC1}"/>
              </a:ext>
            </a:extLst>
          </p:cNvPr>
          <p:cNvSpPr/>
          <p:nvPr/>
        </p:nvSpPr>
        <p:spPr bwMode="auto">
          <a:xfrm>
            <a:off x="7184148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19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E7DB2AF4-BDC5-47F8-AA96-1ED65BB4FA5F}"/>
              </a:ext>
            </a:extLst>
          </p:cNvPr>
          <p:cNvSpPr/>
          <p:nvPr/>
        </p:nvSpPr>
        <p:spPr bwMode="auto">
          <a:xfrm>
            <a:off x="7546864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20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8E6F257-62AE-412C-8CA0-9D68B557E46E}"/>
              </a:ext>
            </a:extLst>
          </p:cNvPr>
          <p:cNvSpPr/>
          <p:nvPr/>
        </p:nvSpPr>
        <p:spPr bwMode="auto">
          <a:xfrm>
            <a:off x="7909580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21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FD4D1ECD-0EFF-4A0B-8BBE-757B6DCB1BD5}"/>
              </a:ext>
            </a:extLst>
          </p:cNvPr>
          <p:cNvSpPr/>
          <p:nvPr/>
        </p:nvSpPr>
        <p:spPr bwMode="auto">
          <a:xfrm>
            <a:off x="8272296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22</a:t>
            </a:r>
            <a:endParaRPr lang="fr-FR" sz="1400" dirty="0">
              <a:solidFill>
                <a:srgbClr val="F97B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40E791C4-03D8-40DE-9EE6-D77488845E89}"/>
              </a:ext>
            </a:extLst>
          </p:cNvPr>
          <p:cNvSpPr/>
          <p:nvPr/>
        </p:nvSpPr>
        <p:spPr bwMode="auto">
          <a:xfrm>
            <a:off x="8635013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23</a:t>
            </a:r>
            <a:endParaRPr lang="fr-FR" sz="1400" dirty="0">
              <a:solidFill>
                <a:srgbClr val="F97B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14E04B30-9838-48BE-917C-E9909850CB7A}"/>
              </a:ext>
            </a:extLst>
          </p:cNvPr>
          <p:cNvSpPr/>
          <p:nvPr/>
        </p:nvSpPr>
        <p:spPr bwMode="auto">
          <a:xfrm>
            <a:off x="8997729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24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D9732FFD-A7DC-490F-9D2E-CE72EB46B2FA}"/>
              </a:ext>
            </a:extLst>
          </p:cNvPr>
          <p:cNvSpPr/>
          <p:nvPr/>
        </p:nvSpPr>
        <p:spPr bwMode="auto">
          <a:xfrm>
            <a:off x="9360445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25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F2D18C2-C1B6-4143-B92E-17434D577310}"/>
              </a:ext>
            </a:extLst>
          </p:cNvPr>
          <p:cNvSpPr/>
          <p:nvPr/>
        </p:nvSpPr>
        <p:spPr bwMode="auto">
          <a:xfrm>
            <a:off x="9723162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26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DB9A15EE-35AA-43AD-B4FA-4AF78D8820EC}"/>
              </a:ext>
            </a:extLst>
          </p:cNvPr>
          <p:cNvSpPr/>
          <p:nvPr/>
        </p:nvSpPr>
        <p:spPr bwMode="auto">
          <a:xfrm>
            <a:off x="10085878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27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2D55590-1DA8-40B6-95FC-CE8AC6A6A2AB}"/>
              </a:ext>
            </a:extLst>
          </p:cNvPr>
          <p:cNvSpPr/>
          <p:nvPr/>
        </p:nvSpPr>
        <p:spPr bwMode="auto">
          <a:xfrm>
            <a:off x="10448594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28</a:t>
            </a:r>
            <a:endParaRPr lang="fr-FR" sz="1400" dirty="0">
              <a:solidFill>
                <a:srgbClr val="F97B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9546B2D9-AA7C-4824-BF05-5CCC093FF47F}"/>
              </a:ext>
            </a:extLst>
          </p:cNvPr>
          <p:cNvSpPr/>
          <p:nvPr/>
        </p:nvSpPr>
        <p:spPr bwMode="auto">
          <a:xfrm>
            <a:off x="10811310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29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9D14F9D0-4A7D-4C7C-910D-66A2D3D6270C}"/>
              </a:ext>
            </a:extLst>
          </p:cNvPr>
          <p:cNvSpPr/>
          <p:nvPr/>
        </p:nvSpPr>
        <p:spPr bwMode="auto">
          <a:xfrm>
            <a:off x="11174027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30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531813E2-12A3-449D-94BE-12A4E13DA9C2}"/>
              </a:ext>
            </a:extLst>
          </p:cNvPr>
          <p:cNvSpPr/>
          <p:nvPr/>
        </p:nvSpPr>
        <p:spPr bwMode="auto">
          <a:xfrm>
            <a:off x="11536743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31</a:t>
            </a:r>
            <a:endParaRPr lang="fr-FR" sz="1400" dirty="0">
              <a:solidFill>
                <a:srgbClr val="F97B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8D3806C3-CC39-4B6F-9379-1F852292990E}"/>
              </a:ext>
            </a:extLst>
          </p:cNvPr>
          <p:cNvSpPr/>
          <p:nvPr/>
        </p:nvSpPr>
        <p:spPr bwMode="auto">
          <a:xfrm>
            <a:off x="292541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82648F34-00F5-413F-84A3-72E4FB1C1A62}"/>
              </a:ext>
            </a:extLst>
          </p:cNvPr>
          <p:cNvSpPr/>
          <p:nvPr/>
        </p:nvSpPr>
        <p:spPr bwMode="auto">
          <a:xfrm>
            <a:off x="655257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71538B34-9FEA-43ED-B6C5-DF38E988ED9B}"/>
              </a:ext>
            </a:extLst>
          </p:cNvPr>
          <p:cNvSpPr/>
          <p:nvPr/>
        </p:nvSpPr>
        <p:spPr bwMode="auto">
          <a:xfrm>
            <a:off x="1017973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A7DB71E7-A53C-47DC-9D8F-B9773CD4002D}"/>
              </a:ext>
            </a:extLst>
          </p:cNvPr>
          <p:cNvSpPr/>
          <p:nvPr/>
        </p:nvSpPr>
        <p:spPr bwMode="auto">
          <a:xfrm>
            <a:off x="1380690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8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8468A985-3439-4FE8-A39B-7A4F2882600F}"/>
              </a:ext>
            </a:extLst>
          </p:cNvPr>
          <p:cNvSpPr/>
          <p:nvPr/>
        </p:nvSpPr>
        <p:spPr bwMode="auto">
          <a:xfrm>
            <a:off x="1743406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8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CE42CDED-7010-4052-B0F1-F3E79AA444A9}"/>
              </a:ext>
            </a:extLst>
          </p:cNvPr>
          <p:cNvSpPr/>
          <p:nvPr/>
        </p:nvSpPr>
        <p:spPr bwMode="auto">
          <a:xfrm>
            <a:off x="2106122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8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AE461AA1-6FD9-467C-B633-16C0CF54956B}"/>
              </a:ext>
            </a:extLst>
          </p:cNvPr>
          <p:cNvSpPr/>
          <p:nvPr/>
        </p:nvSpPr>
        <p:spPr bwMode="auto">
          <a:xfrm>
            <a:off x="2468838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8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B8D2D132-CD59-47B1-8EC1-4BF4AF6CF661}"/>
              </a:ext>
            </a:extLst>
          </p:cNvPr>
          <p:cNvSpPr/>
          <p:nvPr/>
        </p:nvSpPr>
        <p:spPr bwMode="auto">
          <a:xfrm>
            <a:off x="2831555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8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F1290EFF-91FB-4A5B-A706-4B037B891D08}"/>
              </a:ext>
            </a:extLst>
          </p:cNvPr>
          <p:cNvSpPr/>
          <p:nvPr/>
        </p:nvSpPr>
        <p:spPr bwMode="auto">
          <a:xfrm>
            <a:off x="3194271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12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A809F9B3-CBE8-4317-AD14-B0F8EC04A28F}"/>
              </a:ext>
            </a:extLst>
          </p:cNvPr>
          <p:cNvSpPr/>
          <p:nvPr/>
        </p:nvSpPr>
        <p:spPr bwMode="auto">
          <a:xfrm>
            <a:off x="3556987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14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15A04756-45BB-4D1F-AF88-8A0FB27CCD51}"/>
              </a:ext>
            </a:extLst>
          </p:cNvPr>
          <p:cNvSpPr/>
          <p:nvPr/>
        </p:nvSpPr>
        <p:spPr bwMode="auto">
          <a:xfrm>
            <a:off x="3919704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14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DDDF20CA-9644-4C0F-BD74-9CCAE2770094}"/>
              </a:ext>
            </a:extLst>
          </p:cNvPr>
          <p:cNvSpPr/>
          <p:nvPr/>
        </p:nvSpPr>
        <p:spPr bwMode="auto">
          <a:xfrm>
            <a:off x="4282420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14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D3F9330E-0FD2-49B8-83D6-559F47A11EC2}"/>
              </a:ext>
            </a:extLst>
          </p:cNvPr>
          <p:cNvSpPr/>
          <p:nvPr/>
        </p:nvSpPr>
        <p:spPr bwMode="auto">
          <a:xfrm>
            <a:off x="4645136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14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A80289C1-525E-4F2A-9BB9-743C1577726C}"/>
              </a:ext>
            </a:extLst>
          </p:cNvPr>
          <p:cNvSpPr/>
          <p:nvPr/>
        </p:nvSpPr>
        <p:spPr bwMode="auto">
          <a:xfrm>
            <a:off x="5007852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14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DE474E56-6324-472A-86D3-3B20831CD51C}"/>
              </a:ext>
            </a:extLst>
          </p:cNvPr>
          <p:cNvSpPr/>
          <p:nvPr/>
        </p:nvSpPr>
        <p:spPr bwMode="auto">
          <a:xfrm>
            <a:off x="5370569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14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AD533051-A6CD-4D6A-8D03-90A6F1AA9508}"/>
              </a:ext>
            </a:extLst>
          </p:cNvPr>
          <p:cNvSpPr/>
          <p:nvPr/>
        </p:nvSpPr>
        <p:spPr bwMode="auto">
          <a:xfrm>
            <a:off x="5733285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F9AE57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14</a:t>
            </a:r>
            <a:endParaRPr lang="fr-FR" sz="16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EF2A8E09-906A-4296-96D8-0A18BE1CDF63}"/>
              </a:ext>
            </a:extLst>
          </p:cNvPr>
          <p:cNvSpPr/>
          <p:nvPr/>
        </p:nvSpPr>
        <p:spPr bwMode="auto">
          <a:xfrm>
            <a:off x="6095999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F97B57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14</a:t>
            </a:r>
            <a:endParaRPr lang="fr-FR" sz="16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F30BFAC0-D795-4ADE-B371-2BD435DFFCFB}"/>
              </a:ext>
            </a:extLst>
          </p:cNvPr>
          <p:cNvSpPr/>
          <p:nvPr/>
        </p:nvSpPr>
        <p:spPr bwMode="auto">
          <a:xfrm>
            <a:off x="6458715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BBE925B3-116B-4DE1-89EA-B1672AA3614E}"/>
              </a:ext>
            </a:extLst>
          </p:cNvPr>
          <p:cNvSpPr/>
          <p:nvPr/>
        </p:nvSpPr>
        <p:spPr bwMode="auto">
          <a:xfrm>
            <a:off x="6821431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02164972-405E-41CF-88D0-331943EA6F5E}"/>
              </a:ext>
            </a:extLst>
          </p:cNvPr>
          <p:cNvSpPr/>
          <p:nvPr/>
        </p:nvSpPr>
        <p:spPr bwMode="auto">
          <a:xfrm>
            <a:off x="7184148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A7F5445E-BFB4-4C74-9562-7B70D37B80BC}"/>
              </a:ext>
            </a:extLst>
          </p:cNvPr>
          <p:cNvSpPr/>
          <p:nvPr/>
        </p:nvSpPr>
        <p:spPr bwMode="auto">
          <a:xfrm>
            <a:off x="7546864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05254600-73DA-4F18-8904-601C08F32CB7}"/>
              </a:ext>
            </a:extLst>
          </p:cNvPr>
          <p:cNvSpPr/>
          <p:nvPr/>
        </p:nvSpPr>
        <p:spPr bwMode="auto">
          <a:xfrm>
            <a:off x="7909580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98778FCC-E001-4742-B924-6987A686EC66}"/>
              </a:ext>
            </a:extLst>
          </p:cNvPr>
          <p:cNvSpPr/>
          <p:nvPr/>
        </p:nvSpPr>
        <p:spPr bwMode="auto">
          <a:xfrm>
            <a:off x="8272296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408EF320-8C02-4685-ABC5-389F81E7FE50}"/>
              </a:ext>
            </a:extLst>
          </p:cNvPr>
          <p:cNvSpPr/>
          <p:nvPr/>
        </p:nvSpPr>
        <p:spPr bwMode="auto">
          <a:xfrm>
            <a:off x="8635013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5C21CC66-7776-4626-8A79-AB114576581B}"/>
              </a:ext>
            </a:extLst>
          </p:cNvPr>
          <p:cNvSpPr/>
          <p:nvPr/>
        </p:nvSpPr>
        <p:spPr bwMode="auto">
          <a:xfrm>
            <a:off x="8997729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C9B12B1C-D5D1-47BC-90DD-B901C7C902A4}"/>
              </a:ext>
            </a:extLst>
          </p:cNvPr>
          <p:cNvSpPr/>
          <p:nvPr/>
        </p:nvSpPr>
        <p:spPr bwMode="auto">
          <a:xfrm>
            <a:off x="9360445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3A6FD462-0FF1-49E6-BC15-04A8DBCC5E41}"/>
              </a:ext>
            </a:extLst>
          </p:cNvPr>
          <p:cNvSpPr/>
          <p:nvPr/>
        </p:nvSpPr>
        <p:spPr bwMode="auto">
          <a:xfrm>
            <a:off x="9723162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741E3C85-A9F5-49D5-927B-7FF00C865BAA}"/>
              </a:ext>
            </a:extLst>
          </p:cNvPr>
          <p:cNvSpPr/>
          <p:nvPr/>
        </p:nvSpPr>
        <p:spPr bwMode="auto">
          <a:xfrm>
            <a:off x="10085878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4" name="Freeform: Shape 63">
            <a:extLst>
              <a:ext uri="{FF2B5EF4-FFF2-40B4-BE49-F238E27FC236}">
                <a16:creationId xmlns:a16="http://schemas.microsoft.com/office/drawing/2014/main" id="{87853643-F646-4ACA-A704-10855F0F5D05}"/>
              </a:ext>
            </a:extLst>
          </p:cNvPr>
          <p:cNvSpPr/>
          <p:nvPr/>
        </p:nvSpPr>
        <p:spPr bwMode="auto">
          <a:xfrm>
            <a:off x="10448594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0247EC92-170A-4DD5-A783-72657954D35D}"/>
              </a:ext>
            </a:extLst>
          </p:cNvPr>
          <p:cNvSpPr/>
          <p:nvPr/>
        </p:nvSpPr>
        <p:spPr bwMode="auto">
          <a:xfrm>
            <a:off x="10811310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78B4B0CE-8F66-4F94-B536-050978745719}"/>
              </a:ext>
            </a:extLst>
          </p:cNvPr>
          <p:cNvSpPr/>
          <p:nvPr/>
        </p:nvSpPr>
        <p:spPr bwMode="auto">
          <a:xfrm>
            <a:off x="11174027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CE165F66-EF39-4E2E-AE10-A70A97221750}"/>
              </a:ext>
            </a:extLst>
          </p:cNvPr>
          <p:cNvSpPr/>
          <p:nvPr/>
        </p:nvSpPr>
        <p:spPr bwMode="auto">
          <a:xfrm>
            <a:off x="11536743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A59F8484-1CE9-4FC6-9897-18CCE4CDA817}"/>
              </a:ext>
            </a:extLst>
          </p:cNvPr>
          <p:cNvSpPr/>
          <p:nvPr/>
        </p:nvSpPr>
        <p:spPr bwMode="auto">
          <a:xfrm>
            <a:off x="-198120" y="-63498"/>
            <a:ext cx="490660" cy="2593338"/>
          </a:xfrm>
          <a:prstGeom prst="rect">
            <a:avLst/>
          </a:prstGeom>
          <a:solidFill>
            <a:srgbClr val="343D46"/>
          </a:solidFill>
          <a:ln w="28575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cxnSp>
        <p:nvCxnSpPr>
          <p:cNvPr id="69" name="Connector: Curved 68">
            <a:extLst>
              <a:ext uri="{FF2B5EF4-FFF2-40B4-BE49-F238E27FC236}">
                <a16:creationId xmlns:a16="http://schemas.microsoft.com/office/drawing/2014/main" id="{3A59E17A-6047-4B8A-BA94-3DFDF9DBB919}"/>
              </a:ext>
            </a:extLst>
          </p:cNvPr>
          <p:cNvCxnSpPr>
            <a:cxnSpLocks/>
          </p:cNvCxnSpPr>
          <p:nvPr/>
        </p:nvCxnSpPr>
        <p:spPr>
          <a:xfrm rot="16200000" flipV="1">
            <a:off x="6091173" y="1225287"/>
            <a:ext cx="12700" cy="365760"/>
          </a:xfrm>
          <a:prstGeom prst="curvedConnector3">
            <a:avLst>
              <a:gd name="adj1" fmla="val 1500000"/>
            </a:avLst>
          </a:prstGeom>
          <a:ln w="19050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40A3869D-9790-4738-9447-72CBB2162005}"/>
              </a:ext>
            </a:extLst>
          </p:cNvPr>
          <p:cNvSpPr txBox="1"/>
          <p:nvPr/>
        </p:nvSpPr>
        <p:spPr>
          <a:xfrm>
            <a:off x="133571" y="3566279"/>
            <a:ext cx="30607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>
                <a:solidFill>
                  <a:srgbClr val="33CCFF"/>
                </a:solidFill>
                <a:latin typeface="Eudoxus Sans Medium" pitchFamily="2" charset="0"/>
                <a:cs typeface="Eudoxus Sans Medium" pitchFamily="2" charset="0"/>
              </a:rPr>
              <a:t>input:</a:t>
            </a:r>
          </a:p>
          <a:p>
            <a:r>
              <a:rPr lang="fr-FR" sz="20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train_days </a:t>
            </a:r>
            <a:r>
              <a:rPr lang="fr-FR" sz="20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=</a:t>
            </a:r>
          </a:p>
          <a:p>
            <a:r>
              <a:rPr lang="fr-FR" sz="2000">
                <a:latin typeface="Eudoxus Sans Medium" pitchFamily="2" charset="0"/>
                <a:cs typeface="Eudoxus Sans Medium" pitchFamily="2" charset="0"/>
              </a:rPr>
              <a:t>[</a:t>
            </a:r>
            <a:r>
              <a:rPr lang="fr-FR" sz="2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2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2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8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2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9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2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22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2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23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2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28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2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31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]</a:t>
            </a:r>
            <a:br>
              <a:rPr lang="fr-FR" sz="2000">
                <a:latin typeface="Eudoxus Sans Medium" pitchFamily="2" charset="0"/>
                <a:cs typeface="Eudoxus Sans Medium" pitchFamily="2" charset="0"/>
              </a:rPr>
            </a:br>
            <a:r>
              <a:rPr lang="fr-FR" sz="20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costs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 </a:t>
            </a:r>
            <a:r>
              <a:rPr lang="fr-FR" sz="20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=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 [</a:t>
            </a:r>
            <a:r>
              <a:rPr lang="fr-FR" sz="2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2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10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2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25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]</a:t>
            </a:r>
          </a:p>
          <a:p>
            <a:r>
              <a:rPr lang="fr-FR" sz="20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n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 </a:t>
            </a:r>
            <a:r>
              <a:rPr lang="fr-FR" sz="20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=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 </a:t>
            </a:r>
            <a:r>
              <a:rPr lang="fr-FR" sz="2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32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171C58AC-D3F1-42B3-B46A-1BFCF95A57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6987" y="3591974"/>
            <a:ext cx="8542723" cy="3139321"/>
          </a:xfrm>
          <a:prstGeom prst="rect">
            <a:avLst/>
          </a:prstGeom>
          <a:solidFill>
            <a:srgbClr val="343D4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fr-FR" altLang="fr-FR" b="0" i="1" u="none" strike="noStrike" cap="none" normalizeH="0" baseline="0">
                <a:ln>
                  <a:noFill/>
                </a:ln>
                <a:solidFill>
                  <a:srgbClr val="5EB4B4"/>
                </a:solidFill>
                <a:effectLst/>
                <a:latin typeface="Consolas" panose="020B0609020204030204" pitchFamily="49" charset="0"/>
              </a:rPr>
              <a:t>cost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train_days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costs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n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not in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train_days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&gt;=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else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day_cost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costs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&gt;=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else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week_cost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costs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7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&gt;=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else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month_cost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costs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30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&gt;=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else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min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day_cost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week_cost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month_cost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endParaRPr kumimoji="0" lang="fr-FR" altLang="fr-FR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4683678"/>
      </p:ext>
    </p:extLst>
  </p:cSld>
  <p:clrMapOvr>
    <a:masterClrMapping/>
  </p:clrMapOvr>
  <p:transition>
    <p:fade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3547B03C-3242-4F3E-979C-B2DEC27994DB}"/>
              </a:ext>
            </a:extLst>
          </p:cNvPr>
          <p:cNvSpPr/>
          <p:nvPr/>
        </p:nvSpPr>
        <p:spPr bwMode="auto">
          <a:xfrm>
            <a:off x="292541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7D170733-8FAA-4236-80EA-4DD889762254}"/>
              </a:ext>
            </a:extLst>
          </p:cNvPr>
          <p:cNvSpPr/>
          <p:nvPr/>
        </p:nvSpPr>
        <p:spPr bwMode="auto">
          <a:xfrm>
            <a:off x="655257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1400" dirty="0">
              <a:solidFill>
                <a:srgbClr val="F97B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C8FECA02-ABF5-498D-ABFB-9F55FB015425}"/>
              </a:ext>
            </a:extLst>
          </p:cNvPr>
          <p:cNvSpPr/>
          <p:nvPr/>
        </p:nvSpPr>
        <p:spPr bwMode="auto">
          <a:xfrm>
            <a:off x="1017973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3A1ACA2C-7988-4D5D-9F18-C395AFC40A56}"/>
              </a:ext>
            </a:extLst>
          </p:cNvPr>
          <p:cNvSpPr/>
          <p:nvPr/>
        </p:nvSpPr>
        <p:spPr bwMode="auto">
          <a:xfrm>
            <a:off x="1380690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  <a:endParaRPr lang="fr-FR" sz="1400" dirty="0">
              <a:solidFill>
                <a:srgbClr val="F97B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F44F2-B8E1-43A7-A313-5BF26E0A9445}"/>
              </a:ext>
            </a:extLst>
          </p:cNvPr>
          <p:cNvSpPr/>
          <p:nvPr/>
        </p:nvSpPr>
        <p:spPr bwMode="auto">
          <a:xfrm>
            <a:off x="1743406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18AAED3-9556-46C7-BD09-E5FF04BC358C}"/>
              </a:ext>
            </a:extLst>
          </p:cNvPr>
          <p:cNvSpPr/>
          <p:nvPr/>
        </p:nvSpPr>
        <p:spPr bwMode="auto">
          <a:xfrm>
            <a:off x="2106122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5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809C394-913E-40A2-A4B6-CD97C9B650AF}"/>
              </a:ext>
            </a:extLst>
          </p:cNvPr>
          <p:cNvSpPr/>
          <p:nvPr/>
        </p:nvSpPr>
        <p:spPr bwMode="auto">
          <a:xfrm>
            <a:off x="2468838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6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29900E3-C961-4C8D-A93F-0AD8BE79491D}"/>
              </a:ext>
            </a:extLst>
          </p:cNvPr>
          <p:cNvSpPr/>
          <p:nvPr/>
        </p:nvSpPr>
        <p:spPr bwMode="auto">
          <a:xfrm>
            <a:off x="2831555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7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F526571-C411-48A0-9741-69F55123B6AC}"/>
              </a:ext>
            </a:extLst>
          </p:cNvPr>
          <p:cNvSpPr/>
          <p:nvPr/>
        </p:nvSpPr>
        <p:spPr bwMode="auto">
          <a:xfrm>
            <a:off x="3194271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8</a:t>
            </a:r>
            <a:endParaRPr lang="fr-FR" sz="1400" dirty="0">
              <a:solidFill>
                <a:srgbClr val="F97B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C0FD58DC-B568-4164-A9CF-3472BCA80B2B}"/>
              </a:ext>
            </a:extLst>
          </p:cNvPr>
          <p:cNvSpPr/>
          <p:nvPr/>
        </p:nvSpPr>
        <p:spPr bwMode="auto">
          <a:xfrm>
            <a:off x="3556987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9</a:t>
            </a:r>
            <a:endParaRPr lang="fr-FR" sz="1400" dirty="0">
              <a:solidFill>
                <a:srgbClr val="F97B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BD571A5D-D533-43C2-BC6F-241319E06366}"/>
              </a:ext>
            </a:extLst>
          </p:cNvPr>
          <p:cNvSpPr/>
          <p:nvPr/>
        </p:nvSpPr>
        <p:spPr bwMode="auto">
          <a:xfrm>
            <a:off x="3919704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10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E8A0E1AF-3DEC-4F0E-88AB-22322F07CBDB}"/>
              </a:ext>
            </a:extLst>
          </p:cNvPr>
          <p:cNvSpPr/>
          <p:nvPr/>
        </p:nvSpPr>
        <p:spPr bwMode="auto">
          <a:xfrm>
            <a:off x="4282420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11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7020A84C-8CC5-415F-BAE4-C0F29672C204}"/>
              </a:ext>
            </a:extLst>
          </p:cNvPr>
          <p:cNvSpPr/>
          <p:nvPr/>
        </p:nvSpPr>
        <p:spPr bwMode="auto">
          <a:xfrm>
            <a:off x="4645136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12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662B76C-45E0-4E0D-B4F6-CB13809207A8}"/>
              </a:ext>
            </a:extLst>
          </p:cNvPr>
          <p:cNvSpPr/>
          <p:nvPr/>
        </p:nvSpPr>
        <p:spPr bwMode="auto">
          <a:xfrm>
            <a:off x="5007852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13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924040A-4526-4992-B33B-FA7FED246A93}"/>
              </a:ext>
            </a:extLst>
          </p:cNvPr>
          <p:cNvSpPr/>
          <p:nvPr/>
        </p:nvSpPr>
        <p:spPr bwMode="auto">
          <a:xfrm>
            <a:off x="5370569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14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65E39129-AB62-4416-98A2-78DE8E09B72B}"/>
              </a:ext>
            </a:extLst>
          </p:cNvPr>
          <p:cNvSpPr/>
          <p:nvPr/>
        </p:nvSpPr>
        <p:spPr bwMode="auto">
          <a:xfrm>
            <a:off x="5733285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15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FD584E50-AAF4-4814-AEDF-82C23146A672}"/>
              </a:ext>
            </a:extLst>
          </p:cNvPr>
          <p:cNvSpPr/>
          <p:nvPr/>
        </p:nvSpPr>
        <p:spPr bwMode="auto">
          <a:xfrm>
            <a:off x="6095999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16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A74F8F09-9A66-40AF-BFE8-31840F3EE4BF}"/>
              </a:ext>
            </a:extLst>
          </p:cNvPr>
          <p:cNvSpPr/>
          <p:nvPr/>
        </p:nvSpPr>
        <p:spPr bwMode="auto">
          <a:xfrm>
            <a:off x="6458715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17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04F7BB70-13DE-45FC-925B-6581A33A70AF}"/>
              </a:ext>
            </a:extLst>
          </p:cNvPr>
          <p:cNvSpPr/>
          <p:nvPr/>
        </p:nvSpPr>
        <p:spPr bwMode="auto">
          <a:xfrm>
            <a:off x="6821431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18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BC90D1DA-7C99-4057-8035-EB077B130DC1}"/>
              </a:ext>
            </a:extLst>
          </p:cNvPr>
          <p:cNvSpPr/>
          <p:nvPr/>
        </p:nvSpPr>
        <p:spPr bwMode="auto">
          <a:xfrm>
            <a:off x="7184148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19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E7DB2AF4-BDC5-47F8-AA96-1ED65BB4FA5F}"/>
              </a:ext>
            </a:extLst>
          </p:cNvPr>
          <p:cNvSpPr/>
          <p:nvPr/>
        </p:nvSpPr>
        <p:spPr bwMode="auto">
          <a:xfrm>
            <a:off x="7546864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20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8E6F257-62AE-412C-8CA0-9D68B557E46E}"/>
              </a:ext>
            </a:extLst>
          </p:cNvPr>
          <p:cNvSpPr/>
          <p:nvPr/>
        </p:nvSpPr>
        <p:spPr bwMode="auto">
          <a:xfrm>
            <a:off x="7909580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21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FD4D1ECD-0EFF-4A0B-8BBE-757B6DCB1BD5}"/>
              </a:ext>
            </a:extLst>
          </p:cNvPr>
          <p:cNvSpPr/>
          <p:nvPr/>
        </p:nvSpPr>
        <p:spPr bwMode="auto">
          <a:xfrm>
            <a:off x="8272296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22</a:t>
            </a:r>
            <a:endParaRPr lang="fr-FR" sz="1400" dirty="0">
              <a:solidFill>
                <a:srgbClr val="F97B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40E791C4-03D8-40DE-9EE6-D77488845E89}"/>
              </a:ext>
            </a:extLst>
          </p:cNvPr>
          <p:cNvSpPr/>
          <p:nvPr/>
        </p:nvSpPr>
        <p:spPr bwMode="auto">
          <a:xfrm>
            <a:off x="8635013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23</a:t>
            </a:r>
            <a:endParaRPr lang="fr-FR" sz="1400" dirty="0">
              <a:solidFill>
                <a:srgbClr val="F97B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14E04B30-9838-48BE-917C-E9909850CB7A}"/>
              </a:ext>
            </a:extLst>
          </p:cNvPr>
          <p:cNvSpPr/>
          <p:nvPr/>
        </p:nvSpPr>
        <p:spPr bwMode="auto">
          <a:xfrm>
            <a:off x="8997729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24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D9732FFD-A7DC-490F-9D2E-CE72EB46B2FA}"/>
              </a:ext>
            </a:extLst>
          </p:cNvPr>
          <p:cNvSpPr/>
          <p:nvPr/>
        </p:nvSpPr>
        <p:spPr bwMode="auto">
          <a:xfrm>
            <a:off x="9360445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25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F2D18C2-C1B6-4143-B92E-17434D577310}"/>
              </a:ext>
            </a:extLst>
          </p:cNvPr>
          <p:cNvSpPr/>
          <p:nvPr/>
        </p:nvSpPr>
        <p:spPr bwMode="auto">
          <a:xfrm>
            <a:off x="9723162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26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DB9A15EE-35AA-43AD-B4FA-4AF78D8820EC}"/>
              </a:ext>
            </a:extLst>
          </p:cNvPr>
          <p:cNvSpPr/>
          <p:nvPr/>
        </p:nvSpPr>
        <p:spPr bwMode="auto">
          <a:xfrm>
            <a:off x="10085878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27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2D55590-1DA8-40B6-95FC-CE8AC6A6A2AB}"/>
              </a:ext>
            </a:extLst>
          </p:cNvPr>
          <p:cNvSpPr/>
          <p:nvPr/>
        </p:nvSpPr>
        <p:spPr bwMode="auto">
          <a:xfrm>
            <a:off x="10448594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28</a:t>
            </a:r>
            <a:endParaRPr lang="fr-FR" sz="1400" dirty="0">
              <a:solidFill>
                <a:srgbClr val="F97B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9546B2D9-AA7C-4824-BF05-5CCC093FF47F}"/>
              </a:ext>
            </a:extLst>
          </p:cNvPr>
          <p:cNvSpPr/>
          <p:nvPr/>
        </p:nvSpPr>
        <p:spPr bwMode="auto">
          <a:xfrm>
            <a:off x="10811310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29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9D14F9D0-4A7D-4C7C-910D-66A2D3D6270C}"/>
              </a:ext>
            </a:extLst>
          </p:cNvPr>
          <p:cNvSpPr/>
          <p:nvPr/>
        </p:nvSpPr>
        <p:spPr bwMode="auto">
          <a:xfrm>
            <a:off x="11174027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30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531813E2-12A3-449D-94BE-12A4E13DA9C2}"/>
              </a:ext>
            </a:extLst>
          </p:cNvPr>
          <p:cNvSpPr/>
          <p:nvPr/>
        </p:nvSpPr>
        <p:spPr bwMode="auto">
          <a:xfrm>
            <a:off x="11536743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31</a:t>
            </a:r>
            <a:endParaRPr lang="fr-FR" sz="1400" dirty="0">
              <a:solidFill>
                <a:srgbClr val="F97B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8D3806C3-CC39-4B6F-9379-1F852292990E}"/>
              </a:ext>
            </a:extLst>
          </p:cNvPr>
          <p:cNvSpPr/>
          <p:nvPr/>
        </p:nvSpPr>
        <p:spPr bwMode="auto">
          <a:xfrm>
            <a:off x="292541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82648F34-00F5-413F-84A3-72E4FB1C1A62}"/>
              </a:ext>
            </a:extLst>
          </p:cNvPr>
          <p:cNvSpPr/>
          <p:nvPr/>
        </p:nvSpPr>
        <p:spPr bwMode="auto">
          <a:xfrm>
            <a:off x="655257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71538B34-9FEA-43ED-B6C5-DF38E988ED9B}"/>
              </a:ext>
            </a:extLst>
          </p:cNvPr>
          <p:cNvSpPr/>
          <p:nvPr/>
        </p:nvSpPr>
        <p:spPr bwMode="auto">
          <a:xfrm>
            <a:off x="1017973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A7DB71E7-A53C-47DC-9D8F-B9773CD4002D}"/>
              </a:ext>
            </a:extLst>
          </p:cNvPr>
          <p:cNvSpPr/>
          <p:nvPr/>
        </p:nvSpPr>
        <p:spPr bwMode="auto">
          <a:xfrm>
            <a:off x="1380690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8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8468A985-3439-4FE8-A39B-7A4F2882600F}"/>
              </a:ext>
            </a:extLst>
          </p:cNvPr>
          <p:cNvSpPr/>
          <p:nvPr/>
        </p:nvSpPr>
        <p:spPr bwMode="auto">
          <a:xfrm>
            <a:off x="1743406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8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CE42CDED-7010-4052-B0F1-F3E79AA444A9}"/>
              </a:ext>
            </a:extLst>
          </p:cNvPr>
          <p:cNvSpPr/>
          <p:nvPr/>
        </p:nvSpPr>
        <p:spPr bwMode="auto">
          <a:xfrm>
            <a:off x="2106122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8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AE461AA1-6FD9-467C-B633-16C0CF54956B}"/>
              </a:ext>
            </a:extLst>
          </p:cNvPr>
          <p:cNvSpPr/>
          <p:nvPr/>
        </p:nvSpPr>
        <p:spPr bwMode="auto">
          <a:xfrm>
            <a:off x="2468838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8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B8D2D132-CD59-47B1-8EC1-4BF4AF6CF661}"/>
              </a:ext>
            </a:extLst>
          </p:cNvPr>
          <p:cNvSpPr/>
          <p:nvPr/>
        </p:nvSpPr>
        <p:spPr bwMode="auto">
          <a:xfrm>
            <a:off x="2831555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8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F1290EFF-91FB-4A5B-A706-4B037B891D08}"/>
              </a:ext>
            </a:extLst>
          </p:cNvPr>
          <p:cNvSpPr/>
          <p:nvPr/>
        </p:nvSpPr>
        <p:spPr bwMode="auto">
          <a:xfrm>
            <a:off x="3194271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12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A809F9B3-CBE8-4317-AD14-B0F8EC04A28F}"/>
              </a:ext>
            </a:extLst>
          </p:cNvPr>
          <p:cNvSpPr/>
          <p:nvPr/>
        </p:nvSpPr>
        <p:spPr bwMode="auto">
          <a:xfrm>
            <a:off x="3556987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14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15A04756-45BB-4D1F-AF88-8A0FB27CCD51}"/>
              </a:ext>
            </a:extLst>
          </p:cNvPr>
          <p:cNvSpPr/>
          <p:nvPr/>
        </p:nvSpPr>
        <p:spPr bwMode="auto">
          <a:xfrm>
            <a:off x="3919704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14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DDDF20CA-9644-4C0F-BD74-9CCAE2770094}"/>
              </a:ext>
            </a:extLst>
          </p:cNvPr>
          <p:cNvSpPr/>
          <p:nvPr/>
        </p:nvSpPr>
        <p:spPr bwMode="auto">
          <a:xfrm>
            <a:off x="4282420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14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D3F9330E-0FD2-49B8-83D6-559F47A11EC2}"/>
              </a:ext>
            </a:extLst>
          </p:cNvPr>
          <p:cNvSpPr/>
          <p:nvPr/>
        </p:nvSpPr>
        <p:spPr bwMode="auto">
          <a:xfrm>
            <a:off x="4645136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14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A80289C1-525E-4F2A-9BB9-743C1577726C}"/>
              </a:ext>
            </a:extLst>
          </p:cNvPr>
          <p:cNvSpPr/>
          <p:nvPr/>
        </p:nvSpPr>
        <p:spPr bwMode="auto">
          <a:xfrm>
            <a:off x="5007852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14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DE474E56-6324-472A-86D3-3B20831CD51C}"/>
              </a:ext>
            </a:extLst>
          </p:cNvPr>
          <p:cNvSpPr/>
          <p:nvPr/>
        </p:nvSpPr>
        <p:spPr bwMode="auto">
          <a:xfrm>
            <a:off x="5370569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14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AD533051-A6CD-4D6A-8D03-90A6F1AA9508}"/>
              </a:ext>
            </a:extLst>
          </p:cNvPr>
          <p:cNvSpPr/>
          <p:nvPr/>
        </p:nvSpPr>
        <p:spPr bwMode="auto">
          <a:xfrm>
            <a:off x="5733285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14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EF2A8E09-906A-4296-96D8-0A18BE1CDF63}"/>
              </a:ext>
            </a:extLst>
          </p:cNvPr>
          <p:cNvSpPr/>
          <p:nvPr/>
        </p:nvSpPr>
        <p:spPr bwMode="auto">
          <a:xfrm>
            <a:off x="6095999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F9AE57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14</a:t>
            </a:r>
            <a:endParaRPr lang="fr-FR" sz="16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F30BFAC0-D795-4ADE-B371-2BD435DFFCFB}"/>
              </a:ext>
            </a:extLst>
          </p:cNvPr>
          <p:cNvSpPr/>
          <p:nvPr/>
        </p:nvSpPr>
        <p:spPr bwMode="auto">
          <a:xfrm>
            <a:off x="6458715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F97B57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14</a:t>
            </a:r>
            <a:endParaRPr lang="fr-FR" sz="16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BBE925B3-116B-4DE1-89EA-B1672AA3614E}"/>
              </a:ext>
            </a:extLst>
          </p:cNvPr>
          <p:cNvSpPr/>
          <p:nvPr/>
        </p:nvSpPr>
        <p:spPr bwMode="auto">
          <a:xfrm>
            <a:off x="6821431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02164972-405E-41CF-88D0-331943EA6F5E}"/>
              </a:ext>
            </a:extLst>
          </p:cNvPr>
          <p:cNvSpPr/>
          <p:nvPr/>
        </p:nvSpPr>
        <p:spPr bwMode="auto">
          <a:xfrm>
            <a:off x="7184148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A7F5445E-BFB4-4C74-9562-7B70D37B80BC}"/>
              </a:ext>
            </a:extLst>
          </p:cNvPr>
          <p:cNvSpPr/>
          <p:nvPr/>
        </p:nvSpPr>
        <p:spPr bwMode="auto">
          <a:xfrm>
            <a:off x="7546864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05254600-73DA-4F18-8904-601C08F32CB7}"/>
              </a:ext>
            </a:extLst>
          </p:cNvPr>
          <p:cNvSpPr/>
          <p:nvPr/>
        </p:nvSpPr>
        <p:spPr bwMode="auto">
          <a:xfrm>
            <a:off x="7909580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98778FCC-E001-4742-B924-6987A686EC66}"/>
              </a:ext>
            </a:extLst>
          </p:cNvPr>
          <p:cNvSpPr/>
          <p:nvPr/>
        </p:nvSpPr>
        <p:spPr bwMode="auto">
          <a:xfrm>
            <a:off x="8272296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408EF320-8C02-4685-ABC5-389F81E7FE50}"/>
              </a:ext>
            </a:extLst>
          </p:cNvPr>
          <p:cNvSpPr/>
          <p:nvPr/>
        </p:nvSpPr>
        <p:spPr bwMode="auto">
          <a:xfrm>
            <a:off x="8635013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5C21CC66-7776-4626-8A79-AB114576581B}"/>
              </a:ext>
            </a:extLst>
          </p:cNvPr>
          <p:cNvSpPr/>
          <p:nvPr/>
        </p:nvSpPr>
        <p:spPr bwMode="auto">
          <a:xfrm>
            <a:off x="8997729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C9B12B1C-D5D1-47BC-90DD-B901C7C902A4}"/>
              </a:ext>
            </a:extLst>
          </p:cNvPr>
          <p:cNvSpPr/>
          <p:nvPr/>
        </p:nvSpPr>
        <p:spPr bwMode="auto">
          <a:xfrm>
            <a:off x="9360445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3A6FD462-0FF1-49E6-BC15-04A8DBCC5E41}"/>
              </a:ext>
            </a:extLst>
          </p:cNvPr>
          <p:cNvSpPr/>
          <p:nvPr/>
        </p:nvSpPr>
        <p:spPr bwMode="auto">
          <a:xfrm>
            <a:off x="9723162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741E3C85-A9F5-49D5-927B-7FF00C865BAA}"/>
              </a:ext>
            </a:extLst>
          </p:cNvPr>
          <p:cNvSpPr/>
          <p:nvPr/>
        </p:nvSpPr>
        <p:spPr bwMode="auto">
          <a:xfrm>
            <a:off x="10085878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4" name="Freeform: Shape 63">
            <a:extLst>
              <a:ext uri="{FF2B5EF4-FFF2-40B4-BE49-F238E27FC236}">
                <a16:creationId xmlns:a16="http://schemas.microsoft.com/office/drawing/2014/main" id="{87853643-F646-4ACA-A704-10855F0F5D05}"/>
              </a:ext>
            </a:extLst>
          </p:cNvPr>
          <p:cNvSpPr/>
          <p:nvPr/>
        </p:nvSpPr>
        <p:spPr bwMode="auto">
          <a:xfrm>
            <a:off x="10448594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0247EC92-170A-4DD5-A783-72657954D35D}"/>
              </a:ext>
            </a:extLst>
          </p:cNvPr>
          <p:cNvSpPr/>
          <p:nvPr/>
        </p:nvSpPr>
        <p:spPr bwMode="auto">
          <a:xfrm>
            <a:off x="10811310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78B4B0CE-8F66-4F94-B536-050978745719}"/>
              </a:ext>
            </a:extLst>
          </p:cNvPr>
          <p:cNvSpPr/>
          <p:nvPr/>
        </p:nvSpPr>
        <p:spPr bwMode="auto">
          <a:xfrm>
            <a:off x="11174027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CE165F66-EF39-4E2E-AE10-A70A97221750}"/>
              </a:ext>
            </a:extLst>
          </p:cNvPr>
          <p:cNvSpPr/>
          <p:nvPr/>
        </p:nvSpPr>
        <p:spPr bwMode="auto">
          <a:xfrm>
            <a:off x="11536743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A59F8484-1CE9-4FC6-9897-18CCE4CDA817}"/>
              </a:ext>
            </a:extLst>
          </p:cNvPr>
          <p:cNvSpPr/>
          <p:nvPr/>
        </p:nvSpPr>
        <p:spPr bwMode="auto">
          <a:xfrm>
            <a:off x="-198120" y="-63498"/>
            <a:ext cx="490660" cy="2593338"/>
          </a:xfrm>
          <a:prstGeom prst="rect">
            <a:avLst/>
          </a:prstGeom>
          <a:solidFill>
            <a:srgbClr val="343D46"/>
          </a:solidFill>
          <a:ln w="28575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cxnSp>
        <p:nvCxnSpPr>
          <p:cNvPr id="69" name="Connector: Curved 68">
            <a:extLst>
              <a:ext uri="{FF2B5EF4-FFF2-40B4-BE49-F238E27FC236}">
                <a16:creationId xmlns:a16="http://schemas.microsoft.com/office/drawing/2014/main" id="{15F1A286-1487-4977-9A69-1D3B1B36EC95}"/>
              </a:ext>
            </a:extLst>
          </p:cNvPr>
          <p:cNvCxnSpPr>
            <a:cxnSpLocks/>
          </p:cNvCxnSpPr>
          <p:nvPr/>
        </p:nvCxnSpPr>
        <p:spPr>
          <a:xfrm rot="16200000" flipV="1">
            <a:off x="6453887" y="1225287"/>
            <a:ext cx="12700" cy="365760"/>
          </a:xfrm>
          <a:prstGeom prst="curvedConnector3">
            <a:avLst>
              <a:gd name="adj1" fmla="val 1500000"/>
            </a:avLst>
          </a:prstGeom>
          <a:ln w="19050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AB8CE2E2-BD58-481B-9263-F09D9B197F5C}"/>
              </a:ext>
            </a:extLst>
          </p:cNvPr>
          <p:cNvSpPr txBox="1"/>
          <p:nvPr/>
        </p:nvSpPr>
        <p:spPr>
          <a:xfrm>
            <a:off x="133571" y="3566279"/>
            <a:ext cx="30607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>
                <a:solidFill>
                  <a:srgbClr val="33CCFF"/>
                </a:solidFill>
                <a:latin typeface="Eudoxus Sans Medium" pitchFamily="2" charset="0"/>
                <a:cs typeface="Eudoxus Sans Medium" pitchFamily="2" charset="0"/>
              </a:rPr>
              <a:t>input:</a:t>
            </a:r>
          </a:p>
          <a:p>
            <a:r>
              <a:rPr lang="fr-FR" sz="20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train_days </a:t>
            </a:r>
            <a:r>
              <a:rPr lang="fr-FR" sz="20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=</a:t>
            </a:r>
          </a:p>
          <a:p>
            <a:r>
              <a:rPr lang="fr-FR" sz="2000">
                <a:latin typeface="Eudoxus Sans Medium" pitchFamily="2" charset="0"/>
                <a:cs typeface="Eudoxus Sans Medium" pitchFamily="2" charset="0"/>
              </a:rPr>
              <a:t>[</a:t>
            </a:r>
            <a:r>
              <a:rPr lang="fr-FR" sz="2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2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2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8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2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9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2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22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2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23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2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28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2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31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]</a:t>
            </a:r>
            <a:br>
              <a:rPr lang="fr-FR" sz="2000">
                <a:latin typeface="Eudoxus Sans Medium" pitchFamily="2" charset="0"/>
                <a:cs typeface="Eudoxus Sans Medium" pitchFamily="2" charset="0"/>
              </a:rPr>
            </a:br>
            <a:r>
              <a:rPr lang="fr-FR" sz="20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costs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 </a:t>
            </a:r>
            <a:r>
              <a:rPr lang="fr-FR" sz="20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=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 [</a:t>
            </a:r>
            <a:r>
              <a:rPr lang="fr-FR" sz="2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2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10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2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25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]</a:t>
            </a:r>
          </a:p>
          <a:p>
            <a:r>
              <a:rPr lang="fr-FR" sz="20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n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 </a:t>
            </a:r>
            <a:r>
              <a:rPr lang="fr-FR" sz="20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=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 </a:t>
            </a:r>
            <a:r>
              <a:rPr lang="fr-FR" sz="2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32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3105D3E0-B290-498D-BAA5-0F0077AB47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6987" y="3591974"/>
            <a:ext cx="8542723" cy="3139321"/>
          </a:xfrm>
          <a:prstGeom prst="rect">
            <a:avLst/>
          </a:prstGeom>
          <a:solidFill>
            <a:srgbClr val="343D4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fr-FR" altLang="fr-FR" b="0" i="1" u="none" strike="noStrike" cap="none" normalizeH="0" baseline="0">
                <a:ln>
                  <a:noFill/>
                </a:ln>
                <a:solidFill>
                  <a:srgbClr val="5EB4B4"/>
                </a:solidFill>
                <a:effectLst/>
                <a:latin typeface="Consolas" panose="020B0609020204030204" pitchFamily="49" charset="0"/>
              </a:rPr>
              <a:t>cost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train_days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costs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n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not in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train_days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&gt;=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else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day_cost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costs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&gt;=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else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week_cost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costs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7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&gt;=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else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month_cost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costs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30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&gt;=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else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min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day_cost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week_cost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month_cost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endParaRPr kumimoji="0" lang="fr-FR" altLang="fr-FR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3438977"/>
      </p:ext>
    </p:extLst>
  </p:cSld>
  <p:clrMapOvr>
    <a:masterClrMapping/>
  </p:clrMapOvr>
  <p:transition>
    <p:fade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3547B03C-3242-4F3E-979C-B2DEC27994DB}"/>
              </a:ext>
            </a:extLst>
          </p:cNvPr>
          <p:cNvSpPr/>
          <p:nvPr/>
        </p:nvSpPr>
        <p:spPr bwMode="auto">
          <a:xfrm>
            <a:off x="292541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7D170733-8FAA-4236-80EA-4DD889762254}"/>
              </a:ext>
            </a:extLst>
          </p:cNvPr>
          <p:cNvSpPr/>
          <p:nvPr/>
        </p:nvSpPr>
        <p:spPr bwMode="auto">
          <a:xfrm>
            <a:off x="655257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1400" dirty="0">
              <a:solidFill>
                <a:srgbClr val="F97B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C8FECA02-ABF5-498D-ABFB-9F55FB015425}"/>
              </a:ext>
            </a:extLst>
          </p:cNvPr>
          <p:cNvSpPr/>
          <p:nvPr/>
        </p:nvSpPr>
        <p:spPr bwMode="auto">
          <a:xfrm>
            <a:off x="1017973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3A1ACA2C-7988-4D5D-9F18-C395AFC40A56}"/>
              </a:ext>
            </a:extLst>
          </p:cNvPr>
          <p:cNvSpPr/>
          <p:nvPr/>
        </p:nvSpPr>
        <p:spPr bwMode="auto">
          <a:xfrm>
            <a:off x="1380690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  <a:endParaRPr lang="fr-FR" sz="1400" dirty="0">
              <a:solidFill>
                <a:srgbClr val="F97B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F44F2-B8E1-43A7-A313-5BF26E0A9445}"/>
              </a:ext>
            </a:extLst>
          </p:cNvPr>
          <p:cNvSpPr/>
          <p:nvPr/>
        </p:nvSpPr>
        <p:spPr bwMode="auto">
          <a:xfrm>
            <a:off x="1743406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18AAED3-9556-46C7-BD09-E5FF04BC358C}"/>
              </a:ext>
            </a:extLst>
          </p:cNvPr>
          <p:cNvSpPr/>
          <p:nvPr/>
        </p:nvSpPr>
        <p:spPr bwMode="auto">
          <a:xfrm>
            <a:off x="2106122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5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809C394-913E-40A2-A4B6-CD97C9B650AF}"/>
              </a:ext>
            </a:extLst>
          </p:cNvPr>
          <p:cNvSpPr/>
          <p:nvPr/>
        </p:nvSpPr>
        <p:spPr bwMode="auto">
          <a:xfrm>
            <a:off x="2468838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6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29900E3-C961-4C8D-A93F-0AD8BE79491D}"/>
              </a:ext>
            </a:extLst>
          </p:cNvPr>
          <p:cNvSpPr/>
          <p:nvPr/>
        </p:nvSpPr>
        <p:spPr bwMode="auto">
          <a:xfrm>
            <a:off x="2831555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7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F526571-C411-48A0-9741-69F55123B6AC}"/>
              </a:ext>
            </a:extLst>
          </p:cNvPr>
          <p:cNvSpPr/>
          <p:nvPr/>
        </p:nvSpPr>
        <p:spPr bwMode="auto">
          <a:xfrm>
            <a:off x="3194271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8</a:t>
            </a:r>
            <a:endParaRPr lang="fr-FR" sz="1400" dirty="0">
              <a:solidFill>
                <a:srgbClr val="F97B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C0FD58DC-B568-4164-A9CF-3472BCA80B2B}"/>
              </a:ext>
            </a:extLst>
          </p:cNvPr>
          <p:cNvSpPr/>
          <p:nvPr/>
        </p:nvSpPr>
        <p:spPr bwMode="auto">
          <a:xfrm>
            <a:off x="3556987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9</a:t>
            </a:r>
            <a:endParaRPr lang="fr-FR" sz="1400" dirty="0">
              <a:solidFill>
                <a:srgbClr val="F97B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BD571A5D-D533-43C2-BC6F-241319E06366}"/>
              </a:ext>
            </a:extLst>
          </p:cNvPr>
          <p:cNvSpPr/>
          <p:nvPr/>
        </p:nvSpPr>
        <p:spPr bwMode="auto">
          <a:xfrm>
            <a:off x="3919704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10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E8A0E1AF-3DEC-4F0E-88AB-22322F07CBDB}"/>
              </a:ext>
            </a:extLst>
          </p:cNvPr>
          <p:cNvSpPr/>
          <p:nvPr/>
        </p:nvSpPr>
        <p:spPr bwMode="auto">
          <a:xfrm>
            <a:off x="4282420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11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7020A84C-8CC5-415F-BAE4-C0F29672C204}"/>
              </a:ext>
            </a:extLst>
          </p:cNvPr>
          <p:cNvSpPr/>
          <p:nvPr/>
        </p:nvSpPr>
        <p:spPr bwMode="auto">
          <a:xfrm>
            <a:off x="4645136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12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662B76C-45E0-4E0D-B4F6-CB13809207A8}"/>
              </a:ext>
            </a:extLst>
          </p:cNvPr>
          <p:cNvSpPr/>
          <p:nvPr/>
        </p:nvSpPr>
        <p:spPr bwMode="auto">
          <a:xfrm>
            <a:off x="5007852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13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924040A-4526-4992-B33B-FA7FED246A93}"/>
              </a:ext>
            </a:extLst>
          </p:cNvPr>
          <p:cNvSpPr/>
          <p:nvPr/>
        </p:nvSpPr>
        <p:spPr bwMode="auto">
          <a:xfrm>
            <a:off x="5370569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14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65E39129-AB62-4416-98A2-78DE8E09B72B}"/>
              </a:ext>
            </a:extLst>
          </p:cNvPr>
          <p:cNvSpPr/>
          <p:nvPr/>
        </p:nvSpPr>
        <p:spPr bwMode="auto">
          <a:xfrm>
            <a:off x="5733285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15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FD584E50-AAF4-4814-AEDF-82C23146A672}"/>
              </a:ext>
            </a:extLst>
          </p:cNvPr>
          <p:cNvSpPr/>
          <p:nvPr/>
        </p:nvSpPr>
        <p:spPr bwMode="auto">
          <a:xfrm>
            <a:off x="6095999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16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A74F8F09-9A66-40AF-BFE8-31840F3EE4BF}"/>
              </a:ext>
            </a:extLst>
          </p:cNvPr>
          <p:cNvSpPr/>
          <p:nvPr/>
        </p:nvSpPr>
        <p:spPr bwMode="auto">
          <a:xfrm>
            <a:off x="6458715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17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04F7BB70-13DE-45FC-925B-6581A33A70AF}"/>
              </a:ext>
            </a:extLst>
          </p:cNvPr>
          <p:cNvSpPr/>
          <p:nvPr/>
        </p:nvSpPr>
        <p:spPr bwMode="auto">
          <a:xfrm>
            <a:off x="6821431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18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BC90D1DA-7C99-4057-8035-EB077B130DC1}"/>
              </a:ext>
            </a:extLst>
          </p:cNvPr>
          <p:cNvSpPr/>
          <p:nvPr/>
        </p:nvSpPr>
        <p:spPr bwMode="auto">
          <a:xfrm>
            <a:off x="7184148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19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E7DB2AF4-BDC5-47F8-AA96-1ED65BB4FA5F}"/>
              </a:ext>
            </a:extLst>
          </p:cNvPr>
          <p:cNvSpPr/>
          <p:nvPr/>
        </p:nvSpPr>
        <p:spPr bwMode="auto">
          <a:xfrm>
            <a:off x="7546864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20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8E6F257-62AE-412C-8CA0-9D68B557E46E}"/>
              </a:ext>
            </a:extLst>
          </p:cNvPr>
          <p:cNvSpPr/>
          <p:nvPr/>
        </p:nvSpPr>
        <p:spPr bwMode="auto">
          <a:xfrm>
            <a:off x="7909580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21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FD4D1ECD-0EFF-4A0B-8BBE-757B6DCB1BD5}"/>
              </a:ext>
            </a:extLst>
          </p:cNvPr>
          <p:cNvSpPr/>
          <p:nvPr/>
        </p:nvSpPr>
        <p:spPr bwMode="auto">
          <a:xfrm>
            <a:off x="8272296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22</a:t>
            </a:r>
            <a:endParaRPr lang="fr-FR" sz="1400" dirty="0">
              <a:solidFill>
                <a:srgbClr val="F97B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40E791C4-03D8-40DE-9EE6-D77488845E89}"/>
              </a:ext>
            </a:extLst>
          </p:cNvPr>
          <p:cNvSpPr/>
          <p:nvPr/>
        </p:nvSpPr>
        <p:spPr bwMode="auto">
          <a:xfrm>
            <a:off x="8635013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23</a:t>
            </a:r>
            <a:endParaRPr lang="fr-FR" sz="1400" dirty="0">
              <a:solidFill>
                <a:srgbClr val="F97B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14E04B30-9838-48BE-917C-E9909850CB7A}"/>
              </a:ext>
            </a:extLst>
          </p:cNvPr>
          <p:cNvSpPr/>
          <p:nvPr/>
        </p:nvSpPr>
        <p:spPr bwMode="auto">
          <a:xfrm>
            <a:off x="8997729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24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D9732FFD-A7DC-490F-9D2E-CE72EB46B2FA}"/>
              </a:ext>
            </a:extLst>
          </p:cNvPr>
          <p:cNvSpPr/>
          <p:nvPr/>
        </p:nvSpPr>
        <p:spPr bwMode="auto">
          <a:xfrm>
            <a:off x="9360445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25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F2D18C2-C1B6-4143-B92E-17434D577310}"/>
              </a:ext>
            </a:extLst>
          </p:cNvPr>
          <p:cNvSpPr/>
          <p:nvPr/>
        </p:nvSpPr>
        <p:spPr bwMode="auto">
          <a:xfrm>
            <a:off x="9723162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26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DB9A15EE-35AA-43AD-B4FA-4AF78D8820EC}"/>
              </a:ext>
            </a:extLst>
          </p:cNvPr>
          <p:cNvSpPr/>
          <p:nvPr/>
        </p:nvSpPr>
        <p:spPr bwMode="auto">
          <a:xfrm>
            <a:off x="10085878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27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2D55590-1DA8-40B6-95FC-CE8AC6A6A2AB}"/>
              </a:ext>
            </a:extLst>
          </p:cNvPr>
          <p:cNvSpPr/>
          <p:nvPr/>
        </p:nvSpPr>
        <p:spPr bwMode="auto">
          <a:xfrm>
            <a:off x="10448594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28</a:t>
            </a:r>
            <a:endParaRPr lang="fr-FR" sz="1400" dirty="0">
              <a:solidFill>
                <a:srgbClr val="F97B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9546B2D9-AA7C-4824-BF05-5CCC093FF47F}"/>
              </a:ext>
            </a:extLst>
          </p:cNvPr>
          <p:cNvSpPr/>
          <p:nvPr/>
        </p:nvSpPr>
        <p:spPr bwMode="auto">
          <a:xfrm>
            <a:off x="10811310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29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9D14F9D0-4A7D-4C7C-910D-66A2D3D6270C}"/>
              </a:ext>
            </a:extLst>
          </p:cNvPr>
          <p:cNvSpPr/>
          <p:nvPr/>
        </p:nvSpPr>
        <p:spPr bwMode="auto">
          <a:xfrm>
            <a:off x="11174027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30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531813E2-12A3-449D-94BE-12A4E13DA9C2}"/>
              </a:ext>
            </a:extLst>
          </p:cNvPr>
          <p:cNvSpPr/>
          <p:nvPr/>
        </p:nvSpPr>
        <p:spPr bwMode="auto">
          <a:xfrm>
            <a:off x="11536743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31</a:t>
            </a:r>
            <a:endParaRPr lang="fr-FR" sz="1400" dirty="0">
              <a:solidFill>
                <a:srgbClr val="F97B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8D3806C3-CC39-4B6F-9379-1F852292990E}"/>
              </a:ext>
            </a:extLst>
          </p:cNvPr>
          <p:cNvSpPr/>
          <p:nvPr/>
        </p:nvSpPr>
        <p:spPr bwMode="auto">
          <a:xfrm>
            <a:off x="292541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82648F34-00F5-413F-84A3-72E4FB1C1A62}"/>
              </a:ext>
            </a:extLst>
          </p:cNvPr>
          <p:cNvSpPr/>
          <p:nvPr/>
        </p:nvSpPr>
        <p:spPr bwMode="auto">
          <a:xfrm>
            <a:off x="655257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71538B34-9FEA-43ED-B6C5-DF38E988ED9B}"/>
              </a:ext>
            </a:extLst>
          </p:cNvPr>
          <p:cNvSpPr/>
          <p:nvPr/>
        </p:nvSpPr>
        <p:spPr bwMode="auto">
          <a:xfrm>
            <a:off x="1017973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A7DB71E7-A53C-47DC-9D8F-B9773CD4002D}"/>
              </a:ext>
            </a:extLst>
          </p:cNvPr>
          <p:cNvSpPr/>
          <p:nvPr/>
        </p:nvSpPr>
        <p:spPr bwMode="auto">
          <a:xfrm>
            <a:off x="1380690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8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8468A985-3439-4FE8-A39B-7A4F2882600F}"/>
              </a:ext>
            </a:extLst>
          </p:cNvPr>
          <p:cNvSpPr/>
          <p:nvPr/>
        </p:nvSpPr>
        <p:spPr bwMode="auto">
          <a:xfrm>
            <a:off x="1743406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8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CE42CDED-7010-4052-B0F1-F3E79AA444A9}"/>
              </a:ext>
            </a:extLst>
          </p:cNvPr>
          <p:cNvSpPr/>
          <p:nvPr/>
        </p:nvSpPr>
        <p:spPr bwMode="auto">
          <a:xfrm>
            <a:off x="2106122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8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AE461AA1-6FD9-467C-B633-16C0CF54956B}"/>
              </a:ext>
            </a:extLst>
          </p:cNvPr>
          <p:cNvSpPr/>
          <p:nvPr/>
        </p:nvSpPr>
        <p:spPr bwMode="auto">
          <a:xfrm>
            <a:off x="2468838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8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B8D2D132-CD59-47B1-8EC1-4BF4AF6CF661}"/>
              </a:ext>
            </a:extLst>
          </p:cNvPr>
          <p:cNvSpPr/>
          <p:nvPr/>
        </p:nvSpPr>
        <p:spPr bwMode="auto">
          <a:xfrm>
            <a:off x="2831555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8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F1290EFF-91FB-4A5B-A706-4B037B891D08}"/>
              </a:ext>
            </a:extLst>
          </p:cNvPr>
          <p:cNvSpPr/>
          <p:nvPr/>
        </p:nvSpPr>
        <p:spPr bwMode="auto">
          <a:xfrm>
            <a:off x="3194271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12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A809F9B3-CBE8-4317-AD14-B0F8EC04A28F}"/>
              </a:ext>
            </a:extLst>
          </p:cNvPr>
          <p:cNvSpPr/>
          <p:nvPr/>
        </p:nvSpPr>
        <p:spPr bwMode="auto">
          <a:xfrm>
            <a:off x="3556987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14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15A04756-45BB-4D1F-AF88-8A0FB27CCD51}"/>
              </a:ext>
            </a:extLst>
          </p:cNvPr>
          <p:cNvSpPr/>
          <p:nvPr/>
        </p:nvSpPr>
        <p:spPr bwMode="auto">
          <a:xfrm>
            <a:off x="3919704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14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DDDF20CA-9644-4C0F-BD74-9CCAE2770094}"/>
              </a:ext>
            </a:extLst>
          </p:cNvPr>
          <p:cNvSpPr/>
          <p:nvPr/>
        </p:nvSpPr>
        <p:spPr bwMode="auto">
          <a:xfrm>
            <a:off x="4282420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14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D3F9330E-0FD2-49B8-83D6-559F47A11EC2}"/>
              </a:ext>
            </a:extLst>
          </p:cNvPr>
          <p:cNvSpPr/>
          <p:nvPr/>
        </p:nvSpPr>
        <p:spPr bwMode="auto">
          <a:xfrm>
            <a:off x="4645136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14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A80289C1-525E-4F2A-9BB9-743C1577726C}"/>
              </a:ext>
            </a:extLst>
          </p:cNvPr>
          <p:cNvSpPr/>
          <p:nvPr/>
        </p:nvSpPr>
        <p:spPr bwMode="auto">
          <a:xfrm>
            <a:off x="5007852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14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DE474E56-6324-472A-86D3-3B20831CD51C}"/>
              </a:ext>
            </a:extLst>
          </p:cNvPr>
          <p:cNvSpPr/>
          <p:nvPr/>
        </p:nvSpPr>
        <p:spPr bwMode="auto">
          <a:xfrm>
            <a:off x="5370569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14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AD533051-A6CD-4D6A-8D03-90A6F1AA9508}"/>
              </a:ext>
            </a:extLst>
          </p:cNvPr>
          <p:cNvSpPr/>
          <p:nvPr/>
        </p:nvSpPr>
        <p:spPr bwMode="auto">
          <a:xfrm>
            <a:off x="5733285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14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EF2A8E09-906A-4296-96D8-0A18BE1CDF63}"/>
              </a:ext>
            </a:extLst>
          </p:cNvPr>
          <p:cNvSpPr/>
          <p:nvPr/>
        </p:nvSpPr>
        <p:spPr bwMode="auto">
          <a:xfrm>
            <a:off x="6095999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14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F30BFAC0-D795-4ADE-B371-2BD435DFFCFB}"/>
              </a:ext>
            </a:extLst>
          </p:cNvPr>
          <p:cNvSpPr/>
          <p:nvPr/>
        </p:nvSpPr>
        <p:spPr bwMode="auto">
          <a:xfrm>
            <a:off x="6458715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F9AE57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14</a:t>
            </a:r>
            <a:endParaRPr lang="fr-FR" sz="16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BBE925B3-116B-4DE1-89EA-B1672AA3614E}"/>
              </a:ext>
            </a:extLst>
          </p:cNvPr>
          <p:cNvSpPr/>
          <p:nvPr/>
        </p:nvSpPr>
        <p:spPr bwMode="auto">
          <a:xfrm>
            <a:off x="6821431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F97B57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14</a:t>
            </a:r>
            <a:endParaRPr lang="fr-FR" sz="16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02164972-405E-41CF-88D0-331943EA6F5E}"/>
              </a:ext>
            </a:extLst>
          </p:cNvPr>
          <p:cNvSpPr/>
          <p:nvPr/>
        </p:nvSpPr>
        <p:spPr bwMode="auto">
          <a:xfrm>
            <a:off x="7184148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A7F5445E-BFB4-4C74-9562-7B70D37B80BC}"/>
              </a:ext>
            </a:extLst>
          </p:cNvPr>
          <p:cNvSpPr/>
          <p:nvPr/>
        </p:nvSpPr>
        <p:spPr bwMode="auto">
          <a:xfrm>
            <a:off x="7546864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05254600-73DA-4F18-8904-601C08F32CB7}"/>
              </a:ext>
            </a:extLst>
          </p:cNvPr>
          <p:cNvSpPr/>
          <p:nvPr/>
        </p:nvSpPr>
        <p:spPr bwMode="auto">
          <a:xfrm>
            <a:off x="7909580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98778FCC-E001-4742-B924-6987A686EC66}"/>
              </a:ext>
            </a:extLst>
          </p:cNvPr>
          <p:cNvSpPr/>
          <p:nvPr/>
        </p:nvSpPr>
        <p:spPr bwMode="auto">
          <a:xfrm>
            <a:off x="8272296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408EF320-8C02-4685-ABC5-389F81E7FE50}"/>
              </a:ext>
            </a:extLst>
          </p:cNvPr>
          <p:cNvSpPr/>
          <p:nvPr/>
        </p:nvSpPr>
        <p:spPr bwMode="auto">
          <a:xfrm>
            <a:off x="8635013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5C21CC66-7776-4626-8A79-AB114576581B}"/>
              </a:ext>
            </a:extLst>
          </p:cNvPr>
          <p:cNvSpPr/>
          <p:nvPr/>
        </p:nvSpPr>
        <p:spPr bwMode="auto">
          <a:xfrm>
            <a:off x="8997729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C9B12B1C-D5D1-47BC-90DD-B901C7C902A4}"/>
              </a:ext>
            </a:extLst>
          </p:cNvPr>
          <p:cNvSpPr/>
          <p:nvPr/>
        </p:nvSpPr>
        <p:spPr bwMode="auto">
          <a:xfrm>
            <a:off x="9360445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3A6FD462-0FF1-49E6-BC15-04A8DBCC5E41}"/>
              </a:ext>
            </a:extLst>
          </p:cNvPr>
          <p:cNvSpPr/>
          <p:nvPr/>
        </p:nvSpPr>
        <p:spPr bwMode="auto">
          <a:xfrm>
            <a:off x="9723162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741E3C85-A9F5-49D5-927B-7FF00C865BAA}"/>
              </a:ext>
            </a:extLst>
          </p:cNvPr>
          <p:cNvSpPr/>
          <p:nvPr/>
        </p:nvSpPr>
        <p:spPr bwMode="auto">
          <a:xfrm>
            <a:off x="10085878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4" name="Freeform: Shape 63">
            <a:extLst>
              <a:ext uri="{FF2B5EF4-FFF2-40B4-BE49-F238E27FC236}">
                <a16:creationId xmlns:a16="http://schemas.microsoft.com/office/drawing/2014/main" id="{87853643-F646-4ACA-A704-10855F0F5D05}"/>
              </a:ext>
            </a:extLst>
          </p:cNvPr>
          <p:cNvSpPr/>
          <p:nvPr/>
        </p:nvSpPr>
        <p:spPr bwMode="auto">
          <a:xfrm>
            <a:off x="10448594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0247EC92-170A-4DD5-A783-72657954D35D}"/>
              </a:ext>
            </a:extLst>
          </p:cNvPr>
          <p:cNvSpPr/>
          <p:nvPr/>
        </p:nvSpPr>
        <p:spPr bwMode="auto">
          <a:xfrm>
            <a:off x="10811310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78B4B0CE-8F66-4F94-B536-050978745719}"/>
              </a:ext>
            </a:extLst>
          </p:cNvPr>
          <p:cNvSpPr/>
          <p:nvPr/>
        </p:nvSpPr>
        <p:spPr bwMode="auto">
          <a:xfrm>
            <a:off x="11174027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CE165F66-EF39-4E2E-AE10-A70A97221750}"/>
              </a:ext>
            </a:extLst>
          </p:cNvPr>
          <p:cNvSpPr/>
          <p:nvPr/>
        </p:nvSpPr>
        <p:spPr bwMode="auto">
          <a:xfrm>
            <a:off x="11536743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A59F8484-1CE9-4FC6-9897-18CCE4CDA817}"/>
              </a:ext>
            </a:extLst>
          </p:cNvPr>
          <p:cNvSpPr/>
          <p:nvPr/>
        </p:nvSpPr>
        <p:spPr bwMode="auto">
          <a:xfrm>
            <a:off x="-198120" y="-63498"/>
            <a:ext cx="490660" cy="2593338"/>
          </a:xfrm>
          <a:prstGeom prst="rect">
            <a:avLst/>
          </a:prstGeom>
          <a:solidFill>
            <a:srgbClr val="343D46"/>
          </a:solidFill>
          <a:ln w="28575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cxnSp>
        <p:nvCxnSpPr>
          <p:cNvPr id="69" name="Connector: Curved 68">
            <a:extLst>
              <a:ext uri="{FF2B5EF4-FFF2-40B4-BE49-F238E27FC236}">
                <a16:creationId xmlns:a16="http://schemas.microsoft.com/office/drawing/2014/main" id="{664A5C5A-8E5D-49A9-A9AC-EA63427579C6}"/>
              </a:ext>
            </a:extLst>
          </p:cNvPr>
          <p:cNvCxnSpPr>
            <a:cxnSpLocks/>
          </p:cNvCxnSpPr>
          <p:nvPr/>
        </p:nvCxnSpPr>
        <p:spPr>
          <a:xfrm rot="16200000" flipV="1">
            <a:off x="6816603" y="1225287"/>
            <a:ext cx="12700" cy="365760"/>
          </a:xfrm>
          <a:prstGeom prst="curvedConnector3">
            <a:avLst>
              <a:gd name="adj1" fmla="val 1500000"/>
            </a:avLst>
          </a:prstGeom>
          <a:ln w="19050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E0ED5896-260F-4C10-ACD8-229FA17197E9}"/>
              </a:ext>
            </a:extLst>
          </p:cNvPr>
          <p:cNvSpPr txBox="1"/>
          <p:nvPr/>
        </p:nvSpPr>
        <p:spPr>
          <a:xfrm>
            <a:off x="133571" y="3566279"/>
            <a:ext cx="30607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>
                <a:solidFill>
                  <a:srgbClr val="33CCFF"/>
                </a:solidFill>
                <a:latin typeface="Eudoxus Sans Medium" pitchFamily="2" charset="0"/>
                <a:cs typeface="Eudoxus Sans Medium" pitchFamily="2" charset="0"/>
              </a:rPr>
              <a:t>input:</a:t>
            </a:r>
          </a:p>
          <a:p>
            <a:r>
              <a:rPr lang="fr-FR" sz="20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train_days </a:t>
            </a:r>
            <a:r>
              <a:rPr lang="fr-FR" sz="20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=</a:t>
            </a:r>
          </a:p>
          <a:p>
            <a:r>
              <a:rPr lang="fr-FR" sz="2000">
                <a:latin typeface="Eudoxus Sans Medium" pitchFamily="2" charset="0"/>
                <a:cs typeface="Eudoxus Sans Medium" pitchFamily="2" charset="0"/>
              </a:rPr>
              <a:t>[</a:t>
            </a:r>
            <a:r>
              <a:rPr lang="fr-FR" sz="2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2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2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8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2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9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2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22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2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23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2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28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2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31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]</a:t>
            </a:r>
            <a:br>
              <a:rPr lang="fr-FR" sz="2000">
                <a:latin typeface="Eudoxus Sans Medium" pitchFamily="2" charset="0"/>
                <a:cs typeface="Eudoxus Sans Medium" pitchFamily="2" charset="0"/>
              </a:rPr>
            </a:br>
            <a:r>
              <a:rPr lang="fr-FR" sz="20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costs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 </a:t>
            </a:r>
            <a:r>
              <a:rPr lang="fr-FR" sz="20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=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 [</a:t>
            </a:r>
            <a:r>
              <a:rPr lang="fr-FR" sz="2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2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10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2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25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]</a:t>
            </a:r>
          </a:p>
          <a:p>
            <a:r>
              <a:rPr lang="fr-FR" sz="20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n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 </a:t>
            </a:r>
            <a:r>
              <a:rPr lang="fr-FR" sz="20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=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 </a:t>
            </a:r>
            <a:r>
              <a:rPr lang="fr-FR" sz="2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32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8A066013-2C2A-4812-BE35-779D614986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6987" y="3591974"/>
            <a:ext cx="8542723" cy="3139321"/>
          </a:xfrm>
          <a:prstGeom prst="rect">
            <a:avLst/>
          </a:prstGeom>
          <a:solidFill>
            <a:srgbClr val="343D4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fr-FR" altLang="fr-FR" b="0" i="1" u="none" strike="noStrike" cap="none" normalizeH="0" baseline="0">
                <a:ln>
                  <a:noFill/>
                </a:ln>
                <a:solidFill>
                  <a:srgbClr val="5EB4B4"/>
                </a:solidFill>
                <a:effectLst/>
                <a:latin typeface="Consolas" panose="020B0609020204030204" pitchFamily="49" charset="0"/>
              </a:rPr>
              <a:t>cost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train_days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costs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n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not in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train_days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&gt;=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else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day_cost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costs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&gt;=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else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week_cost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costs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7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&gt;=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else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month_cost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costs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30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&gt;=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else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min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day_cost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week_cost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month_cost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endParaRPr kumimoji="0" lang="fr-FR" altLang="fr-FR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1788984"/>
      </p:ext>
    </p:extLst>
  </p:cSld>
  <p:clrMapOvr>
    <a:masterClrMapping/>
  </p:clrMapOvr>
  <p:transition>
    <p:fade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3547B03C-3242-4F3E-979C-B2DEC27994DB}"/>
              </a:ext>
            </a:extLst>
          </p:cNvPr>
          <p:cNvSpPr/>
          <p:nvPr/>
        </p:nvSpPr>
        <p:spPr bwMode="auto">
          <a:xfrm>
            <a:off x="292541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7D170733-8FAA-4236-80EA-4DD889762254}"/>
              </a:ext>
            </a:extLst>
          </p:cNvPr>
          <p:cNvSpPr/>
          <p:nvPr/>
        </p:nvSpPr>
        <p:spPr bwMode="auto">
          <a:xfrm>
            <a:off x="655257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1400" dirty="0">
              <a:solidFill>
                <a:srgbClr val="F97B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C8FECA02-ABF5-498D-ABFB-9F55FB015425}"/>
              </a:ext>
            </a:extLst>
          </p:cNvPr>
          <p:cNvSpPr/>
          <p:nvPr/>
        </p:nvSpPr>
        <p:spPr bwMode="auto">
          <a:xfrm>
            <a:off x="1017973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3A1ACA2C-7988-4D5D-9F18-C395AFC40A56}"/>
              </a:ext>
            </a:extLst>
          </p:cNvPr>
          <p:cNvSpPr/>
          <p:nvPr/>
        </p:nvSpPr>
        <p:spPr bwMode="auto">
          <a:xfrm>
            <a:off x="1380690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  <a:endParaRPr lang="fr-FR" sz="1400" dirty="0">
              <a:solidFill>
                <a:srgbClr val="F97B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F44F2-B8E1-43A7-A313-5BF26E0A9445}"/>
              </a:ext>
            </a:extLst>
          </p:cNvPr>
          <p:cNvSpPr/>
          <p:nvPr/>
        </p:nvSpPr>
        <p:spPr bwMode="auto">
          <a:xfrm>
            <a:off x="1743406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18AAED3-9556-46C7-BD09-E5FF04BC358C}"/>
              </a:ext>
            </a:extLst>
          </p:cNvPr>
          <p:cNvSpPr/>
          <p:nvPr/>
        </p:nvSpPr>
        <p:spPr bwMode="auto">
          <a:xfrm>
            <a:off x="2106122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5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809C394-913E-40A2-A4B6-CD97C9B650AF}"/>
              </a:ext>
            </a:extLst>
          </p:cNvPr>
          <p:cNvSpPr/>
          <p:nvPr/>
        </p:nvSpPr>
        <p:spPr bwMode="auto">
          <a:xfrm>
            <a:off x="2468838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6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29900E3-C961-4C8D-A93F-0AD8BE79491D}"/>
              </a:ext>
            </a:extLst>
          </p:cNvPr>
          <p:cNvSpPr/>
          <p:nvPr/>
        </p:nvSpPr>
        <p:spPr bwMode="auto">
          <a:xfrm>
            <a:off x="2831555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7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F526571-C411-48A0-9741-69F55123B6AC}"/>
              </a:ext>
            </a:extLst>
          </p:cNvPr>
          <p:cNvSpPr/>
          <p:nvPr/>
        </p:nvSpPr>
        <p:spPr bwMode="auto">
          <a:xfrm>
            <a:off x="3194271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8</a:t>
            </a:r>
            <a:endParaRPr lang="fr-FR" sz="1400" dirty="0">
              <a:solidFill>
                <a:srgbClr val="F97B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C0FD58DC-B568-4164-A9CF-3472BCA80B2B}"/>
              </a:ext>
            </a:extLst>
          </p:cNvPr>
          <p:cNvSpPr/>
          <p:nvPr/>
        </p:nvSpPr>
        <p:spPr bwMode="auto">
          <a:xfrm>
            <a:off x="3556987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9</a:t>
            </a:r>
            <a:endParaRPr lang="fr-FR" sz="1400" dirty="0">
              <a:solidFill>
                <a:srgbClr val="F97B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BD571A5D-D533-43C2-BC6F-241319E06366}"/>
              </a:ext>
            </a:extLst>
          </p:cNvPr>
          <p:cNvSpPr/>
          <p:nvPr/>
        </p:nvSpPr>
        <p:spPr bwMode="auto">
          <a:xfrm>
            <a:off x="3919704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10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E8A0E1AF-3DEC-4F0E-88AB-22322F07CBDB}"/>
              </a:ext>
            </a:extLst>
          </p:cNvPr>
          <p:cNvSpPr/>
          <p:nvPr/>
        </p:nvSpPr>
        <p:spPr bwMode="auto">
          <a:xfrm>
            <a:off x="4282420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11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7020A84C-8CC5-415F-BAE4-C0F29672C204}"/>
              </a:ext>
            </a:extLst>
          </p:cNvPr>
          <p:cNvSpPr/>
          <p:nvPr/>
        </p:nvSpPr>
        <p:spPr bwMode="auto">
          <a:xfrm>
            <a:off x="4645136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12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662B76C-45E0-4E0D-B4F6-CB13809207A8}"/>
              </a:ext>
            </a:extLst>
          </p:cNvPr>
          <p:cNvSpPr/>
          <p:nvPr/>
        </p:nvSpPr>
        <p:spPr bwMode="auto">
          <a:xfrm>
            <a:off x="5007852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13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924040A-4526-4992-B33B-FA7FED246A93}"/>
              </a:ext>
            </a:extLst>
          </p:cNvPr>
          <p:cNvSpPr/>
          <p:nvPr/>
        </p:nvSpPr>
        <p:spPr bwMode="auto">
          <a:xfrm>
            <a:off x="5370569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14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65E39129-AB62-4416-98A2-78DE8E09B72B}"/>
              </a:ext>
            </a:extLst>
          </p:cNvPr>
          <p:cNvSpPr/>
          <p:nvPr/>
        </p:nvSpPr>
        <p:spPr bwMode="auto">
          <a:xfrm>
            <a:off x="5733285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15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FD584E50-AAF4-4814-AEDF-82C23146A672}"/>
              </a:ext>
            </a:extLst>
          </p:cNvPr>
          <p:cNvSpPr/>
          <p:nvPr/>
        </p:nvSpPr>
        <p:spPr bwMode="auto">
          <a:xfrm>
            <a:off x="6095999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16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A74F8F09-9A66-40AF-BFE8-31840F3EE4BF}"/>
              </a:ext>
            </a:extLst>
          </p:cNvPr>
          <p:cNvSpPr/>
          <p:nvPr/>
        </p:nvSpPr>
        <p:spPr bwMode="auto">
          <a:xfrm>
            <a:off x="6458715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17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04F7BB70-13DE-45FC-925B-6581A33A70AF}"/>
              </a:ext>
            </a:extLst>
          </p:cNvPr>
          <p:cNvSpPr/>
          <p:nvPr/>
        </p:nvSpPr>
        <p:spPr bwMode="auto">
          <a:xfrm>
            <a:off x="6821431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18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BC90D1DA-7C99-4057-8035-EB077B130DC1}"/>
              </a:ext>
            </a:extLst>
          </p:cNvPr>
          <p:cNvSpPr/>
          <p:nvPr/>
        </p:nvSpPr>
        <p:spPr bwMode="auto">
          <a:xfrm>
            <a:off x="7184148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19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E7DB2AF4-BDC5-47F8-AA96-1ED65BB4FA5F}"/>
              </a:ext>
            </a:extLst>
          </p:cNvPr>
          <p:cNvSpPr/>
          <p:nvPr/>
        </p:nvSpPr>
        <p:spPr bwMode="auto">
          <a:xfrm>
            <a:off x="7546864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20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8E6F257-62AE-412C-8CA0-9D68B557E46E}"/>
              </a:ext>
            </a:extLst>
          </p:cNvPr>
          <p:cNvSpPr/>
          <p:nvPr/>
        </p:nvSpPr>
        <p:spPr bwMode="auto">
          <a:xfrm>
            <a:off x="7909580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21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FD4D1ECD-0EFF-4A0B-8BBE-757B6DCB1BD5}"/>
              </a:ext>
            </a:extLst>
          </p:cNvPr>
          <p:cNvSpPr/>
          <p:nvPr/>
        </p:nvSpPr>
        <p:spPr bwMode="auto">
          <a:xfrm>
            <a:off x="8272296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22</a:t>
            </a:r>
            <a:endParaRPr lang="fr-FR" sz="1400" dirty="0">
              <a:solidFill>
                <a:srgbClr val="F97B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40E791C4-03D8-40DE-9EE6-D77488845E89}"/>
              </a:ext>
            </a:extLst>
          </p:cNvPr>
          <p:cNvSpPr/>
          <p:nvPr/>
        </p:nvSpPr>
        <p:spPr bwMode="auto">
          <a:xfrm>
            <a:off x="8635013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23</a:t>
            </a:r>
            <a:endParaRPr lang="fr-FR" sz="1400" dirty="0">
              <a:solidFill>
                <a:srgbClr val="F97B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14E04B30-9838-48BE-917C-E9909850CB7A}"/>
              </a:ext>
            </a:extLst>
          </p:cNvPr>
          <p:cNvSpPr/>
          <p:nvPr/>
        </p:nvSpPr>
        <p:spPr bwMode="auto">
          <a:xfrm>
            <a:off x="8997729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24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D9732FFD-A7DC-490F-9D2E-CE72EB46B2FA}"/>
              </a:ext>
            </a:extLst>
          </p:cNvPr>
          <p:cNvSpPr/>
          <p:nvPr/>
        </p:nvSpPr>
        <p:spPr bwMode="auto">
          <a:xfrm>
            <a:off x="9360445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25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F2D18C2-C1B6-4143-B92E-17434D577310}"/>
              </a:ext>
            </a:extLst>
          </p:cNvPr>
          <p:cNvSpPr/>
          <p:nvPr/>
        </p:nvSpPr>
        <p:spPr bwMode="auto">
          <a:xfrm>
            <a:off x="9723162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26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DB9A15EE-35AA-43AD-B4FA-4AF78D8820EC}"/>
              </a:ext>
            </a:extLst>
          </p:cNvPr>
          <p:cNvSpPr/>
          <p:nvPr/>
        </p:nvSpPr>
        <p:spPr bwMode="auto">
          <a:xfrm>
            <a:off x="10085878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27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2D55590-1DA8-40B6-95FC-CE8AC6A6A2AB}"/>
              </a:ext>
            </a:extLst>
          </p:cNvPr>
          <p:cNvSpPr/>
          <p:nvPr/>
        </p:nvSpPr>
        <p:spPr bwMode="auto">
          <a:xfrm>
            <a:off x="10448594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28</a:t>
            </a:r>
            <a:endParaRPr lang="fr-FR" sz="1400" dirty="0">
              <a:solidFill>
                <a:srgbClr val="F97B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9546B2D9-AA7C-4824-BF05-5CCC093FF47F}"/>
              </a:ext>
            </a:extLst>
          </p:cNvPr>
          <p:cNvSpPr/>
          <p:nvPr/>
        </p:nvSpPr>
        <p:spPr bwMode="auto">
          <a:xfrm>
            <a:off x="10811310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29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9D14F9D0-4A7D-4C7C-910D-66A2D3D6270C}"/>
              </a:ext>
            </a:extLst>
          </p:cNvPr>
          <p:cNvSpPr/>
          <p:nvPr/>
        </p:nvSpPr>
        <p:spPr bwMode="auto">
          <a:xfrm>
            <a:off x="11174027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30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531813E2-12A3-449D-94BE-12A4E13DA9C2}"/>
              </a:ext>
            </a:extLst>
          </p:cNvPr>
          <p:cNvSpPr/>
          <p:nvPr/>
        </p:nvSpPr>
        <p:spPr bwMode="auto">
          <a:xfrm>
            <a:off x="11536743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31</a:t>
            </a:r>
            <a:endParaRPr lang="fr-FR" sz="1400" dirty="0">
              <a:solidFill>
                <a:srgbClr val="F97B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8D3806C3-CC39-4B6F-9379-1F852292990E}"/>
              </a:ext>
            </a:extLst>
          </p:cNvPr>
          <p:cNvSpPr/>
          <p:nvPr/>
        </p:nvSpPr>
        <p:spPr bwMode="auto">
          <a:xfrm>
            <a:off x="292541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82648F34-00F5-413F-84A3-72E4FB1C1A62}"/>
              </a:ext>
            </a:extLst>
          </p:cNvPr>
          <p:cNvSpPr/>
          <p:nvPr/>
        </p:nvSpPr>
        <p:spPr bwMode="auto">
          <a:xfrm>
            <a:off x="655257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71538B34-9FEA-43ED-B6C5-DF38E988ED9B}"/>
              </a:ext>
            </a:extLst>
          </p:cNvPr>
          <p:cNvSpPr/>
          <p:nvPr/>
        </p:nvSpPr>
        <p:spPr bwMode="auto">
          <a:xfrm>
            <a:off x="1017973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A7DB71E7-A53C-47DC-9D8F-B9773CD4002D}"/>
              </a:ext>
            </a:extLst>
          </p:cNvPr>
          <p:cNvSpPr/>
          <p:nvPr/>
        </p:nvSpPr>
        <p:spPr bwMode="auto">
          <a:xfrm>
            <a:off x="1380690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8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8468A985-3439-4FE8-A39B-7A4F2882600F}"/>
              </a:ext>
            </a:extLst>
          </p:cNvPr>
          <p:cNvSpPr/>
          <p:nvPr/>
        </p:nvSpPr>
        <p:spPr bwMode="auto">
          <a:xfrm>
            <a:off x="1743406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8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CE42CDED-7010-4052-B0F1-F3E79AA444A9}"/>
              </a:ext>
            </a:extLst>
          </p:cNvPr>
          <p:cNvSpPr/>
          <p:nvPr/>
        </p:nvSpPr>
        <p:spPr bwMode="auto">
          <a:xfrm>
            <a:off x="2106122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8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AE461AA1-6FD9-467C-B633-16C0CF54956B}"/>
              </a:ext>
            </a:extLst>
          </p:cNvPr>
          <p:cNvSpPr/>
          <p:nvPr/>
        </p:nvSpPr>
        <p:spPr bwMode="auto">
          <a:xfrm>
            <a:off x="2468838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8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B8D2D132-CD59-47B1-8EC1-4BF4AF6CF661}"/>
              </a:ext>
            </a:extLst>
          </p:cNvPr>
          <p:cNvSpPr/>
          <p:nvPr/>
        </p:nvSpPr>
        <p:spPr bwMode="auto">
          <a:xfrm>
            <a:off x="2831555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8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F1290EFF-91FB-4A5B-A706-4B037B891D08}"/>
              </a:ext>
            </a:extLst>
          </p:cNvPr>
          <p:cNvSpPr/>
          <p:nvPr/>
        </p:nvSpPr>
        <p:spPr bwMode="auto">
          <a:xfrm>
            <a:off x="3194271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12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A809F9B3-CBE8-4317-AD14-B0F8EC04A28F}"/>
              </a:ext>
            </a:extLst>
          </p:cNvPr>
          <p:cNvSpPr/>
          <p:nvPr/>
        </p:nvSpPr>
        <p:spPr bwMode="auto">
          <a:xfrm>
            <a:off x="3556987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14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15A04756-45BB-4D1F-AF88-8A0FB27CCD51}"/>
              </a:ext>
            </a:extLst>
          </p:cNvPr>
          <p:cNvSpPr/>
          <p:nvPr/>
        </p:nvSpPr>
        <p:spPr bwMode="auto">
          <a:xfrm>
            <a:off x="3919704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14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DDDF20CA-9644-4C0F-BD74-9CCAE2770094}"/>
              </a:ext>
            </a:extLst>
          </p:cNvPr>
          <p:cNvSpPr/>
          <p:nvPr/>
        </p:nvSpPr>
        <p:spPr bwMode="auto">
          <a:xfrm>
            <a:off x="4282420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14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D3F9330E-0FD2-49B8-83D6-559F47A11EC2}"/>
              </a:ext>
            </a:extLst>
          </p:cNvPr>
          <p:cNvSpPr/>
          <p:nvPr/>
        </p:nvSpPr>
        <p:spPr bwMode="auto">
          <a:xfrm>
            <a:off x="4645136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14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A80289C1-525E-4F2A-9BB9-743C1577726C}"/>
              </a:ext>
            </a:extLst>
          </p:cNvPr>
          <p:cNvSpPr/>
          <p:nvPr/>
        </p:nvSpPr>
        <p:spPr bwMode="auto">
          <a:xfrm>
            <a:off x="5007852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14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DE474E56-6324-472A-86D3-3B20831CD51C}"/>
              </a:ext>
            </a:extLst>
          </p:cNvPr>
          <p:cNvSpPr/>
          <p:nvPr/>
        </p:nvSpPr>
        <p:spPr bwMode="auto">
          <a:xfrm>
            <a:off x="5370569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14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AD533051-A6CD-4D6A-8D03-90A6F1AA9508}"/>
              </a:ext>
            </a:extLst>
          </p:cNvPr>
          <p:cNvSpPr/>
          <p:nvPr/>
        </p:nvSpPr>
        <p:spPr bwMode="auto">
          <a:xfrm>
            <a:off x="5733285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14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EF2A8E09-906A-4296-96D8-0A18BE1CDF63}"/>
              </a:ext>
            </a:extLst>
          </p:cNvPr>
          <p:cNvSpPr/>
          <p:nvPr/>
        </p:nvSpPr>
        <p:spPr bwMode="auto">
          <a:xfrm>
            <a:off x="6095999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14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F30BFAC0-D795-4ADE-B371-2BD435DFFCFB}"/>
              </a:ext>
            </a:extLst>
          </p:cNvPr>
          <p:cNvSpPr/>
          <p:nvPr/>
        </p:nvSpPr>
        <p:spPr bwMode="auto">
          <a:xfrm>
            <a:off x="6458715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14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BBE925B3-116B-4DE1-89EA-B1672AA3614E}"/>
              </a:ext>
            </a:extLst>
          </p:cNvPr>
          <p:cNvSpPr/>
          <p:nvPr/>
        </p:nvSpPr>
        <p:spPr bwMode="auto">
          <a:xfrm>
            <a:off x="6821431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F9AE57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14</a:t>
            </a:r>
            <a:endParaRPr lang="fr-FR" sz="16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02164972-405E-41CF-88D0-331943EA6F5E}"/>
              </a:ext>
            </a:extLst>
          </p:cNvPr>
          <p:cNvSpPr/>
          <p:nvPr/>
        </p:nvSpPr>
        <p:spPr bwMode="auto">
          <a:xfrm>
            <a:off x="7184148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F97B57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14</a:t>
            </a:r>
            <a:endParaRPr lang="fr-FR" sz="16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A7F5445E-BFB4-4C74-9562-7B70D37B80BC}"/>
              </a:ext>
            </a:extLst>
          </p:cNvPr>
          <p:cNvSpPr/>
          <p:nvPr/>
        </p:nvSpPr>
        <p:spPr bwMode="auto">
          <a:xfrm>
            <a:off x="7546864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05254600-73DA-4F18-8904-601C08F32CB7}"/>
              </a:ext>
            </a:extLst>
          </p:cNvPr>
          <p:cNvSpPr/>
          <p:nvPr/>
        </p:nvSpPr>
        <p:spPr bwMode="auto">
          <a:xfrm>
            <a:off x="7909580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98778FCC-E001-4742-B924-6987A686EC66}"/>
              </a:ext>
            </a:extLst>
          </p:cNvPr>
          <p:cNvSpPr/>
          <p:nvPr/>
        </p:nvSpPr>
        <p:spPr bwMode="auto">
          <a:xfrm>
            <a:off x="8272296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408EF320-8C02-4685-ABC5-389F81E7FE50}"/>
              </a:ext>
            </a:extLst>
          </p:cNvPr>
          <p:cNvSpPr/>
          <p:nvPr/>
        </p:nvSpPr>
        <p:spPr bwMode="auto">
          <a:xfrm>
            <a:off x="8635013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5C21CC66-7776-4626-8A79-AB114576581B}"/>
              </a:ext>
            </a:extLst>
          </p:cNvPr>
          <p:cNvSpPr/>
          <p:nvPr/>
        </p:nvSpPr>
        <p:spPr bwMode="auto">
          <a:xfrm>
            <a:off x="8997729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C9B12B1C-D5D1-47BC-90DD-B901C7C902A4}"/>
              </a:ext>
            </a:extLst>
          </p:cNvPr>
          <p:cNvSpPr/>
          <p:nvPr/>
        </p:nvSpPr>
        <p:spPr bwMode="auto">
          <a:xfrm>
            <a:off x="9360445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3A6FD462-0FF1-49E6-BC15-04A8DBCC5E41}"/>
              </a:ext>
            </a:extLst>
          </p:cNvPr>
          <p:cNvSpPr/>
          <p:nvPr/>
        </p:nvSpPr>
        <p:spPr bwMode="auto">
          <a:xfrm>
            <a:off x="9723162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741E3C85-A9F5-49D5-927B-7FF00C865BAA}"/>
              </a:ext>
            </a:extLst>
          </p:cNvPr>
          <p:cNvSpPr/>
          <p:nvPr/>
        </p:nvSpPr>
        <p:spPr bwMode="auto">
          <a:xfrm>
            <a:off x="10085878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4" name="Freeform: Shape 63">
            <a:extLst>
              <a:ext uri="{FF2B5EF4-FFF2-40B4-BE49-F238E27FC236}">
                <a16:creationId xmlns:a16="http://schemas.microsoft.com/office/drawing/2014/main" id="{87853643-F646-4ACA-A704-10855F0F5D05}"/>
              </a:ext>
            </a:extLst>
          </p:cNvPr>
          <p:cNvSpPr/>
          <p:nvPr/>
        </p:nvSpPr>
        <p:spPr bwMode="auto">
          <a:xfrm>
            <a:off x="10448594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0247EC92-170A-4DD5-A783-72657954D35D}"/>
              </a:ext>
            </a:extLst>
          </p:cNvPr>
          <p:cNvSpPr/>
          <p:nvPr/>
        </p:nvSpPr>
        <p:spPr bwMode="auto">
          <a:xfrm>
            <a:off x="10811310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78B4B0CE-8F66-4F94-B536-050978745719}"/>
              </a:ext>
            </a:extLst>
          </p:cNvPr>
          <p:cNvSpPr/>
          <p:nvPr/>
        </p:nvSpPr>
        <p:spPr bwMode="auto">
          <a:xfrm>
            <a:off x="11174027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CE165F66-EF39-4E2E-AE10-A70A97221750}"/>
              </a:ext>
            </a:extLst>
          </p:cNvPr>
          <p:cNvSpPr/>
          <p:nvPr/>
        </p:nvSpPr>
        <p:spPr bwMode="auto">
          <a:xfrm>
            <a:off x="11536743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A59F8484-1CE9-4FC6-9897-18CCE4CDA817}"/>
              </a:ext>
            </a:extLst>
          </p:cNvPr>
          <p:cNvSpPr/>
          <p:nvPr/>
        </p:nvSpPr>
        <p:spPr bwMode="auto">
          <a:xfrm>
            <a:off x="-198120" y="-63498"/>
            <a:ext cx="490660" cy="2593338"/>
          </a:xfrm>
          <a:prstGeom prst="rect">
            <a:avLst/>
          </a:prstGeom>
          <a:solidFill>
            <a:srgbClr val="343D46"/>
          </a:solidFill>
          <a:ln w="28575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cxnSp>
        <p:nvCxnSpPr>
          <p:cNvPr id="69" name="Connector: Curved 68">
            <a:extLst>
              <a:ext uri="{FF2B5EF4-FFF2-40B4-BE49-F238E27FC236}">
                <a16:creationId xmlns:a16="http://schemas.microsoft.com/office/drawing/2014/main" id="{E39DC21C-C555-4893-914E-6C469402BDA3}"/>
              </a:ext>
            </a:extLst>
          </p:cNvPr>
          <p:cNvCxnSpPr>
            <a:cxnSpLocks/>
          </p:cNvCxnSpPr>
          <p:nvPr/>
        </p:nvCxnSpPr>
        <p:spPr>
          <a:xfrm rot="16200000" flipV="1">
            <a:off x="7179319" y="1225287"/>
            <a:ext cx="12700" cy="365760"/>
          </a:xfrm>
          <a:prstGeom prst="curvedConnector3">
            <a:avLst>
              <a:gd name="adj1" fmla="val 1500000"/>
            </a:avLst>
          </a:prstGeom>
          <a:ln w="19050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F16E9365-3E91-4D0D-B8A8-6902B0DFE59E}"/>
              </a:ext>
            </a:extLst>
          </p:cNvPr>
          <p:cNvSpPr txBox="1"/>
          <p:nvPr/>
        </p:nvSpPr>
        <p:spPr>
          <a:xfrm>
            <a:off x="133571" y="3566279"/>
            <a:ext cx="30607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>
                <a:solidFill>
                  <a:srgbClr val="33CCFF"/>
                </a:solidFill>
                <a:latin typeface="Eudoxus Sans Medium" pitchFamily="2" charset="0"/>
                <a:cs typeface="Eudoxus Sans Medium" pitchFamily="2" charset="0"/>
              </a:rPr>
              <a:t>input:</a:t>
            </a:r>
          </a:p>
          <a:p>
            <a:r>
              <a:rPr lang="fr-FR" sz="20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train_days </a:t>
            </a:r>
            <a:r>
              <a:rPr lang="fr-FR" sz="20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=</a:t>
            </a:r>
          </a:p>
          <a:p>
            <a:r>
              <a:rPr lang="fr-FR" sz="2000">
                <a:latin typeface="Eudoxus Sans Medium" pitchFamily="2" charset="0"/>
                <a:cs typeface="Eudoxus Sans Medium" pitchFamily="2" charset="0"/>
              </a:rPr>
              <a:t>[</a:t>
            </a:r>
            <a:r>
              <a:rPr lang="fr-FR" sz="2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2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2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8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2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9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2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22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2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23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2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28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2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31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]</a:t>
            </a:r>
            <a:br>
              <a:rPr lang="fr-FR" sz="2000">
                <a:latin typeface="Eudoxus Sans Medium" pitchFamily="2" charset="0"/>
                <a:cs typeface="Eudoxus Sans Medium" pitchFamily="2" charset="0"/>
              </a:rPr>
            </a:br>
            <a:r>
              <a:rPr lang="fr-FR" sz="20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costs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 </a:t>
            </a:r>
            <a:r>
              <a:rPr lang="fr-FR" sz="20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=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 [</a:t>
            </a:r>
            <a:r>
              <a:rPr lang="fr-FR" sz="2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2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10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2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25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]</a:t>
            </a:r>
          </a:p>
          <a:p>
            <a:r>
              <a:rPr lang="fr-FR" sz="20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n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 </a:t>
            </a:r>
            <a:r>
              <a:rPr lang="fr-FR" sz="20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=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 </a:t>
            </a:r>
            <a:r>
              <a:rPr lang="fr-FR" sz="2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32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27223CFB-B667-46E3-8E94-1EE4C82142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6987" y="3591974"/>
            <a:ext cx="8542723" cy="3139321"/>
          </a:xfrm>
          <a:prstGeom prst="rect">
            <a:avLst/>
          </a:prstGeom>
          <a:solidFill>
            <a:srgbClr val="343D4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fr-FR" altLang="fr-FR" b="0" i="1" u="none" strike="noStrike" cap="none" normalizeH="0" baseline="0">
                <a:ln>
                  <a:noFill/>
                </a:ln>
                <a:solidFill>
                  <a:srgbClr val="5EB4B4"/>
                </a:solidFill>
                <a:effectLst/>
                <a:latin typeface="Consolas" panose="020B0609020204030204" pitchFamily="49" charset="0"/>
              </a:rPr>
              <a:t>cost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train_days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costs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n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not in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train_days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&gt;=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else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day_cost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costs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&gt;=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else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week_cost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costs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7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&gt;=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else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month_cost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costs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30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&gt;=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else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min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day_cost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week_cost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month_cost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endParaRPr kumimoji="0" lang="fr-FR" altLang="fr-FR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5111206"/>
      </p:ext>
    </p:extLst>
  </p:cSld>
  <p:clrMapOvr>
    <a:masterClrMapping/>
  </p:clrMapOvr>
  <p:transition>
    <p:fade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3547B03C-3242-4F3E-979C-B2DEC27994DB}"/>
              </a:ext>
            </a:extLst>
          </p:cNvPr>
          <p:cNvSpPr/>
          <p:nvPr/>
        </p:nvSpPr>
        <p:spPr bwMode="auto">
          <a:xfrm>
            <a:off x="292541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7D170733-8FAA-4236-80EA-4DD889762254}"/>
              </a:ext>
            </a:extLst>
          </p:cNvPr>
          <p:cNvSpPr/>
          <p:nvPr/>
        </p:nvSpPr>
        <p:spPr bwMode="auto">
          <a:xfrm>
            <a:off x="655257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1400" dirty="0">
              <a:solidFill>
                <a:srgbClr val="F97B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C8FECA02-ABF5-498D-ABFB-9F55FB015425}"/>
              </a:ext>
            </a:extLst>
          </p:cNvPr>
          <p:cNvSpPr/>
          <p:nvPr/>
        </p:nvSpPr>
        <p:spPr bwMode="auto">
          <a:xfrm>
            <a:off x="1017973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3A1ACA2C-7988-4D5D-9F18-C395AFC40A56}"/>
              </a:ext>
            </a:extLst>
          </p:cNvPr>
          <p:cNvSpPr/>
          <p:nvPr/>
        </p:nvSpPr>
        <p:spPr bwMode="auto">
          <a:xfrm>
            <a:off x="1380690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  <a:endParaRPr lang="fr-FR" sz="1400" dirty="0">
              <a:solidFill>
                <a:srgbClr val="F97B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F44F2-B8E1-43A7-A313-5BF26E0A9445}"/>
              </a:ext>
            </a:extLst>
          </p:cNvPr>
          <p:cNvSpPr/>
          <p:nvPr/>
        </p:nvSpPr>
        <p:spPr bwMode="auto">
          <a:xfrm>
            <a:off x="1743406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18AAED3-9556-46C7-BD09-E5FF04BC358C}"/>
              </a:ext>
            </a:extLst>
          </p:cNvPr>
          <p:cNvSpPr/>
          <p:nvPr/>
        </p:nvSpPr>
        <p:spPr bwMode="auto">
          <a:xfrm>
            <a:off x="2106122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5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809C394-913E-40A2-A4B6-CD97C9B650AF}"/>
              </a:ext>
            </a:extLst>
          </p:cNvPr>
          <p:cNvSpPr/>
          <p:nvPr/>
        </p:nvSpPr>
        <p:spPr bwMode="auto">
          <a:xfrm>
            <a:off x="2468838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6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29900E3-C961-4C8D-A93F-0AD8BE79491D}"/>
              </a:ext>
            </a:extLst>
          </p:cNvPr>
          <p:cNvSpPr/>
          <p:nvPr/>
        </p:nvSpPr>
        <p:spPr bwMode="auto">
          <a:xfrm>
            <a:off x="2831555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7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F526571-C411-48A0-9741-69F55123B6AC}"/>
              </a:ext>
            </a:extLst>
          </p:cNvPr>
          <p:cNvSpPr/>
          <p:nvPr/>
        </p:nvSpPr>
        <p:spPr bwMode="auto">
          <a:xfrm>
            <a:off x="3194271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8</a:t>
            </a:r>
            <a:endParaRPr lang="fr-FR" sz="1400" dirty="0">
              <a:solidFill>
                <a:srgbClr val="F97B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C0FD58DC-B568-4164-A9CF-3472BCA80B2B}"/>
              </a:ext>
            </a:extLst>
          </p:cNvPr>
          <p:cNvSpPr/>
          <p:nvPr/>
        </p:nvSpPr>
        <p:spPr bwMode="auto">
          <a:xfrm>
            <a:off x="3556987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9</a:t>
            </a:r>
            <a:endParaRPr lang="fr-FR" sz="1400" dirty="0">
              <a:solidFill>
                <a:srgbClr val="F97B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BD571A5D-D533-43C2-BC6F-241319E06366}"/>
              </a:ext>
            </a:extLst>
          </p:cNvPr>
          <p:cNvSpPr/>
          <p:nvPr/>
        </p:nvSpPr>
        <p:spPr bwMode="auto">
          <a:xfrm>
            <a:off x="3919704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10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E8A0E1AF-3DEC-4F0E-88AB-22322F07CBDB}"/>
              </a:ext>
            </a:extLst>
          </p:cNvPr>
          <p:cNvSpPr/>
          <p:nvPr/>
        </p:nvSpPr>
        <p:spPr bwMode="auto">
          <a:xfrm>
            <a:off x="4282420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11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7020A84C-8CC5-415F-BAE4-C0F29672C204}"/>
              </a:ext>
            </a:extLst>
          </p:cNvPr>
          <p:cNvSpPr/>
          <p:nvPr/>
        </p:nvSpPr>
        <p:spPr bwMode="auto">
          <a:xfrm>
            <a:off x="4645136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12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662B76C-45E0-4E0D-B4F6-CB13809207A8}"/>
              </a:ext>
            </a:extLst>
          </p:cNvPr>
          <p:cNvSpPr/>
          <p:nvPr/>
        </p:nvSpPr>
        <p:spPr bwMode="auto">
          <a:xfrm>
            <a:off x="5007852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13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924040A-4526-4992-B33B-FA7FED246A93}"/>
              </a:ext>
            </a:extLst>
          </p:cNvPr>
          <p:cNvSpPr/>
          <p:nvPr/>
        </p:nvSpPr>
        <p:spPr bwMode="auto">
          <a:xfrm>
            <a:off x="5370569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14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65E39129-AB62-4416-98A2-78DE8E09B72B}"/>
              </a:ext>
            </a:extLst>
          </p:cNvPr>
          <p:cNvSpPr/>
          <p:nvPr/>
        </p:nvSpPr>
        <p:spPr bwMode="auto">
          <a:xfrm>
            <a:off x="5733285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15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FD584E50-AAF4-4814-AEDF-82C23146A672}"/>
              </a:ext>
            </a:extLst>
          </p:cNvPr>
          <p:cNvSpPr/>
          <p:nvPr/>
        </p:nvSpPr>
        <p:spPr bwMode="auto">
          <a:xfrm>
            <a:off x="6095999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16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A74F8F09-9A66-40AF-BFE8-31840F3EE4BF}"/>
              </a:ext>
            </a:extLst>
          </p:cNvPr>
          <p:cNvSpPr/>
          <p:nvPr/>
        </p:nvSpPr>
        <p:spPr bwMode="auto">
          <a:xfrm>
            <a:off x="6458715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17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04F7BB70-13DE-45FC-925B-6581A33A70AF}"/>
              </a:ext>
            </a:extLst>
          </p:cNvPr>
          <p:cNvSpPr/>
          <p:nvPr/>
        </p:nvSpPr>
        <p:spPr bwMode="auto">
          <a:xfrm>
            <a:off x="6821431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18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BC90D1DA-7C99-4057-8035-EB077B130DC1}"/>
              </a:ext>
            </a:extLst>
          </p:cNvPr>
          <p:cNvSpPr/>
          <p:nvPr/>
        </p:nvSpPr>
        <p:spPr bwMode="auto">
          <a:xfrm>
            <a:off x="7184148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19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E7DB2AF4-BDC5-47F8-AA96-1ED65BB4FA5F}"/>
              </a:ext>
            </a:extLst>
          </p:cNvPr>
          <p:cNvSpPr/>
          <p:nvPr/>
        </p:nvSpPr>
        <p:spPr bwMode="auto">
          <a:xfrm>
            <a:off x="7546864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20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8E6F257-62AE-412C-8CA0-9D68B557E46E}"/>
              </a:ext>
            </a:extLst>
          </p:cNvPr>
          <p:cNvSpPr/>
          <p:nvPr/>
        </p:nvSpPr>
        <p:spPr bwMode="auto">
          <a:xfrm>
            <a:off x="7909580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21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FD4D1ECD-0EFF-4A0B-8BBE-757B6DCB1BD5}"/>
              </a:ext>
            </a:extLst>
          </p:cNvPr>
          <p:cNvSpPr/>
          <p:nvPr/>
        </p:nvSpPr>
        <p:spPr bwMode="auto">
          <a:xfrm>
            <a:off x="8272296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22</a:t>
            </a:r>
            <a:endParaRPr lang="fr-FR" sz="1400" dirty="0">
              <a:solidFill>
                <a:srgbClr val="F97B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40E791C4-03D8-40DE-9EE6-D77488845E89}"/>
              </a:ext>
            </a:extLst>
          </p:cNvPr>
          <p:cNvSpPr/>
          <p:nvPr/>
        </p:nvSpPr>
        <p:spPr bwMode="auto">
          <a:xfrm>
            <a:off x="8635013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23</a:t>
            </a:r>
            <a:endParaRPr lang="fr-FR" sz="1400" dirty="0">
              <a:solidFill>
                <a:srgbClr val="F97B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14E04B30-9838-48BE-917C-E9909850CB7A}"/>
              </a:ext>
            </a:extLst>
          </p:cNvPr>
          <p:cNvSpPr/>
          <p:nvPr/>
        </p:nvSpPr>
        <p:spPr bwMode="auto">
          <a:xfrm>
            <a:off x="8997729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24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D9732FFD-A7DC-490F-9D2E-CE72EB46B2FA}"/>
              </a:ext>
            </a:extLst>
          </p:cNvPr>
          <p:cNvSpPr/>
          <p:nvPr/>
        </p:nvSpPr>
        <p:spPr bwMode="auto">
          <a:xfrm>
            <a:off x="9360445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25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F2D18C2-C1B6-4143-B92E-17434D577310}"/>
              </a:ext>
            </a:extLst>
          </p:cNvPr>
          <p:cNvSpPr/>
          <p:nvPr/>
        </p:nvSpPr>
        <p:spPr bwMode="auto">
          <a:xfrm>
            <a:off x="9723162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26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DB9A15EE-35AA-43AD-B4FA-4AF78D8820EC}"/>
              </a:ext>
            </a:extLst>
          </p:cNvPr>
          <p:cNvSpPr/>
          <p:nvPr/>
        </p:nvSpPr>
        <p:spPr bwMode="auto">
          <a:xfrm>
            <a:off x="10085878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27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2D55590-1DA8-40B6-95FC-CE8AC6A6A2AB}"/>
              </a:ext>
            </a:extLst>
          </p:cNvPr>
          <p:cNvSpPr/>
          <p:nvPr/>
        </p:nvSpPr>
        <p:spPr bwMode="auto">
          <a:xfrm>
            <a:off x="10448594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28</a:t>
            </a:r>
            <a:endParaRPr lang="fr-FR" sz="1400" dirty="0">
              <a:solidFill>
                <a:srgbClr val="F97B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9546B2D9-AA7C-4824-BF05-5CCC093FF47F}"/>
              </a:ext>
            </a:extLst>
          </p:cNvPr>
          <p:cNvSpPr/>
          <p:nvPr/>
        </p:nvSpPr>
        <p:spPr bwMode="auto">
          <a:xfrm>
            <a:off x="10811310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29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9D14F9D0-4A7D-4C7C-910D-66A2D3D6270C}"/>
              </a:ext>
            </a:extLst>
          </p:cNvPr>
          <p:cNvSpPr/>
          <p:nvPr/>
        </p:nvSpPr>
        <p:spPr bwMode="auto">
          <a:xfrm>
            <a:off x="11174027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30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531813E2-12A3-449D-94BE-12A4E13DA9C2}"/>
              </a:ext>
            </a:extLst>
          </p:cNvPr>
          <p:cNvSpPr/>
          <p:nvPr/>
        </p:nvSpPr>
        <p:spPr bwMode="auto">
          <a:xfrm>
            <a:off x="11536743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31</a:t>
            </a:r>
            <a:endParaRPr lang="fr-FR" sz="1400" dirty="0">
              <a:solidFill>
                <a:srgbClr val="F97B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8D3806C3-CC39-4B6F-9379-1F852292990E}"/>
              </a:ext>
            </a:extLst>
          </p:cNvPr>
          <p:cNvSpPr/>
          <p:nvPr/>
        </p:nvSpPr>
        <p:spPr bwMode="auto">
          <a:xfrm>
            <a:off x="292541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82648F34-00F5-413F-84A3-72E4FB1C1A62}"/>
              </a:ext>
            </a:extLst>
          </p:cNvPr>
          <p:cNvSpPr/>
          <p:nvPr/>
        </p:nvSpPr>
        <p:spPr bwMode="auto">
          <a:xfrm>
            <a:off x="655257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71538B34-9FEA-43ED-B6C5-DF38E988ED9B}"/>
              </a:ext>
            </a:extLst>
          </p:cNvPr>
          <p:cNvSpPr/>
          <p:nvPr/>
        </p:nvSpPr>
        <p:spPr bwMode="auto">
          <a:xfrm>
            <a:off x="1017973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A7DB71E7-A53C-47DC-9D8F-B9773CD4002D}"/>
              </a:ext>
            </a:extLst>
          </p:cNvPr>
          <p:cNvSpPr/>
          <p:nvPr/>
        </p:nvSpPr>
        <p:spPr bwMode="auto">
          <a:xfrm>
            <a:off x="1380690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8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8468A985-3439-4FE8-A39B-7A4F2882600F}"/>
              </a:ext>
            </a:extLst>
          </p:cNvPr>
          <p:cNvSpPr/>
          <p:nvPr/>
        </p:nvSpPr>
        <p:spPr bwMode="auto">
          <a:xfrm>
            <a:off x="1743406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8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CE42CDED-7010-4052-B0F1-F3E79AA444A9}"/>
              </a:ext>
            </a:extLst>
          </p:cNvPr>
          <p:cNvSpPr/>
          <p:nvPr/>
        </p:nvSpPr>
        <p:spPr bwMode="auto">
          <a:xfrm>
            <a:off x="2106122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8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AE461AA1-6FD9-467C-B633-16C0CF54956B}"/>
              </a:ext>
            </a:extLst>
          </p:cNvPr>
          <p:cNvSpPr/>
          <p:nvPr/>
        </p:nvSpPr>
        <p:spPr bwMode="auto">
          <a:xfrm>
            <a:off x="2468838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8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B8D2D132-CD59-47B1-8EC1-4BF4AF6CF661}"/>
              </a:ext>
            </a:extLst>
          </p:cNvPr>
          <p:cNvSpPr/>
          <p:nvPr/>
        </p:nvSpPr>
        <p:spPr bwMode="auto">
          <a:xfrm>
            <a:off x="2831555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8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F1290EFF-91FB-4A5B-A706-4B037B891D08}"/>
              </a:ext>
            </a:extLst>
          </p:cNvPr>
          <p:cNvSpPr/>
          <p:nvPr/>
        </p:nvSpPr>
        <p:spPr bwMode="auto">
          <a:xfrm>
            <a:off x="3194271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12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A809F9B3-CBE8-4317-AD14-B0F8EC04A28F}"/>
              </a:ext>
            </a:extLst>
          </p:cNvPr>
          <p:cNvSpPr/>
          <p:nvPr/>
        </p:nvSpPr>
        <p:spPr bwMode="auto">
          <a:xfrm>
            <a:off x="3556987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14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15A04756-45BB-4D1F-AF88-8A0FB27CCD51}"/>
              </a:ext>
            </a:extLst>
          </p:cNvPr>
          <p:cNvSpPr/>
          <p:nvPr/>
        </p:nvSpPr>
        <p:spPr bwMode="auto">
          <a:xfrm>
            <a:off x="3919704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14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DDDF20CA-9644-4C0F-BD74-9CCAE2770094}"/>
              </a:ext>
            </a:extLst>
          </p:cNvPr>
          <p:cNvSpPr/>
          <p:nvPr/>
        </p:nvSpPr>
        <p:spPr bwMode="auto">
          <a:xfrm>
            <a:off x="4282420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14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D3F9330E-0FD2-49B8-83D6-559F47A11EC2}"/>
              </a:ext>
            </a:extLst>
          </p:cNvPr>
          <p:cNvSpPr/>
          <p:nvPr/>
        </p:nvSpPr>
        <p:spPr bwMode="auto">
          <a:xfrm>
            <a:off x="4645136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14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A80289C1-525E-4F2A-9BB9-743C1577726C}"/>
              </a:ext>
            </a:extLst>
          </p:cNvPr>
          <p:cNvSpPr/>
          <p:nvPr/>
        </p:nvSpPr>
        <p:spPr bwMode="auto">
          <a:xfrm>
            <a:off x="5007852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14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DE474E56-6324-472A-86D3-3B20831CD51C}"/>
              </a:ext>
            </a:extLst>
          </p:cNvPr>
          <p:cNvSpPr/>
          <p:nvPr/>
        </p:nvSpPr>
        <p:spPr bwMode="auto">
          <a:xfrm>
            <a:off x="5370569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14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AD533051-A6CD-4D6A-8D03-90A6F1AA9508}"/>
              </a:ext>
            </a:extLst>
          </p:cNvPr>
          <p:cNvSpPr/>
          <p:nvPr/>
        </p:nvSpPr>
        <p:spPr bwMode="auto">
          <a:xfrm>
            <a:off x="5733285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14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EF2A8E09-906A-4296-96D8-0A18BE1CDF63}"/>
              </a:ext>
            </a:extLst>
          </p:cNvPr>
          <p:cNvSpPr/>
          <p:nvPr/>
        </p:nvSpPr>
        <p:spPr bwMode="auto">
          <a:xfrm>
            <a:off x="6095999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14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F30BFAC0-D795-4ADE-B371-2BD435DFFCFB}"/>
              </a:ext>
            </a:extLst>
          </p:cNvPr>
          <p:cNvSpPr/>
          <p:nvPr/>
        </p:nvSpPr>
        <p:spPr bwMode="auto">
          <a:xfrm>
            <a:off x="6458715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14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BBE925B3-116B-4DE1-89EA-B1672AA3614E}"/>
              </a:ext>
            </a:extLst>
          </p:cNvPr>
          <p:cNvSpPr/>
          <p:nvPr/>
        </p:nvSpPr>
        <p:spPr bwMode="auto">
          <a:xfrm>
            <a:off x="6821431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14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02164972-405E-41CF-88D0-331943EA6F5E}"/>
              </a:ext>
            </a:extLst>
          </p:cNvPr>
          <p:cNvSpPr/>
          <p:nvPr/>
        </p:nvSpPr>
        <p:spPr bwMode="auto">
          <a:xfrm>
            <a:off x="7184148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F9AE57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14</a:t>
            </a:r>
            <a:endParaRPr lang="fr-FR" sz="16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A7F5445E-BFB4-4C74-9562-7B70D37B80BC}"/>
              </a:ext>
            </a:extLst>
          </p:cNvPr>
          <p:cNvSpPr/>
          <p:nvPr/>
        </p:nvSpPr>
        <p:spPr bwMode="auto">
          <a:xfrm>
            <a:off x="7546864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F97B57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14</a:t>
            </a:r>
            <a:endParaRPr lang="fr-FR" sz="16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05254600-73DA-4F18-8904-601C08F32CB7}"/>
              </a:ext>
            </a:extLst>
          </p:cNvPr>
          <p:cNvSpPr/>
          <p:nvPr/>
        </p:nvSpPr>
        <p:spPr bwMode="auto">
          <a:xfrm>
            <a:off x="7909580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98778FCC-E001-4742-B924-6987A686EC66}"/>
              </a:ext>
            </a:extLst>
          </p:cNvPr>
          <p:cNvSpPr/>
          <p:nvPr/>
        </p:nvSpPr>
        <p:spPr bwMode="auto">
          <a:xfrm>
            <a:off x="8272296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408EF320-8C02-4685-ABC5-389F81E7FE50}"/>
              </a:ext>
            </a:extLst>
          </p:cNvPr>
          <p:cNvSpPr/>
          <p:nvPr/>
        </p:nvSpPr>
        <p:spPr bwMode="auto">
          <a:xfrm>
            <a:off x="8635013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5C21CC66-7776-4626-8A79-AB114576581B}"/>
              </a:ext>
            </a:extLst>
          </p:cNvPr>
          <p:cNvSpPr/>
          <p:nvPr/>
        </p:nvSpPr>
        <p:spPr bwMode="auto">
          <a:xfrm>
            <a:off x="8997729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C9B12B1C-D5D1-47BC-90DD-B901C7C902A4}"/>
              </a:ext>
            </a:extLst>
          </p:cNvPr>
          <p:cNvSpPr/>
          <p:nvPr/>
        </p:nvSpPr>
        <p:spPr bwMode="auto">
          <a:xfrm>
            <a:off x="9360445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3A6FD462-0FF1-49E6-BC15-04A8DBCC5E41}"/>
              </a:ext>
            </a:extLst>
          </p:cNvPr>
          <p:cNvSpPr/>
          <p:nvPr/>
        </p:nvSpPr>
        <p:spPr bwMode="auto">
          <a:xfrm>
            <a:off x="9723162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741E3C85-A9F5-49D5-927B-7FF00C865BAA}"/>
              </a:ext>
            </a:extLst>
          </p:cNvPr>
          <p:cNvSpPr/>
          <p:nvPr/>
        </p:nvSpPr>
        <p:spPr bwMode="auto">
          <a:xfrm>
            <a:off x="10085878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4" name="Freeform: Shape 63">
            <a:extLst>
              <a:ext uri="{FF2B5EF4-FFF2-40B4-BE49-F238E27FC236}">
                <a16:creationId xmlns:a16="http://schemas.microsoft.com/office/drawing/2014/main" id="{87853643-F646-4ACA-A704-10855F0F5D05}"/>
              </a:ext>
            </a:extLst>
          </p:cNvPr>
          <p:cNvSpPr/>
          <p:nvPr/>
        </p:nvSpPr>
        <p:spPr bwMode="auto">
          <a:xfrm>
            <a:off x="10448594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0247EC92-170A-4DD5-A783-72657954D35D}"/>
              </a:ext>
            </a:extLst>
          </p:cNvPr>
          <p:cNvSpPr/>
          <p:nvPr/>
        </p:nvSpPr>
        <p:spPr bwMode="auto">
          <a:xfrm>
            <a:off x="10811310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78B4B0CE-8F66-4F94-B536-050978745719}"/>
              </a:ext>
            </a:extLst>
          </p:cNvPr>
          <p:cNvSpPr/>
          <p:nvPr/>
        </p:nvSpPr>
        <p:spPr bwMode="auto">
          <a:xfrm>
            <a:off x="11174027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CE165F66-EF39-4E2E-AE10-A70A97221750}"/>
              </a:ext>
            </a:extLst>
          </p:cNvPr>
          <p:cNvSpPr/>
          <p:nvPr/>
        </p:nvSpPr>
        <p:spPr bwMode="auto">
          <a:xfrm>
            <a:off x="11536743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A59F8484-1CE9-4FC6-9897-18CCE4CDA817}"/>
              </a:ext>
            </a:extLst>
          </p:cNvPr>
          <p:cNvSpPr/>
          <p:nvPr/>
        </p:nvSpPr>
        <p:spPr bwMode="auto">
          <a:xfrm>
            <a:off x="-198120" y="-63498"/>
            <a:ext cx="490660" cy="2593338"/>
          </a:xfrm>
          <a:prstGeom prst="rect">
            <a:avLst/>
          </a:prstGeom>
          <a:solidFill>
            <a:srgbClr val="343D46"/>
          </a:solidFill>
          <a:ln w="28575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cxnSp>
        <p:nvCxnSpPr>
          <p:cNvPr id="69" name="Connector: Curved 68">
            <a:extLst>
              <a:ext uri="{FF2B5EF4-FFF2-40B4-BE49-F238E27FC236}">
                <a16:creationId xmlns:a16="http://schemas.microsoft.com/office/drawing/2014/main" id="{792F5FFC-B18B-4137-BFC3-532E77D4625B}"/>
              </a:ext>
            </a:extLst>
          </p:cNvPr>
          <p:cNvCxnSpPr>
            <a:cxnSpLocks/>
          </p:cNvCxnSpPr>
          <p:nvPr/>
        </p:nvCxnSpPr>
        <p:spPr>
          <a:xfrm rot="16200000" flipV="1">
            <a:off x="7538992" y="1225287"/>
            <a:ext cx="12700" cy="365760"/>
          </a:xfrm>
          <a:prstGeom prst="curvedConnector3">
            <a:avLst>
              <a:gd name="adj1" fmla="val 1500000"/>
            </a:avLst>
          </a:prstGeom>
          <a:ln w="19050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302EE4AE-4E69-43B0-BDAC-F62C279EC28E}"/>
              </a:ext>
            </a:extLst>
          </p:cNvPr>
          <p:cNvSpPr txBox="1"/>
          <p:nvPr/>
        </p:nvSpPr>
        <p:spPr>
          <a:xfrm>
            <a:off x="133571" y="3566279"/>
            <a:ext cx="30607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>
                <a:solidFill>
                  <a:srgbClr val="33CCFF"/>
                </a:solidFill>
                <a:latin typeface="Eudoxus Sans Medium" pitchFamily="2" charset="0"/>
                <a:cs typeface="Eudoxus Sans Medium" pitchFamily="2" charset="0"/>
              </a:rPr>
              <a:t>input:</a:t>
            </a:r>
          </a:p>
          <a:p>
            <a:r>
              <a:rPr lang="fr-FR" sz="20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train_days </a:t>
            </a:r>
            <a:r>
              <a:rPr lang="fr-FR" sz="20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=</a:t>
            </a:r>
          </a:p>
          <a:p>
            <a:r>
              <a:rPr lang="fr-FR" sz="2000">
                <a:latin typeface="Eudoxus Sans Medium" pitchFamily="2" charset="0"/>
                <a:cs typeface="Eudoxus Sans Medium" pitchFamily="2" charset="0"/>
              </a:rPr>
              <a:t>[</a:t>
            </a:r>
            <a:r>
              <a:rPr lang="fr-FR" sz="2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2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2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8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2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9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2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22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2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23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2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28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2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31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]</a:t>
            </a:r>
            <a:br>
              <a:rPr lang="fr-FR" sz="2000">
                <a:latin typeface="Eudoxus Sans Medium" pitchFamily="2" charset="0"/>
                <a:cs typeface="Eudoxus Sans Medium" pitchFamily="2" charset="0"/>
              </a:rPr>
            </a:br>
            <a:r>
              <a:rPr lang="fr-FR" sz="20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costs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 </a:t>
            </a:r>
            <a:r>
              <a:rPr lang="fr-FR" sz="20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=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 [</a:t>
            </a:r>
            <a:r>
              <a:rPr lang="fr-FR" sz="2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2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10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2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25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]</a:t>
            </a:r>
          </a:p>
          <a:p>
            <a:r>
              <a:rPr lang="fr-FR" sz="20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n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 </a:t>
            </a:r>
            <a:r>
              <a:rPr lang="fr-FR" sz="20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=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 </a:t>
            </a:r>
            <a:r>
              <a:rPr lang="fr-FR" sz="2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32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0290823C-BAFC-4FC1-9A19-A1E2B486CA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6987" y="3591974"/>
            <a:ext cx="8542723" cy="3139321"/>
          </a:xfrm>
          <a:prstGeom prst="rect">
            <a:avLst/>
          </a:prstGeom>
          <a:solidFill>
            <a:srgbClr val="343D4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fr-FR" altLang="fr-FR" b="0" i="1" u="none" strike="noStrike" cap="none" normalizeH="0" baseline="0">
                <a:ln>
                  <a:noFill/>
                </a:ln>
                <a:solidFill>
                  <a:srgbClr val="5EB4B4"/>
                </a:solidFill>
                <a:effectLst/>
                <a:latin typeface="Consolas" panose="020B0609020204030204" pitchFamily="49" charset="0"/>
              </a:rPr>
              <a:t>cost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train_days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costs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n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not in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train_days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&gt;=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else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day_cost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costs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&gt;=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else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week_cost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costs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7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&gt;=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else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month_cost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costs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30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&gt;=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else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min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day_cost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week_cost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month_cost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endParaRPr kumimoji="0" lang="fr-FR" altLang="fr-FR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9047396"/>
      </p:ext>
    </p:extLst>
  </p:cSld>
  <p:clrMapOvr>
    <a:masterClrMapping/>
  </p:clrMapOvr>
  <p:transition>
    <p:fade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3547B03C-3242-4F3E-979C-B2DEC27994DB}"/>
              </a:ext>
            </a:extLst>
          </p:cNvPr>
          <p:cNvSpPr/>
          <p:nvPr/>
        </p:nvSpPr>
        <p:spPr bwMode="auto">
          <a:xfrm>
            <a:off x="292541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7D170733-8FAA-4236-80EA-4DD889762254}"/>
              </a:ext>
            </a:extLst>
          </p:cNvPr>
          <p:cNvSpPr/>
          <p:nvPr/>
        </p:nvSpPr>
        <p:spPr bwMode="auto">
          <a:xfrm>
            <a:off x="655257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1400" dirty="0">
              <a:solidFill>
                <a:srgbClr val="F97B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C8FECA02-ABF5-498D-ABFB-9F55FB015425}"/>
              </a:ext>
            </a:extLst>
          </p:cNvPr>
          <p:cNvSpPr/>
          <p:nvPr/>
        </p:nvSpPr>
        <p:spPr bwMode="auto">
          <a:xfrm>
            <a:off x="1017973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3A1ACA2C-7988-4D5D-9F18-C395AFC40A56}"/>
              </a:ext>
            </a:extLst>
          </p:cNvPr>
          <p:cNvSpPr/>
          <p:nvPr/>
        </p:nvSpPr>
        <p:spPr bwMode="auto">
          <a:xfrm>
            <a:off x="1380690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  <a:endParaRPr lang="fr-FR" sz="1400" dirty="0">
              <a:solidFill>
                <a:srgbClr val="F97B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F44F2-B8E1-43A7-A313-5BF26E0A9445}"/>
              </a:ext>
            </a:extLst>
          </p:cNvPr>
          <p:cNvSpPr/>
          <p:nvPr/>
        </p:nvSpPr>
        <p:spPr bwMode="auto">
          <a:xfrm>
            <a:off x="1743406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18AAED3-9556-46C7-BD09-E5FF04BC358C}"/>
              </a:ext>
            </a:extLst>
          </p:cNvPr>
          <p:cNvSpPr/>
          <p:nvPr/>
        </p:nvSpPr>
        <p:spPr bwMode="auto">
          <a:xfrm>
            <a:off x="2106122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5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809C394-913E-40A2-A4B6-CD97C9B650AF}"/>
              </a:ext>
            </a:extLst>
          </p:cNvPr>
          <p:cNvSpPr/>
          <p:nvPr/>
        </p:nvSpPr>
        <p:spPr bwMode="auto">
          <a:xfrm>
            <a:off x="2468838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6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29900E3-C961-4C8D-A93F-0AD8BE79491D}"/>
              </a:ext>
            </a:extLst>
          </p:cNvPr>
          <p:cNvSpPr/>
          <p:nvPr/>
        </p:nvSpPr>
        <p:spPr bwMode="auto">
          <a:xfrm>
            <a:off x="2831555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7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F526571-C411-48A0-9741-69F55123B6AC}"/>
              </a:ext>
            </a:extLst>
          </p:cNvPr>
          <p:cNvSpPr/>
          <p:nvPr/>
        </p:nvSpPr>
        <p:spPr bwMode="auto">
          <a:xfrm>
            <a:off x="3194271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8</a:t>
            </a:r>
            <a:endParaRPr lang="fr-FR" sz="1400" dirty="0">
              <a:solidFill>
                <a:srgbClr val="F97B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C0FD58DC-B568-4164-A9CF-3472BCA80B2B}"/>
              </a:ext>
            </a:extLst>
          </p:cNvPr>
          <p:cNvSpPr/>
          <p:nvPr/>
        </p:nvSpPr>
        <p:spPr bwMode="auto">
          <a:xfrm>
            <a:off x="3556987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9</a:t>
            </a:r>
            <a:endParaRPr lang="fr-FR" sz="1400" dirty="0">
              <a:solidFill>
                <a:srgbClr val="F97B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BD571A5D-D533-43C2-BC6F-241319E06366}"/>
              </a:ext>
            </a:extLst>
          </p:cNvPr>
          <p:cNvSpPr/>
          <p:nvPr/>
        </p:nvSpPr>
        <p:spPr bwMode="auto">
          <a:xfrm>
            <a:off x="3919704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10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E8A0E1AF-3DEC-4F0E-88AB-22322F07CBDB}"/>
              </a:ext>
            </a:extLst>
          </p:cNvPr>
          <p:cNvSpPr/>
          <p:nvPr/>
        </p:nvSpPr>
        <p:spPr bwMode="auto">
          <a:xfrm>
            <a:off x="4282420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11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7020A84C-8CC5-415F-BAE4-C0F29672C204}"/>
              </a:ext>
            </a:extLst>
          </p:cNvPr>
          <p:cNvSpPr/>
          <p:nvPr/>
        </p:nvSpPr>
        <p:spPr bwMode="auto">
          <a:xfrm>
            <a:off x="4645136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12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662B76C-45E0-4E0D-B4F6-CB13809207A8}"/>
              </a:ext>
            </a:extLst>
          </p:cNvPr>
          <p:cNvSpPr/>
          <p:nvPr/>
        </p:nvSpPr>
        <p:spPr bwMode="auto">
          <a:xfrm>
            <a:off x="5007852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13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924040A-4526-4992-B33B-FA7FED246A93}"/>
              </a:ext>
            </a:extLst>
          </p:cNvPr>
          <p:cNvSpPr/>
          <p:nvPr/>
        </p:nvSpPr>
        <p:spPr bwMode="auto">
          <a:xfrm>
            <a:off x="5370569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14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65E39129-AB62-4416-98A2-78DE8E09B72B}"/>
              </a:ext>
            </a:extLst>
          </p:cNvPr>
          <p:cNvSpPr/>
          <p:nvPr/>
        </p:nvSpPr>
        <p:spPr bwMode="auto">
          <a:xfrm>
            <a:off x="5733285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15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FD584E50-AAF4-4814-AEDF-82C23146A672}"/>
              </a:ext>
            </a:extLst>
          </p:cNvPr>
          <p:cNvSpPr/>
          <p:nvPr/>
        </p:nvSpPr>
        <p:spPr bwMode="auto">
          <a:xfrm>
            <a:off x="6095999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16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A74F8F09-9A66-40AF-BFE8-31840F3EE4BF}"/>
              </a:ext>
            </a:extLst>
          </p:cNvPr>
          <p:cNvSpPr/>
          <p:nvPr/>
        </p:nvSpPr>
        <p:spPr bwMode="auto">
          <a:xfrm>
            <a:off x="6458715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17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04F7BB70-13DE-45FC-925B-6581A33A70AF}"/>
              </a:ext>
            </a:extLst>
          </p:cNvPr>
          <p:cNvSpPr/>
          <p:nvPr/>
        </p:nvSpPr>
        <p:spPr bwMode="auto">
          <a:xfrm>
            <a:off x="6821431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18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BC90D1DA-7C99-4057-8035-EB077B130DC1}"/>
              </a:ext>
            </a:extLst>
          </p:cNvPr>
          <p:cNvSpPr/>
          <p:nvPr/>
        </p:nvSpPr>
        <p:spPr bwMode="auto">
          <a:xfrm>
            <a:off x="7184148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19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E7DB2AF4-BDC5-47F8-AA96-1ED65BB4FA5F}"/>
              </a:ext>
            </a:extLst>
          </p:cNvPr>
          <p:cNvSpPr/>
          <p:nvPr/>
        </p:nvSpPr>
        <p:spPr bwMode="auto">
          <a:xfrm>
            <a:off x="7546864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20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8E6F257-62AE-412C-8CA0-9D68B557E46E}"/>
              </a:ext>
            </a:extLst>
          </p:cNvPr>
          <p:cNvSpPr/>
          <p:nvPr/>
        </p:nvSpPr>
        <p:spPr bwMode="auto">
          <a:xfrm>
            <a:off x="7909580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21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FD4D1ECD-0EFF-4A0B-8BBE-757B6DCB1BD5}"/>
              </a:ext>
            </a:extLst>
          </p:cNvPr>
          <p:cNvSpPr/>
          <p:nvPr/>
        </p:nvSpPr>
        <p:spPr bwMode="auto">
          <a:xfrm>
            <a:off x="8272296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22</a:t>
            </a:r>
            <a:endParaRPr lang="fr-FR" sz="1400" dirty="0">
              <a:solidFill>
                <a:srgbClr val="F97B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40E791C4-03D8-40DE-9EE6-D77488845E89}"/>
              </a:ext>
            </a:extLst>
          </p:cNvPr>
          <p:cNvSpPr/>
          <p:nvPr/>
        </p:nvSpPr>
        <p:spPr bwMode="auto">
          <a:xfrm>
            <a:off x="8635013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23</a:t>
            </a:r>
            <a:endParaRPr lang="fr-FR" sz="1400" dirty="0">
              <a:solidFill>
                <a:srgbClr val="F97B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14E04B30-9838-48BE-917C-E9909850CB7A}"/>
              </a:ext>
            </a:extLst>
          </p:cNvPr>
          <p:cNvSpPr/>
          <p:nvPr/>
        </p:nvSpPr>
        <p:spPr bwMode="auto">
          <a:xfrm>
            <a:off x="8997729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24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D9732FFD-A7DC-490F-9D2E-CE72EB46B2FA}"/>
              </a:ext>
            </a:extLst>
          </p:cNvPr>
          <p:cNvSpPr/>
          <p:nvPr/>
        </p:nvSpPr>
        <p:spPr bwMode="auto">
          <a:xfrm>
            <a:off x="9360445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25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F2D18C2-C1B6-4143-B92E-17434D577310}"/>
              </a:ext>
            </a:extLst>
          </p:cNvPr>
          <p:cNvSpPr/>
          <p:nvPr/>
        </p:nvSpPr>
        <p:spPr bwMode="auto">
          <a:xfrm>
            <a:off x="9723162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26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DB9A15EE-35AA-43AD-B4FA-4AF78D8820EC}"/>
              </a:ext>
            </a:extLst>
          </p:cNvPr>
          <p:cNvSpPr/>
          <p:nvPr/>
        </p:nvSpPr>
        <p:spPr bwMode="auto">
          <a:xfrm>
            <a:off x="10085878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27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2D55590-1DA8-40B6-95FC-CE8AC6A6A2AB}"/>
              </a:ext>
            </a:extLst>
          </p:cNvPr>
          <p:cNvSpPr/>
          <p:nvPr/>
        </p:nvSpPr>
        <p:spPr bwMode="auto">
          <a:xfrm>
            <a:off x="10448594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28</a:t>
            </a:r>
            <a:endParaRPr lang="fr-FR" sz="1400" dirty="0">
              <a:solidFill>
                <a:srgbClr val="F97B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9546B2D9-AA7C-4824-BF05-5CCC093FF47F}"/>
              </a:ext>
            </a:extLst>
          </p:cNvPr>
          <p:cNvSpPr/>
          <p:nvPr/>
        </p:nvSpPr>
        <p:spPr bwMode="auto">
          <a:xfrm>
            <a:off x="10811310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29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9D14F9D0-4A7D-4C7C-910D-66A2D3D6270C}"/>
              </a:ext>
            </a:extLst>
          </p:cNvPr>
          <p:cNvSpPr/>
          <p:nvPr/>
        </p:nvSpPr>
        <p:spPr bwMode="auto">
          <a:xfrm>
            <a:off x="11174027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30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531813E2-12A3-449D-94BE-12A4E13DA9C2}"/>
              </a:ext>
            </a:extLst>
          </p:cNvPr>
          <p:cNvSpPr/>
          <p:nvPr/>
        </p:nvSpPr>
        <p:spPr bwMode="auto">
          <a:xfrm>
            <a:off x="11536743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31</a:t>
            </a:r>
            <a:endParaRPr lang="fr-FR" sz="1400" dirty="0">
              <a:solidFill>
                <a:srgbClr val="F97B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8D3806C3-CC39-4B6F-9379-1F852292990E}"/>
              </a:ext>
            </a:extLst>
          </p:cNvPr>
          <p:cNvSpPr/>
          <p:nvPr/>
        </p:nvSpPr>
        <p:spPr bwMode="auto">
          <a:xfrm>
            <a:off x="292541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82648F34-00F5-413F-84A3-72E4FB1C1A62}"/>
              </a:ext>
            </a:extLst>
          </p:cNvPr>
          <p:cNvSpPr/>
          <p:nvPr/>
        </p:nvSpPr>
        <p:spPr bwMode="auto">
          <a:xfrm>
            <a:off x="655257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71538B34-9FEA-43ED-B6C5-DF38E988ED9B}"/>
              </a:ext>
            </a:extLst>
          </p:cNvPr>
          <p:cNvSpPr/>
          <p:nvPr/>
        </p:nvSpPr>
        <p:spPr bwMode="auto">
          <a:xfrm>
            <a:off x="1017973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A7DB71E7-A53C-47DC-9D8F-B9773CD4002D}"/>
              </a:ext>
            </a:extLst>
          </p:cNvPr>
          <p:cNvSpPr/>
          <p:nvPr/>
        </p:nvSpPr>
        <p:spPr bwMode="auto">
          <a:xfrm>
            <a:off x="1380690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8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8468A985-3439-4FE8-A39B-7A4F2882600F}"/>
              </a:ext>
            </a:extLst>
          </p:cNvPr>
          <p:cNvSpPr/>
          <p:nvPr/>
        </p:nvSpPr>
        <p:spPr bwMode="auto">
          <a:xfrm>
            <a:off x="1743406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8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CE42CDED-7010-4052-B0F1-F3E79AA444A9}"/>
              </a:ext>
            </a:extLst>
          </p:cNvPr>
          <p:cNvSpPr/>
          <p:nvPr/>
        </p:nvSpPr>
        <p:spPr bwMode="auto">
          <a:xfrm>
            <a:off x="2106122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8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AE461AA1-6FD9-467C-B633-16C0CF54956B}"/>
              </a:ext>
            </a:extLst>
          </p:cNvPr>
          <p:cNvSpPr/>
          <p:nvPr/>
        </p:nvSpPr>
        <p:spPr bwMode="auto">
          <a:xfrm>
            <a:off x="2468838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8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B8D2D132-CD59-47B1-8EC1-4BF4AF6CF661}"/>
              </a:ext>
            </a:extLst>
          </p:cNvPr>
          <p:cNvSpPr/>
          <p:nvPr/>
        </p:nvSpPr>
        <p:spPr bwMode="auto">
          <a:xfrm>
            <a:off x="2831555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8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F1290EFF-91FB-4A5B-A706-4B037B891D08}"/>
              </a:ext>
            </a:extLst>
          </p:cNvPr>
          <p:cNvSpPr/>
          <p:nvPr/>
        </p:nvSpPr>
        <p:spPr bwMode="auto">
          <a:xfrm>
            <a:off x="3194271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12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A809F9B3-CBE8-4317-AD14-B0F8EC04A28F}"/>
              </a:ext>
            </a:extLst>
          </p:cNvPr>
          <p:cNvSpPr/>
          <p:nvPr/>
        </p:nvSpPr>
        <p:spPr bwMode="auto">
          <a:xfrm>
            <a:off x="3556987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14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15A04756-45BB-4D1F-AF88-8A0FB27CCD51}"/>
              </a:ext>
            </a:extLst>
          </p:cNvPr>
          <p:cNvSpPr/>
          <p:nvPr/>
        </p:nvSpPr>
        <p:spPr bwMode="auto">
          <a:xfrm>
            <a:off x="3919704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14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DDDF20CA-9644-4C0F-BD74-9CCAE2770094}"/>
              </a:ext>
            </a:extLst>
          </p:cNvPr>
          <p:cNvSpPr/>
          <p:nvPr/>
        </p:nvSpPr>
        <p:spPr bwMode="auto">
          <a:xfrm>
            <a:off x="4282420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14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D3F9330E-0FD2-49B8-83D6-559F47A11EC2}"/>
              </a:ext>
            </a:extLst>
          </p:cNvPr>
          <p:cNvSpPr/>
          <p:nvPr/>
        </p:nvSpPr>
        <p:spPr bwMode="auto">
          <a:xfrm>
            <a:off x="4645136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14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A80289C1-525E-4F2A-9BB9-743C1577726C}"/>
              </a:ext>
            </a:extLst>
          </p:cNvPr>
          <p:cNvSpPr/>
          <p:nvPr/>
        </p:nvSpPr>
        <p:spPr bwMode="auto">
          <a:xfrm>
            <a:off x="5007852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14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DE474E56-6324-472A-86D3-3B20831CD51C}"/>
              </a:ext>
            </a:extLst>
          </p:cNvPr>
          <p:cNvSpPr/>
          <p:nvPr/>
        </p:nvSpPr>
        <p:spPr bwMode="auto">
          <a:xfrm>
            <a:off x="5370569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14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AD533051-A6CD-4D6A-8D03-90A6F1AA9508}"/>
              </a:ext>
            </a:extLst>
          </p:cNvPr>
          <p:cNvSpPr/>
          <p:nvPr/>
        </p:nvSpPr>
        <p:spPr bwMode="auto">
          <a:xfrm>
            <a:off x="5733285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14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EF2A8E09-906A-4296-96D8-0A18BE1CDF63}"/>
              </a:ext>
            </a:extLst>
          </p:cNvPr>
          <p:cNvSpPr/>
          <p:nvPr/>
        </p:nvSpPr>
        <p:spPr bwMode="auto">
          <a:xfrm>
            <a:off x="6095999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14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F30BFAC0-D795-4ADE-B371-2BD435DFFCFB}"/>
              </a:ext>
            </a:extLst>
          </p:cNvPr>
          <p:cNvSpPr/>
          <p:nvPr/>
        </p:nvSpPr>
        <p:spPr bwMode="auto">
          <a:xfrm>
            <a:off x="6458715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14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BBE925B3-116B-4DE1-89EA-B1672AA3614E}"/>
              </a:ext>
            </a:extLst>
          </p:cNvPr>
          <p:cNvSpPr/>
          <p:nvPr/>
        </p:nvSpPr>
        <p:spPr bwMode="auto">
          <a:xfrm>
            <a:off x="6821431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14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02164972-405E-41CF-88D0-331943EA6F5E}"/>
              </a:ext>
            </a:extLst>
          </p:cNvPr>
          <p:cNvSpPr/>
          <p:nvPr/>
        </p:nvSpPr>
        <p:spPr bwMode="auto">
          <a:xfrm>
            <a:off x="7184148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14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A7F5445E-BFB4-4C74-9562-7B70D37B80BC}"/>
              </a:ext>
            </a:extLst>
          </p:cNvPr>
          <p:cNvSpPr/>
          <p:nvPr/>
        </p:nvSpPr>
        <p:spPr bwMode="auto">
          <a:xfrm>
            <a:off x="7546864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F9AE57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14</a:t>
            </a:r>
            <a:endParaRPr lang="fr-FR" sz="16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05254600-73DA-4F18-8904-601C08F32CB7}"/>
              </a:ext>
            </a:extLst>
          </p:cNvPr>
          <p:cNvSpPr/>
          <p:nvPr/>
        </p:nvSpPr>
        <p:spPr bwMode="auto">
          <a:xfrm>
            <a:off x="7909580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F97B57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14</a:t>
            </a:r>
            <a:endParaRPr lang="fr-FR" sz="16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98778FCC-E001-4742-B924-6987A686EC66}"/>
              </a:ext>
            </a:extLst>
          </p:cNvPr>
          <p:cNvSpPr/>
          <p:nvPr/>
        </p:nvSpPr>
        <p:spPr bwMode="auto">
          <a:xfrm>
            <a:off x="8272296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408EF320-8C02-4685-ABC5-389F81E7FE50}"/>
              </a:ext>
            </a:extLst>
          </p:cNvPr>
          <p:cNvSpPr/>
          <p:nvPr/>
        </p:nvSpPr>
        <p:spPr bwMode="auto">
          <a:xfrm>
            <a:off x="8635013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5C21CC66-7776-4626-8A79-AB114576581B}"/>
              </a:ext>
            </a:extLst>
          </p:cNvPr>
          <p:cNvSpPr/>
          <p:nvPr/>
        </p:nvSpPr>
        <p:spPr bwMode="auto">
          <a:xfrm>
            <a:off x="8997729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C9B12B1C-D5D1-47BC-90DD-B901C7C902A4}"/>
              </a:ext>
            </a:extLst>
          </p:cNvPr>
          <p:cNvSpPr/>
          <p:nvPr/>
        </p:nvSpPr>
        <p:spPr bwMode="auto">
          <a:xfrm>
            <a:off x="9360445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3A6FD462-0FF1-49E6-BC15-04A8DBCC5E41}"/>
              </a:ext>
            </a:extLst>
          </p:cNvPr>
          <p:cNvSpPr/>
          <p:nvPr/>
        </p:nvSpPr>
        <p:spPr bwMode="auto">
          <a:xfrm>
            <a:off x="9723162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741E3C85-A9F5-49D5-927B-7FF00C865BAA}"/>
              </a:ext>
            </a:extLst>
          </p:cNvPr>
          <p:cNvSpPr/>
          <p:nvPr/>
        </p:nvSpPr>
        <p:spPr bwMode="auto">
          <a:xfrm>
            <a:off x="10085878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4" name="Freeform: Shape 63">
            <a:extLst>
              <a:ext uri="{FF2B5EF4-FFF2-40B4-BE49-F238E27FC236}">
                <a16:creationId xmlns:a16="http://schemas.microsoft.com/office/drawing/2014/main" id="{87853643-F646-4ACA-A704-10855F0F5D05}"/>
              </a:ext>
            </a:extLst>
          </p:cNvPr>
          <p:cNvSpPr/>
          <p:nvPr/>
        </p:nvSpPr>
        <p:spPr bwMode="auto">
          <a:xfrm>
            <a:off x="10448594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0247EC92-170A-4DD5-A783-72657954D35D}"/>
              </a:ext>
            </a:extLst>
          </p:cNvPr>
          <p:cNvSpPr/>
          <p:nvPr/>
        </p:nvSpPr>
        <p:spPr bwMode="auto">
          <a:xfrm>
            <a:off x="10811310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78B4B0CE-8F66-4F94-B536-050978745719}"/>
              </a:ext>
            </a:extLst>
          </p:cNvPr>
          <p:cNvSpPr/>
          <p:nvPr/>
        </p:nvSpPr>
        <p:spPr bwMode="auto">
          <a:xfrm>
            <a:off x="11174027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CE165F66-EF39-4E2E-AE10-A70A97221750}"/>
              </a:ext>
            </a:extLst>
          </p:cNvPr>
          <p:cNvSpPr/>
          <p:nvPr/>
        </p:nvSpPr>
        <p:spPr bwMode="auto">
          <a:xfrm>
            <a:off x="11536743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A59F8484-1CE9-4FC6-9897-18CCE4CDA817}"/>
              </a:ext>
            </a:extLst>
          </p:cNvPr>
          <p:cNvSpPr/>
          <p:nvPr/>
        </p:nvSpPr>
        <p:spPr bwMode="auto">
          <a:xfrm>
            <a:off x="-198120" y="-63498"/>
            <a:ext cx="490660" cy="2593338"/>
          </a:xfrm>
          <a:prstGeom prst="rect">
            <a:avLst/>
          </a:prstGeom>
          <a:solidFill>
            <a:srgbClr val="343D46"/>
          </a:solidFill>
          <a:ln w="28575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cxnSp>
        <p:nvCxnSpPr>
          <p:cNvPr id="69" name="Connector: Curved 68">
            <a:extLst>
              <a:ext uri="{FF2B5EF4-FFF2-40B4-BE49-F238E27FC236}">
                <a16:creationId xmlns:a16="http://schemas.microsoft.com/office/drawing/2014/main" id="{55FA66EB-E0FC-4EF4-96D9-FFDAF2DA80C8}"/>
              </a:ext>
            </a:extLst>
          </p:cNvPr>
          <p:cNvCxnSpPr>
            <a:cxnSpLocks/>
          </p:cNvCxnSpPr>
          <p:nvPr/>
        </p:nvCxnSpPr>
        <p:spPr>
          <a:xfrm rot="16200000" flipV="1">
            <a:off x="7904752" y="1225287"/>
            <a:ext cx="12700" cy="365760"/>
          </a:xfrm>
          <a:prstGeom prst="curvedConnector3">
            <a:avLst>
              <a:gd name="adj1" fmla="val 1500000"/>
            </a:avLst>
          </a:prstGeom>
          <a:ln w="19050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6B5332D0-B562-49E3-917C-34610870BA64}"/>
              </a:ext>
            </a:extLst>
          </p:cNvPr>
          <p:cNvSpPr txBox="1"/>
          <p:nvPr/>
        </p:nvSpPr>
        <p:spPr>
          <a:xfrm>
            <a:off x="133571" y="3566279"/>
            <a:ext cx="30607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>
                <a:solidFill>
                  <a:srgbClr val="33CCFF"/>
                </a:solidFill>
                <a:latin typeface="Eudoxus Sans Medium" pitchFamily="2" charset="0"/>
                <a:cs typeface="Eudoxus Sans Medium" pitchFamily="2" charset="0"/>
              </a:rPr>
              <a:t>input:</a:t>
            </a:r>
          </a:p>
          <a:p>
            <a:r>
              <a:rPr lang="fr-FR" sz="20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train_days </a:t>
            </a:r>
            <a:r>
              <a:rPr lang="fr-FR" sz="20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=</a:t>
            </a:r>
          </a:p>
          <a:p>
            <a:r>
              <a:rPr lang="fr-FR" sz="2000">
                <a:latin typeface="Eudoxus Sans Medium" pitchFamily="2" charset="0"/>
                <a:cs typeface="Eudoxus Sans Medium" pitchFamily="2" charset="0"/>
              </a:rPr>
              <a:t>[</a:t>
            </a:r>
            <a:r>
              <a:rPr lang="fr-FR" sz="2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2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2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8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2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9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2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22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2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23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2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28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2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31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]</a:t>
            </a:r>
            <a:br>
              <a:rPr lang="fr-FR" sz="2000">
                <a:latin typeface="Eudoxus Sans Medium" pitchFamily="2" charset="0"/>
                <a:cs typeface="Eudoxus Sans Medium" pitchFamily="2" charset="0"/>
              </a:rPr>
            </a:br>
            <a:r>
              <a:rPr lang="fr-FR" sz="20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costs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 </a:t>
            </a:r>
            <a:r>
              <a:rPr lang="fr-FR" sz="20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=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 [</a:t>
            </a:r>
            <a:r>
              <a:rPr lang="fr-FR" sz="2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2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10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2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25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]</a:t>
            </a:r>
          </a:p>
          <a:p>
            <a:r>
              <a:rPr lang="fr-FR" sz="20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n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 </a:t>
            </a:r>
            <a:r>
              <a:rPr lang="fr-FR" sz="20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=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 </a:t>
            </a:r>
            <a:r>
              <a:rPr lang="fr-FR" sz="2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32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A5685A31-C23B-4242-83CE-92C4FDE041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6987" y="3591974"/>
            <a:ext cx="8542723" cy="3139321"/>
          </a:xfrm>
          <a:prstGeom prst="rect">
            <a:avLst/>
          </a:prstGeom>
          <a:solidFill>
            <a:srgbClr val="343D4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fr-FR" altLang="fr-FR" b="0" i="1" u="none" strike="noStrike" cap="none" normalizeH="0" baseline="0">
                <a:ln>
                  <a:noFill/>
                </a:ln>
                <a:solidFill>
                  <a:srgbClr val="5EB4B4"/>
                </a:solidFill>
                <a:effectLst/>
                <a:latin typeface="Consolas" panose="020B0609020204030204" pitchFamily="49" charset="0"/>
              </a:rPr>
              <a:t>cost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train_days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costs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n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not in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train_days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&gt;=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else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day_cost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costs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&gt;=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else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week_cost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costs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7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&gt;=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else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month_cost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costs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30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&gt;=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else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min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day_cost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week_cost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month_cost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endParaRPr kumimoji="0" lang="fr-FR" altLang="fr-FR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6784145"/>
      </p:ext>
    </p:extLst>
  </p:cSld>
  <p:clrMapOvr>
    <a:masterClrMapping/>
  </p:clrMapOvr>
  <p:transition>
    <p:fade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3547B03C-3242-4F3E-979C-B2DEC27994DB}"/>
              </a:ext>
            </a:extLst>
          </p:cNvPr>
          <p:cNvSpPr/>
          <p:nvPr/>
        </p:nvSpPr>
        <p:spPr bwMode="auto">
          <a:xfrm>
            <a:off x="292541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7D170733-8FAA-4236-80EA-4DD889762254}"/>
              </a:ext>
            </a:extLst>
          </p:cNvPr>
          <p:cNvSpPr/>
          <p:nvPr/>
        </p:nvSpPr>
        <p:spPr bwMode="auto">
          <a:xfrm>
            <a:off x="655257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1400" dirty="0">
              <a:solidFill>
                <a:srgbClr val="F97B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C8FECA02-ABF5-498D-ABFB-9F55FB015425}"/>
              </a:ext>
            </a:extLst>
          </p:cNvPr>
          <p:cNvSpPr/>
          <p:nvPr/>
        </p:nvSpPr>
        <p:spPr bwMode="auto">
          <a:xfrm>
            <a:off x="1017973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3A1ACA2C-7988-4D5D-9F18-C395AFC40A56}"/>
              </a:ext>
            </a:extLst>
          </p:cNvPr>
          <p:cNvSpPr/>
          <p:nvPr/>
        </p:nvSpPr>
        <p:spPr bwMode="auto">
          <a:xfrm>
            <a:off x="1380690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  <a:endParaRPr lang="fr-FR" sz="1400" dirty="0">
              <a:solidFill>
                <a:srgbClr val="F97B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F44F2-B8E1-43A7-A313-5BF26E0A9445}"/>
              </a:ext>
            </a:extLst>
          </p:cNvPr>
          <p:cNvSpPr/>
          <p:nvPr/>
        </p:nvSpPr>
        <p:spPr bwMode="auto">
          <a:xfrm>
            <a:off x="1743406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18AAED3-9556-46C7-BD09-E5FF04BC358C}"/>
              </a:ext>
            </a:extLst>
          </p:cNvPr>
          <p:cNvSpPr/>
          <p:nvPr/>
        </p:nvSpPr>
        <p:spPr bwMode="auto">
          <a:xfrm>
            <a:off x="2106122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5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809C394-913E-40A2-A4B6-CD97C9B650AF}"/>
              </a:ext>
            </a:extLst>
          </p:cNvPr>
          <p:cNvSpPr/>
          <p:nvPr/>
        </p:nvSpPr>
        <p:spPr bwMode="auto">
          <a:xfrm>
            <a:off x="2468838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6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29900E3-C961-4C8D-A93F-0AD8BE79491D}"/>
              </a:ext>
            </a:extLst>
          </p:cNvPr>
          <p:cNvSpPr/>
          <p:nvPr/>
        </p:nvSpPr>
        <p:spPr bwMode="auto">
          <a:xfrm>
            <a:off x="2831555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7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F526571-C411-48A0-9741-69F55123B6AC}"/>
              </a:ext>
            </a:extLst>
          </p:cNvPr>
          <p:cNvSpPr/>
          <p:nvPr/>
        </p:nvSpPr>
        <p:spPr bwMode="auto">
          <a:xfrm>
            <a:off x="3194271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8</a:t>
            </a:r>
            <a:endParaRPr lang="fr-FR" sz="1400" dirty="0">
              <a:solidFill>
                <a:srgbClr val="F97B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C0FD58DC-B568-4164-A9CF-3472BCA80B2B}"/>
              </a:ext>
            </a:extLst>
          </p:cNvPr>
          <p:cNvSpPr/>
          <p:nvPr/>
        </p:nvSpPr>
        <p:spPr bwMode="auto">
          <a:xfrm>
            <a:off x="3556987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9</a:t>
            </a:r>
            <a:endParaRPr lang="fr-FR" sz="1400" dirty="0">
              <a:solidFill>
                <a:srgbClr val="F97B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BD571A5D-D533-43C2-BC6F-241319E06366}"/>
              </a:ext>
            </a:extLst>
          </p:cNvPr>
          <p:cNvSpPr/>
          <p:nvPr/>
        </p:nvSpPr>
        <p:spPr bwMode="auto">
          <a:xfrm>
            <a:off x="3919704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10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E8A0E1AF-3DEC-4F0E-88AB-22322F07CBDB}"/>
              </a:ext>
            </a:extLst>
          </p:cNvPr>
          <p:cNvSpPr/>
          <p:nvPr/>
        </p:nvSpPr>
        <p:spPr bwMode="auto">
          <a:xfrm>
            <a:off x="4282420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11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7020A84C-8CC5-415F-BAE4-C0F29672C204}"/>
              </a:ext>
            </a:extLst>
          </p:cNvPr>
          <p:cNvSpPr/>
          <p:nvPr/>
        </p:nvSpPr>
        <p:spPr bwMode="auto">
          <a:xfrm>
            <a:off x="4645136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12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662B76C-45E0-4E0D-B4F6-CB13809207A8}"/>
              </a:ext>
            </a:extLst>
          </p:cNvPr>
          <p:cNvSpPr/>
          <p:nvPr/>
        </p:nvSpPr>
        <p:spPr bwMode="auto">
          <a:xfrm>
            <a:off x="5007852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13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924040A-4526-4992-B33B-FA7FED246A93}"/>
              </a:ext>
            </a:extLst>
          </p:cNvPr>
          <p:cNvSpPr/>
          <p:nvPr/>
        </p:nvSpPr>
        <p:spPr bwMode="auto">
          <a:xfrm>
            <a:off x="5370569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14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65E39129-AB62-4416-98A2-78DE8E09B72B}"/>
              </a:ext>
            </a:extLst>
          </p:cNvPr>
          <p:cNvSpPr/>
          <p:nvPr/>
        </p:nvSpPr>
        <p:spPr bwMode="auto">
          <a:xfrm>
            <a:off x="5733285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15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FD584E50-AAF4-4814-AEDF-82C23146A672}"/>
              </a:ext>
            </a:extLst>
          </p:cNvPr>
          <p:cNvSpPr/>
          <p:nvPr/>
        </p:nvSpPr>
        <p:spPr bwMode="auto">
          <a:xfrm>
            <a:off x="6095999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16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A74F8F09-9A66-40AF-BFE8-31840F3EE4BF}"/>
              </a:ext>
            </a:extLst>
          </p:cNvPr>
          <p:cNvSpPr/>
          <p:nvPr/>
        </p:nvSpPr>
        <p:spPr bwMode="auto">
          <a:xfrm>
            <a:off x="6458715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17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04F7BB70-13DE-45FC-925B-6581A33A70AF}"/>
              </a:ext>
            </a:extLst>
          </p:cNvPr>
          <p:cNvSpPr/>
          <p:nvPr/>
        </p:nvSpPr>
        <p:spPr bwMode="auto">
          <a:xfrm>
            <a:off x="6821431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18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BC90D1DA-7C99-4057-8035-EB077B130DC1}"/>
              </a:ext>
            </a:extLst>
          </p:cNvPr>
          <p:cNvSpPr/>
          <p:nvPr/>
        </p:nvSpPr>
        <p:spPr bwMode="auto">
          <a:xfrm>
            <a:off x="7184148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19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E7DB2AF4-BDC5-47F8-AA96-1ED65BB4FA5F}"/>
              </a:ext>
            </a:extLst>
          </p:cNvPr>
          <p:cNvSpPr/>
          <p:nvPr/>
        </p:nvSpPr>
        <p:spPr bwMode="auto">
          <a:xfrm>
            <a:off x="7546864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20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8E6F257-62AE-412C-8CA0-9D68B557E46E}"/>
              </a:ext>
            </a:extLst>
          </p:cNvPr>
          <p:cNvSpPr/>
          <p:nvPr/>
        </p:nvSpPr>
        <p:spPr bwMode="auto">
          <a:xfrm>
            <a:off x="7909580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21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FD4D1ECD-0EFF-4A0B-8BBE-757B6DCB1BD5}"/>
              </a:ext>
            </a:extLst>
          </p:cNvPr>
          <p:cNvSpPr/>
          <p:nvPr/>
        </p:nvSpPr>
        <p:spPr bwMode="auto">
          <a:xfrm>
            <a:off x="8272296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22</a:t>
            </a:r>
            <a:endParaRPr lang="fr-FR" sz="1400" dirty="0">
              <a:solidFill>
                <a:srgbClr val="F97B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40E791C4-03D8-40DE-9EE6-D77488845E89}"/>
              </a:ext>
            </a:extLst>
          </p:cNvPr>
          <p:cNvSpPr/>
          <p:nvPr/>
        </p:nvSpPr>
        <p:spPr bwMode="auto">
          <a:xfrm>
            <a:off x="8635013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23</a:t>
            </a:r>
            <a:endParaRPr lang="fr-FR" sz="1400" dirty="0">
              <a:solidFill>
                <a:srgbClr val="F97B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14E04B30-9838-48BE-917C-E9909850CB7A}"/>
              </a:ext>
            </a:extLst>
          </p:cNvPr>
          <p:cNvSpPr/>
          <p:nvPr/>
        </p:nvSpPr>
        <p:spPr bwMode="auto">
          <a:xfrm>
            <a:off x="8997729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24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D9732FFD-A7DC-490F-9D2E-CE72EB46B2FA}"/>
              </a:ext>
            </a:extLst>
          </p:cNvPr>
          <p:cNvSpPr/>
          <p:nvPr/>
        </p:nvSpPr>
        <p:spPr bwMode="auto">
          <a:xfrm>
            <a:off x="9360445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25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F2D18C2-C1B6-4143-B92E-17434D577310}"/>
              </a:ext>
            </a:extLst>
          </p:cNvPr>
          <p:cNvSpPr/>
          <p:nvPr/>
        </p:nvSpPr>
        <p:spPr bwMode="auto">
          <a:xfrm>
            <a:off x="9723162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26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DB9A15EE-35AA-43AD-B4FA-4AF78D8820EC}"/>
              </a:ext>
            </a:extLst>
          </p:cNvPr>
          <p:cNvSpPr/>
          <p:nvPr/>
        </p:nvSpPr>
        <p:spPr bwMode="auto">
          <a:xfrm>
            <a:off x="10085878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27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2D55590-1DA8-40B6-95FC-CE8AC6A6A2AB}"/>
              </a:ext>
            </a:extLst>
          </p:cNvPr>
          <p:cNvSpPr/>
          <p:nvPr/>
        </p:nvSpPr>
        <p:spPr bwMode="auto">
          <a:xfrm>
            <a:off x="10448594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28</a:t>
            </a:r>
            <a:endParaRPr lang="fr-FR" sz="1400" dirty="0">
              <a:solidFill>
                <a:srgbClr val="F97B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9546B2D9-AA7C-4824-BF05-5CCC093FF47F}"/>
              </a:ext>
            </a:extLst>
          </p:cNvPr>
          <p:cNvSpPr/>
          <p:nvPr/>
        </p:nvSpPr>
        <p:spPr bwMode="auto">
          <a:xfrm>
            <a:off x="10811310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29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9D14F9D0-4A7D-4C7C-910D-66A2D3D6270C}"/>
              </a:ext>
            </a:extLst>
          </p:cNvPr>
          <p:cNvSpPr/>
          <p:nvPr/>
        </p:nvSpPr>
        <p:spPr bwMode="auto">
          <a:xfrm>
            <a:off x="11174027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30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531813E2-12A3-449D-94BE-12A4E13DA9C2}"/>
              </a:ext>
            </a:extLst>
          </p:cNvPr>
          <p:cNvSpPr/>
          <p:nvPr/>
        </p:nvSpPr>
        <p:spPr bwMode="auto">
          <a:xfrm>
            <a:off x="11536743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31</a:t>
            </a:r>
            <a:endParaRPr lang="fr-FR" sz="1400" dirty="0">
              <a:solidFill>
                <a:srgbClr val="F97B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8D3806C3-CC39-4B6F-9379-1F852292990E}"/>
              </a:ext>
            </a:extLst>
          </p:cNvPr>
          <p:cNvSpPr/>
          <p:nvPr/>
        </p:nvSpPr>
        <p:spPr bwMode="auto">
          <a:xfrm>
            <a:off x="292541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82648F34-00F5-413F-84A3-72E4FB1C1A62}"/>
              </a:ext>
            </a:extLst>
          </p:cNvPr>
          <p:cNvSpPr/>
          <p:nvPr/>
        </p:nvSpPr>
        <p:spPr bwMode="auto">
          <a:xfrm>
            <a:off x="655257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71538B34-9FEA-43ED-B6C5-DF38E988ED9B}"/>
              </a:ext>
            </a:extLst>
          </p:cNvPr>
          <p:cNvSpPr/>
          <p:nvPr/>
        </p:nvSpPr>
        <p:spPr bwMode="auto">
          <a:xfrm>
            <a:off x="1017973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A7DB71E7-A53C-47DC-9D8F-B9773CD4002D}"/>
              </a:ext>
            </a:extLst>
          </p:cNvPr>
          <p:cNvSpPr/>
          <p:nvPr/>
        </p:nvSpPr>
        <p:spPr bwMode="auto">
          <a:xfrm>
            <a:off x="1380690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8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8468A985-3439-4FE8-A39B-7A4F2882600F}"/>
              </a:ext>
            </a:extLst>
          </p:cNvPr>
          <p:cNvSpPr/>
          <p:nvPr/>
        </p:nvSpPr>
        <p:spPr bwMode="auto">
          <a:xfrm>
            <a:off x="1743406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8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CE42CDED-7010-4052-B0F1-F3E79AA444A9}"/>
              </a:ext>
            </a:extLst>
          </p:cNvPr>
          <p:cNvSpPr/>
          <p:nvPr/>
        </p:nvSpPr>
        <p:spPr bwMode="auto">
          <a:xfrm>
            <a:off x="2106122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8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AE461AA1-6FD9-467C-B633-16C0CF54956B}"/>
              </a:ext>
            </a:extLst>
          </p:cNvPr>
          <p:cNvSpPr/>
          <p:nvPr/>
        </p:nvSpPr>
        <p:spPr bwMode="auto">
          <a:xfrm>
            <a:off x="2468838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8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B8D2D132-CD59-47B1-8EC1-4BF4AF6CF661}"/>
              </a:ext>
            </a:extLst>
          </p:cNvPr>
          <p:cNvSpPr/>
          <p:nvPr/>
        </p:nvSpPr>
        <p:spPr bwMode="auto">
          <a:xfrm>
            <a:off x="2831555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8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F1290EFF-91FB-4A5B-A706-4B037B891D08}"/>
              </a:ext>
            </a:extLst>
          </p:cNvPr>
          <p:cNvSpPr/>
          <p:nvPr/>
        </p:nvSpPr>
        <p:spPr bwMode="auto">
          <a:xfrm>
            <a:off x="3194271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12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A809F9B3-CBE8-4317-AD14-B0F8EC04A28F}"/>
              </a:ext>
            </a:extLst>
          </p:cNvPr>
          <p:cNvSpPr/>
          <p:nvPr/>
        </p:nvSpPr>
        <p:spPr bwMode="auto">
          <a:xfrm>
            <a:off x="3556987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14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15A04756-45BB-4D1F-AF88-8A0FB27CCD51}"/>
              </a:ext>
            </a:extLst>
          </p:cNvPr>
          <p:cNvSpPr/>
          <p:nvPr/>
        </p:nvSpPr>
        <p:spPr bwMode="auto">
          <a:xfrm>
            <a:off x="3919704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14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DDDF20CA-9644-4C0F-BD74-9CCAE2770094}"/>
              </a:ext>
            </a:extLst>
          </p:cNvPr>
          <p:cNvSpPr/>
          <p:nvPr/>
        </p:nvSpPr>
        <p:spPr bwMode="auto">
          <a:xfrm>
            <a:off x="4282420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14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D3F9330E-0FD2-49B8-83D6-559F47A11EC2}"/>
              </a:ext>
            </a:extLst>
          </p:cNvPr>
          <p:cNvSpPr/>
          <p:nvPr/>
        </p:nvSpPr>
        <p:spPr bwMode="auto">
          <a:xfrm>
            <a:off x="4645136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14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A80289C1-525E-4F2A-9BB9-743C1577726C}"/>
              </a:ext>
            </a:extLst>
          </p:cNvPr>
          <p:cNvSpPr/>
          <p:nvPr/>
        </p:nvSpPr>
        <p:spPr bwMode="auto">
          <a:xfrm>
            <a:off x="5007852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14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DE474E56-6324-472A-86D3-3B20831CD51C}"/>
              </a:ext>
            </a:extLst>
          </p:cNvPr>
          <p:cNvSpPr/>
          <p:nvPr/>
        </p:nvSpPr>
        <p:spPr bwMode="auto">
          <a:xfrm>
            <a:off x="5370569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14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AD533051-A6CD-4D6A-8D03-90A6F1AA9508}"/>
              </a:ext>
            </a:extLst>
          </p:cNvPr>
          <p:cNvSpPr/>
          <p:nvPr/>
        </p:nvSpPr>
        <p:spPr bwMode="auto">
          <a:xfrm>
            <a:off x="5733285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F9AE57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14</a:t>
            </a:r>
            <a:endParaRPr lang="fr-FR" sz="16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EF2A8E09-906A-4296-96D8-0A18BE1CDF63}"/>
              </a:ext>
            </a:extLst>
          </p:cNvPr>
          <p:cNvSpPr/>
          <p:nvPr/>
        </p:nvSpPr>
        <p:spPr bwMode="auto">
          <a:xfrm>
            <a:off x="6095999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14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F30BFAC0-D795-4ADE-B371-2BD435DFFCFB}"/>
              </a:ext>
            </a:extLst>
          </p:cNvPr>
          <p:cNvSpPr/>
          <p:nvPr/>
        </p:nvSpPr>
        <p:spPr bwMode="auto">
          <a:xfrm>
            <a:off x="6458715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14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BBE925B3-116B-4DE1-89EA-B1672AA3614E}"/>
              </a:ext>
            </a:extLst>
          </p:cNvPr>
          <p:cNvSpPr/>
          <p:nvPr/>
        </p:nvSpPr>
        <p:spPr bwMode="auto">
          <a:xfrm>
            <a:off x="6821431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14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02164972-405E-41CF-88D0-331943EA6F5E}"/>
              </a:ext>
            </a:extLst>
          </p:cNvPr>
          <p:cNvSpPr/>
          <p:nvPr/>
        </p:nvSpPr>
        <p:spPr bwMode="auto">
          <a:xfrm>
            <a:off x="7184148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14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A7F5445E-BFB4-4C74-9562-7B70D37B80BC}"/>
              </a:ext>
            </a:extLst>
          </p:cNvPr>
          <p:cNvSpPr/>
          <p:nvPr/>
        </p:nvSpPr>
        <p:spPr bwMode="auto">
          <a:xfrm>
            <a:off x="7546864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14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05254600-73DA-4F18-8904-601C08F32CB7}"/>
              </a:ext>
            </a:extLst>
          </p:cNvPr>
          <p:cNvSpPr/>
          <p:nvPr/>
        </p:nvSpPr>
        <p:spPr bwMode="auto">
          <a:xfrm>
            <a:off x="7909580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F9AE57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14</a:t>
            </a:r>
            <a:endParaRPr lang="fr-FR" sz="16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98778FCC-E001-4742-B924-6987A686EC66}"/>
              </a:ext>
            </a:extLst>
          </p:cNvPr>
          <p:cNvSpPr/>
          <p:nvPr/>
        </p:nvSpPr>
        <p:spPr bwMode="auto">
          <a:xfrm>
            <a:off x="8272296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F97B57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408EF320-8C02-4685-ABC5-389F81E7FE50}"/>
              </a:ext>
            </a:extLst>
          </p:cNvPr>
          <p:cNvSpPr/>
          <p:nvPr/>
        </p:nvSpPr>
        <p:spPr bwMode="auto">
          <a:xfrm>
            <a:off x="8635013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5C21CC66-7776-4626-8A79-AB114576581B}"/>
              </a:ext>
            </a:extLst>
          </p:cNvPr>
          <p:cNvSpPr/>
          <p:nvPr/>
        </p:nvSpPr>
        <p:spPr bwMode="auto">
          <a:xfrm>
            <a:off x="8997729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C9B12B1C-D5D1-47BC-90DD-B901C7C902A4}"/>
              </a:ext>
            </a:extLst>
          </p:cNvPr>
          <p:cNvSpPr/>
          <p:nvPr/>
        </p:nvSpPr>
        <p:spPr bwMode="auto">
          <a:xfrm>
            <a:off x="9360445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3A6FD462-0FF1-49E6-BC15-04A8DBCC5E41}"/>
              </a:ext>
            </a:extLst>
          </p:cNvPr>
          <p:cNvSpPr/>
          <p:nvPr/>
        </p:nvSpPr>
        <p:spPr bwMode="auto">
          <a:xfrm>
            <a:off x="9723162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741E3C85-A9F5-49D5-927B-7FF00C865BAA}"/>
              </a:ext>
            </a:extLst>
          </p:cNvPr>
          <p:cNvSpPr/>
          <p:nvPr/>
        </p:nvSpPr>
        <p:spPr bwMode="auto">
          <a:xfrm>
            <a:off x="10085878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4" name="Freeform: Shape 63">
            <a:extLst>
              <a:ext uri="{FF2B5EF4-FFF2-40B4-BE49-F238E27FC236}">
                <a16:creationId xmlns:a16="http://schemas.microsoft.com/office/drawing/2014/main" id="{87853643-F646-4ACA-A704-10855F0F5D05}"/>
              </a:ext>
            </a:extLst>
          </p:cNvPr>
          <p:cNvSpPr/>
          <p:nvPr/>
        </p:nvSpPr>
        <p:spPr bwMode="auto">
          <a:xfrm>
            <a:off x="10448594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0247EC92-170A-4DD5-A783-72657954D35D}"/>
              </a:ext>
            </a:extLst>
          </p:cNvPr>
          <p:cNvSpPr/>
          <p:nvPr/>
        </p:nvSpPr>
        <p:spPr bwMode="auto">
          <a:xfrm>
            <a:off x="10811310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78B4B0CE-8F66-4F94-B536-050978745719}"/>
              </a:ext>
            </a:extLst>
          </p:cNvPr>
          <p:cNvSpPr/>
          <p:nvPr/>
        </p:nvSpPr>
        <p:spPr bwMode="auto">
          <a:xfrm>
            <a:off x="11174027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CE165F66-EF39-4E2E-AE10-A70A97221750}"/>
              </a:ext>
            </a:extLst>
          </p:cNvPr>
          <p:cNvSpPr/>
          <p:nvPr/>
        </p:nvSpPr>
        <p:spPr bwMode="auto">
          <a:xfrm>
            <a:off x="11536743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cxnSp>
        <p:nvCxnSpPr>
          <p:cNvPr id="71" name="Connector: Curved 70">
            <a:extLst>
              <a:ext uri="{FF2B5EF4-FFF2-40B4-BE49-F238E27FC236}">
                <a16:creationId xmlns:a16="http://schemas.microsoft.com/office/drawing/2014/main" id="{476F0E70-9203-49DA-BFB3-52841AF9DD2F}"/>
              </a:ext>
            </a:extLst>
          </p:cNvPr>
          <p:cNvCxnSpPr>
            <a:cxnSpLocks/>
          </p:cNvCxnSpPr>
          <p:nvPr/>
        </p:nvCxnSpPr>
        <p:spPr>
          <a:xfrm rot="16200000" flipV="1">
            <a:off x="8245543" y="1224012"/>
            <a:ext cx="12700" cy="365760"/>
          </a:xfrm>
          <a:prstGeom prst="curvedConnector3">
            <a:avLst>
              <a:gd name="adj1" fmla="val 1500000"/>
            </a:avLst>
          </a:prstGeom>
          <a:ln w="19050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or: Curved 73">
            <a:extLst>
              <a:ext uri="{FF2B5EF4-FFF2-40B4-BE49-F238E27FC236}">
                <a16:creationId xmlns:a16="http://schemas.microsoft.com/office/drawing/2014/main" id="{5C0810E9-42A6-434F-87A3-7815BEDA9690}"/>
              </a:ext>
            </a:extLst>
          </p:cNvPr>
          <p:cNvCxnSpPr>
            <a:cxnSpLocks/>
          </p:cNvCxnSpPr>
          <p:nvPr/>
        </p:nvCxnSpPr>
        <p:spPr>
          <a:xfrm rot="16200000" flipV="1">
            <a:off x="7171616" y="115160"/>
            <a:ext cx="12700" cy="2539014"/>
          </a:xfrm>
          <a:prstGeom prst="curvedConnector3">
            <a:avLst>
              <a:gd name="adj1" fmla="val 3700000"/>
            </a:avLst>
          </a:prstGeom>
          <a:ln w="19050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or: Curved 74">
            <a:extLst>
              <a:ext uri="{FF2B5EF4-FFF2-40B4-BE49-F238E27FC236}">
                <a16:creationId xmlns:a16="http://schemas.microsoft.com/office/drawing/2014/main" id="{62E906EF-CDE2-4513-A0B1-E82300CAA746}"/>
              </a:ext>
            </a:extLst>
          </p:cNvPr>
          <p:cNvCxnSpPr>
            <a:cxnSpLocks/>
          </p:cNvCxnSpPr>
          <p:nvPr/>
        </p:nvCxnSpPr>
        <p:spPr>
          <a:xfrm rot="16200000" flipV="1">
            <a:off x="3000380" y="-4082858"/>
            <a:ext cx="12700" cy="10881486"/>
          </a:xfrm>
          <a:prstGeom prst="curvedConnector3">
            <a:avLst>
              <a:gd name="adj1" fmla="val 9266677"/>
            </a:avLst>
          </a:prstGeom>
          <a:ln w="19050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A59F8484-1CE9-4FC6-9897-18CCE4CDA817}"/>
              </a:ext>
            </a:extLst>
          </p:cNvPr>
          <p:cNvSpPr/>
          <p:nvPr/>
        </p:nvSpPr>
        <p:spPr bwMode="auto">
          <a:xfrm>
            <a:off x="-198120" y="-63498"/>
            <a:ext cx="490660" cy="2593338"/>
          </a:xfrm>
          <a:prstGeom prst="rect">
            <a:avLst/>
          </a:prstGeom>
          <a:solidFill>
            <a:srgbClr val="343D46"/>
          </a:solidFill>
          <a:ln w="28575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8339AF71-F6B0-4D55-B7D3-76DFF9C08DC7}"/>
                  </a:ext>
                </a:extLst>
              </p:cNvPr>
              <p:cNvSpPr txBox="1"/>
              <p:nvPr/>
            </p:nvSpPr>
            <p:spPr>
              <a:xfrm>
                <a:off x="736970" y="2566909"/>
                <a:ext cx="10718062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𝑑𝑝</m:t>
                      </m:r>
                      <m:d>
                        <m:dPr>
                          <m:begChr m:val="["/>
                          <m:endChr m:val="]"/>
                          <m:ctrlPr>
                            <a:rPr lang="fr-FR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3600" b="0" i="1" smtClean="0">
                              <a:solidFill>
                                <a:srgbClr val="F97B57"/>
                              </a:solidFill>
                              <a:latin typeface="Cambria Math" panose="02040503050406030204" pitchFamily="18" charset="0"/>
                            </a:rPr>
                            <m:t>22</m:t>
                          </m:r>
                        </m:e>
                      </m:d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fr-FR" sz="3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fr-FR" sz="3600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ctrlPr>
                                <a:rPr lang="fr-FR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3600" b="0" i="1" smtClean="0">
                                  <a:solidFill>
                                    <a:srgbClr val="33CCFF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fr-FR" sz="3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fr-FR" sz="3600" b="0" i="1" smtClean="0">
                                  <a:solidFill>
                                    <a:srgbClr val="F9AE57"/>
                                  </a:solidFill>
                                  <a:latin typeface="Cambria Math" panose="02040503050406030204" pitchFamily="18" charset="0"/>
                                </a:rPr>
                                <m:t>14</m:t>
                              </m:r>
                              <m:r>
                                <a:rPr lang="fr-FR" sz="3600" b="0" i="1" smtClean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fr-FR" sz="3600" b="0" i="1" smtClean="0">
                                  <a:solidFill>
                                    <a:srgbClr val="33CCFF"/>
                                  </a:solidFill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  <m:r>
                                <a:rPr lang="fr-FR" sz="3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fr-FR" sz="3600" b="0" i="1" smtClean="0">
                                  <a:solidFill>
                                    <a:srgbClr val="F9AE57"/>
                                  </a:solidFill>
                                  <a:latin typeface="Cambria Math" panose="02040503050406030204" pitchFamily="18" charset="0"/>
                                </a:rPr>
                                <m:t>14</m:t>
                              </m:r>
                              <m:r>
                                <a:rPr lang="fr-FR" sz="3600" b="0" i="1" smtClean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fr-FR" sz="3600" b="0" i="1" smtClean="0">
                                  <a:solidFill>
                                    <a:srgbClr val="33CCFF"/>
                                  </a:solidFill>
                                  <a:latin typeface="Cambria Math" panose="02040503050406030204" pitchFamily="18" charset="0"/>
                                </a:rPr>
                                <m:t>25</m:t>
                              </m:r>
                              <m:r>
                                <a:rPr lang="fr-FR" sz="3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fr-FR" sz="3600" b="0" i="1" smtClean="0">
                                  <a:solidFill>
                                    <a:srgbClr val="F9AE57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e>
                      </m:func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3600" b="0" i="1" smtClean="0">
                          <a:solidFill>
                            <a:srgbClr val="F97B57"/>
                          </a:solidFill>
                          <a:latin typeface="Cambria Math" panose="02040503050406030204" pitchFamily="18" charset="0"/>
                        </a:rPr>
                        <m:t>18</m:t>
                      </m:r>
                    </m:oMath>
                  </m:oMathPara>
                </a14:m>
                <a:endParaRPr lang="fr-FR" sz="3600" dirty="0"/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8339AF71-F6B0-4D55-B7D3-76DFF9C08D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970" y="2566909"/>
                <a:ext cx="10718062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TextBox 76">
            <a:extLst>
              <a:ext uri="{FF2B5EF4-FFF2-40B4-BE49-F238E27FC236}">
                <a16:creationId xmlns:a16="http://schemas.microsoft.com/office/drawing/2014/main" id="{32284961-F388-455E-926F-14F79274D388}"/>
              </a:ext>
            </a:extLst>
          </p:cNvPr>
          <p:cNvSpPr txBox="1"/>
          <p:nvPr/>
        </p:nvSpPr>
        <p:spPr>
          <a:xfrm>
            <a:off x="133571" y="3566279"/>
            <a:ext cx="30607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>
                <a:solidFill>
                  <a:srgbClr val="33CCFF"/>
                </a:solidFill>
                <a:latin typeface="Eudoxus Sans Medium" pitchFamily="2" charset="0"/>
                <a:cs typeface="Eudoxus Sans Medium" pitchFamily="2" charset="0"/>
              </a:rPr>
              <a:t>input:</a:t>
            </a:r>
          </a:p>
          <a:p>
            <a:r>
              <a:rPr lang="fr-FR" sz="20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train_days </a:t>
            </a:r>
            <a:r>
              <a:rPr lang="fr-FR" sz="20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=</a:t>
            </a:r>
          </a:p>
          <a:p>
            <a:r>
              <a:rPr lang="fr-FR" sz="2000">
                <a:latin typeface="Eudoxus Sans Medium" pitchFamily="2" charset="0"/>
                <a:cs typeface="Eudoxus Sans Medium" pitchFamily="2" charset="0"/>
              </a:rPr>
              <a:t>[</a:t>
            </a:r>
            <a:r>
              <a:rPr lang="fr-FR" sz="2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2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2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8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2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9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2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22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2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23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2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28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2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31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]</a:t>
            </a:r>
            <a:br>
              <a:rPr lang="fr-FR" sz="2000">
                <a:latin typeface="Eudoxus Sans Medium" pitchFamily="2" charset="0"/>
                <a:cs typeface="Eudoxus Sans Medium" pitchFamily="2" charset="0"/>
              </a:rPr>
            </a:br>
            <a:r>
              <a:rPr lang="fr-FR" sz="20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costs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 </a:t>
            </a:r>
            <a:r>
              <a:rPr lang="fr-FR" sz="20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=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 [</a:t>
            </a:r>
            <a:r>
              <a:rPr lang="fr-FR" sz="2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2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10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2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25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]</a:t>
            </a:r>
          </a:p>
          <a:p>
            <a:r>
              <a:rPr lang="fr-FR" sz="20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n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 </a:t>
            </a:r>
            <a:r>
              <a:rPr lang="fr-FR" sz="20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=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 </a:t>
            </a:r>
            <a:r>
              <a:rPr lang="fr-FR" sz="2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32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2D8431A2-122A-41F2-83A8-58CCBC8E39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6987" y="3591974"/>
            <a:ext cx="8542723" cy="3139321"/>
          </a:xfrm>
          <a:prstGeom prst="rect">
            <a:avLst/>
          </a:prstGeom>
          <a:solidFill>
            <a:srgbClr val="343D4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fr-FR" altLang="fr-FR" b="0" i="1" u="none" strike="noStrike" cap="none" normalizeH="0" baseline="0">
                <a:ln>
                  <a:noFill/>
                </a:ln>
                <a:solidFill>
                  <a:srgbClr val="5EB4B4"/>
                </a:solidFill>
                <a:effectLst/>
                <a:latin typeface="Consolas" panose="020B0609020204030204" pitchFamily="49" charset="0"/>
              </a:rPr>
              <a:t>cost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train_days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costs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n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not in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train_days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&gt;=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else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day_cost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costs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&gt;=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else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week_cost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costs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7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&gt;=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else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month_cost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costs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30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&gt;=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else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min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day_cost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week_cost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month_cost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endParaRPr kumimoji="0" lang="fr-FR" altLang="fr-FR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8001606"/>
      </p:ext>
    </p:extLst>
  </p:cSld>
  <p:clrMapOvr>
    <a:masterClrMapping/>
  </p:clrMapOvr>
  <p:transition>
    <p:fade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3547B03C-3242-4F3E-979C-B2DEC27994DB}"/>
              </a:ext>
            </a:extLst>
          </p:cNvPr>
          <p:cNvSpPr/>
          <p:nvPr/>
        </p:nvSpPr>
        <p:spPr bwMode="auto">
          <a:xfrm>
            <a:off x="292541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7D170733-8FAA-4236-80EA-4DD889762254}"/>
              </a:ext>
            </a:extLst>
          </p:cNvPr>
          <p:cNvSpPr/>
          <p:nvPr/>
        </p:nvSpPr>
        <p:spPr bwMode="auto">
          <a:xfrm>
            <a:off x="655257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1400" dirty="0">
              <a:solidFill>
                <a:srgbClr val="F97B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C8FECA02-ABF5-498D-ABFB-9F55FB015425}"/>
              </a:ext>
            </a:extLst>
          </p:cNvPr>
          <p:cNvSpPr/>
          <p:nvPr/>
        </p:nvSpPr>
        <p:spPr bwMode="auto">
          <a:xfrm>
            <a:off x="1017973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3A1ACA2C-7988-4D5D-9F18-C395AFC40A56}"/>
              </a:ext>
            </a:extLst>
          </p:cNvPr>
          <p:cNvSpPr/>
          <p:nvPr/>
        </p:nvSpPr>
        <p:spPr bwMode="auto">
          <a:xfrm>
            <a:off x="1380690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  <a:endParaRPr lang="fr-FR" sz="1400" dirty="0">
              <a:solidFill>
                <a:srgbClr val="F97B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F44F2-B8E1-43A7-A313-5BF26E0A9445}"/>
              </a:ext>
            </a:extLst>
          </p:cNvPr>
          <p:cNvSpPr/>
          <p:nvPr/>
        </p:nvSpPr>
        <p:spPr bwMode="auto">
          <a:xfrm>
            <a:off x="1743406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18AAED3-9556-46C7-BD09-E5FF04BC358C}"/>
              </a:ext>
            </a:extLst>
          </p:cNvPr>
          <p:cNvSpPr/>
          <p:nvPr/>
        </p:nvSpPr>
        <p:spPr bwMode="auto">
          <a:xfrm>
            <a:off x="2106122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5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809C394-913E-40A2-A4B6-CD97C9B650AF}"/>
              </a:ext>
            </a:extLst>
          </p:cNvPr>
          <p:cNvSpPr/>
          <p:nvPr/>
        </p:nvSpPr>
        <p:spPr bwMode="auto">
          <a:xfrm>
            <a:off x="2468838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6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29900E3-C961-4C8D-A93F-0AD8BE79491D}"/>
              </a:ext>
            </a:extLst>
          </p:cNvPr>
          <p:cNvSpPr/>
          <p:nvPr/>
        </p:nvSpPr>
        <p:spPr bwMode="auto">
          <a:xfrm>
            <a:off x="2831555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7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F526571-C411-48A0-9741-69F55123B6AC}"/>
              </a:ext>
            </a:extLst>
          </p:cNvPr>
          <p:cNvSpPr/>
          <p:nvPr/>
        </p:nvSpPr>
        <p:spPr bwMode="auto">
          <a:xfrm>
            <a:off x="3194271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8</a:t>
            </a:r>
            <a:endParaRPr lang="fr-FR" sz="1400" dirty="0">
              <a:solidFill>
                <a:srgbClr val="F97B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C0FD58DC-B568-4164-A9CF-3472BCA80B2B}"/>
              </a:ext>
            </a:extLst>
          </p:cNvPr>
          <p:cNvSpPr/>
          <p:nvPr/>
        </p:nvSpPr>
        <p:spPr bwMode="auto">
          <a:xfrm>
            <a:off x="3556987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9</a:t>
            </a:r>
            <a:endParaRPr lang="fr-FR" sz="1400" dirty="0">
              <a:solidFill>
                <a:srgbClr val="F97B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BD571A5D-D533-43C2-BC6F-241319E06366}"/>
              </a:ext>
            </a:extLst>
          </p:cNvPr>
          <p:cNvSpPr/>
          <p:nvPr/>
        </p:nvSpPr>
        <p:spPr bwMode="auto">
          <a:xfrm>
            <a:off x="3919704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10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E8A0E1AF-3DEC-4F0E-88AB-22322F07CBDB}"/>
              </a:ext>
            </a:extLst>
          </p:cNvPr>
          <p:cNvSpPr/>
          <p:nvPr/>
        </p:nvSpPr>
        <p:spPr bwMode="auto">
          <a:xfrm>
            <a:off x="4282420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11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7020A84C-8CC5-415F-BAE4-C0F29672C204}"/>
              </a:ext>
            </a:extLst>
          </p:cNvPr>
          <p:cNvSpPr/>
          <p:nvPr/>
        </p:nvSpPr>
        <p:spPr bwMode="auto">
          <a:xfrm>
            <a:off x="4645136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12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662B76C-45E0-4E0D-B4F6-CB13809207A8}"/>
              </a:ext>
            </a:extLst>
          </p:cNvPr>
          <p:cNvSpPr/>
          <p:nvPr/>
        </p:nvSpPr>
        <p:spPr bwMode="auto">
          <a:xfrm>
            <a:off x="5007852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13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924040A-4526-4992-B33B-FA7FED246A93}"/>
              </a:ext>
            </a:extLst>
          </p:cNvPr>
          <p:cNvSpPr/>
          <p:nvPr/>
        </p:nvSpPr>
        <p:spPr bwMode="auto">
          <a:xfrm>
            <a:off x="5370569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14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65E39129-AB62-4416-98A2-78DE8E09B72B}"/>
              </a:ext>
            </a:extLst>
          </p:cNvPr>
          <p:cNvSpPr/>
          <p:nvPr/>
        </p:nvSpPr>
        <p:spPr bwMode="auto">
          <a:xfrm>
            <a:off x="5733285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15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FD584E50-AAF4-4814-AEDF-82C23146A672}"/>
              </a:ext>
            </a:extLst>
          </p:cNvPr>
          <p:cNvSpPr/>
          <p:nvPr/>
        </p:nvSpPr>
        <p:spPr bwMode="auto">
          <a:xfrm>
            <a:off x="6095999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16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A74F8F09-9A66-40AF-BFE8-31840F3EE4BF}"/>
              </a:ext>
            </a:extLst>
          </p:cNvPr>
          <p:cNvSpPr/>
          <p:nvPr/>
        </p:nvSpPr>
        <p:spPr bwMode="auto">
          <a:xfrm>
            <a:off x="6458715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17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04F7BB70-13DE-45FC-925B-6581A33A70AF}"/>
              </a:ext>
            </a:extLst>
          </p:cNvPr>
          <p:cNvSpPr/>
          <p:nvPr/>
        </p:nvSpPr>
        <p:spPr bwMode="auto">
          <a:xfrm>
            <a:off x="6821431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18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BC90D1DA-7C99-4057-8035-EB077B130DC1}"/>
              </a:ext>
            </a:extLst>
          </p:cNvPr>
          <p:cNvSpPr/>
          <p:nvPr/>
        </p:nvSpPr>
        <p:spPr bwMode="auto">
          <a:xfrm>
            <a:off x="7184148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19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E7DB2AF4-BDC5-47F8-AA96-1ED65BB4FA5F}"/>
              </a:ext>
            </a:extLst>
          </p:cNvPr>
          <p:cNvSpPr/>
          <p:nvPr/>
        </p:nvSpPr>
        <p:spPr bwMode="auto">
          <a:xfrm>
            <a:off x="7546864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20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8E6F257-62AE-412C-8CA0-9D68B557E46E}"/>
              </a:ext>
            </a:extLst>
          </p:cNvPr>
          <p:cNvSpPr/>
          <p:nvPr/>
        </p:nvSpPr>
        <p:spPr bwMode="auto">
          <a:xfrm>
            <a:off x="7909580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21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FD4D1ECD-0EFF-4A0B-8BBE-757B6DCB1BD5}"/>
              </a:ext>
            </a:extLst>
          </p:cNvPr>
          <p:cNvSpPr/>
          <p:nvPr/>
        </p:nvSpPr>
        <p:spPr bwMode="auto">
          <a:xfrm>
            <a:off x="8272296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22</a:t>
            </a:r>
            <a:endParaRPr lang="fr-FR" sz="1400" dirty="0">
              <a:solidFill>
                <a:srgbClr val="F97B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40E791C4-03D8-40DE-9EE6-D77488845E89}"/>
              </a:ext>
            </a:extLst>
          </p:cNvPr>
          <p:cNvSpPr/>
          <p:nvPr/>
        </p:nvSpPr>
        <p:spPr bwMode="auto">
          <a:xfrm>
            <a:off x="8635013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23</a:t>
            </a:r>
            <a:endParaRPr lang="fr-FR" sz="1400" dirty="0">
              <a:solidFill>
                <a:srgbClr val="F97B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14E04B30-9838-48BE-917C-E9909850CB7A}"/>
              </a:ext>
            </a:extLst>
          </p:cNvPr>
          <p:cNvSpPr/>
          <p:nvPr/>
        </p:nvSpPr>
        <p:spPr bwMode="auto">
          <a:xfrm>
            <a:off x="8997729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24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D9732FFD-A7DC-490F-9D2E-CE72EB46B2FA}"/>
              </a:ext>
            </a:extLst>
          </p:cNvPr>
          <p:cNvSpPr/>
          <p:nvPr/>
        </p:nvSpPr>
        <p:spPr bwMode="auto">
          <a:xfrm>
            <a:off x="9360445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25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F2D18C2-C1B6-4143-B92E-17434D577310}"/>
              </a:ext>
            </a:extLst>
          </p:cNvPr>
          <p:cNvSpPr/>
          <p:nvPr/>
        </p:nvSpPr>
        <p:spPr bwMode="auto">
          <a:xfrm>
            <a:off x="9723162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26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DB9A15EE-35AA-43AD-B4FA-4AF78D8820EC}"/>
              </a:ext>
            </a:extLst>
          </p:cNvPr>
          <p:cNvSpPr/>
          <p:nvPr/>
        </p:nvSpPr>
        <p:spPr bwMode="auto">
          <a:xfrm>
            <a:off x="10085878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27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2D55590-1DA8-40B6-95FC-CE8AC6A6A2AB}"/>
              </a:ext>
            </a:extLst>
          </p:cNvPr>
          <p:cNvSpPr/>
          <p:nvPr/>
        </p:nvSpPr>
        <p:spPr bwMode="auto">
          <a:xfrm>
            <a:off x="10448594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28</a:t>
            </a:r>
            <a:endParaRPr lang="fr-FR" sz="1400" dirty="0">
              <a:solidFill>
                <a:srgbClr val="F97B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9546B2D9-AA7C-4824-BF05-5CCC093FF47F}"/>
              </a:ext>
            </a:extLst>
          </p:cNvPr>
          <p:cNvSpPr/>
          <p:nvPr/>
        </p:nvSpPr>
        <p:spPr bwMode="auto">
          <a:xfrm>
            <a:off x="10811310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29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9D14F9D0-4A7D-4C7C-910D-66A2D3D6270C}"/>
              </a:ext>
            </a:extLst>
          </p:cNvPr>
          <p:cNvSpPr/>
          <p:nvPr/>
        </p:nvSpPr>
        <p:spPr bwMode="auto">
          <a:xfrm>
            <a:off x="11174027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30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531813E2-12A3-449D-94BE-12A4E13DA9C2}"/>
              </a:ext>
            </a:extLst>
          </p:cNvPr>
          <p:cNvSpPr/>
          <p:nvPr/>
        </p:nvSpPr>
        <p:spPr bwMode="auto">
          <a:xfrm>
            <a:off x="11536743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31</a:t>
            </a:r>
            <a:endParaRPr lang="fr-FR" sz="1400" dirty="0">
              <a:solidFill>
                <a:srgbClr val="F97B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8D3806C3-CC39-4B6F-9379-1F852292990E}"/>
              </a:ext>
            </a:extLst>
          </p:cNvPr>
          <p:cNvSpPr/>
          <p:nvPr/>
        </p:nvSpPr>
        <p:spPr bwMode="auto">
          <a:xfrm>
            <a:off x="292541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82648F34-00F5-413F-84A3-72E4FB1C1A62}"/>
              </a:ext>
            </a:extLst>
          </p:cNvPr>
          <p:cNvSpPr/>
          <p:nvPr/>
        </p:nvSpPr>
        <p:spPr bwMode="auto">
          <a:xfrm>
            <a:off x="655257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71538B34-9FEA-43ED-B6C5-DF38E988ED9B}"/>
              </a:ext>
            </a:extLst>
          </p:cNvPr>
          <p:cNvSpPr/>
          <p:nvPr/>
        </p:nvSpPr>
        <p:spPr bwMode="auto">
          <a:xfrm>
            <a:off x="1017973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A7DB71E7-A53C-47DC-9D8F-B9773CD4002D}"/>
              </a:ext>
            </a:extLst>
          </p:cNvPr>
          <p:cNvSpPr/>
          <p:nvPr/>
        </p:nvSpPr>
        <p:spPr bwMode="auto">
          <a:xfrm>
            <a:off x="1380690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8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8468A985-3439-4FE8-A39B-7A4F2882600F}"/>
              </a:ext>
            </a:extLst>
          </p:cNvPr>
          <p:cNvSpPr/>
          <p:nvPr/>
        </p:nvSpPr>
        <p:spPr bwMode="auto">
          <a:xfrm>
            <a:off x="1743406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8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CE42CDED-7010-4052-B0F1-F3E79AA444A9}"/>
              </a:ext>
            </a:extLst>
          </p:cNvPr>
          <p:cNvSpPr/>
          <p:nvPr/>
        </p:nvSpPr>
        <p:spPr bwMode="auto">
          <a:xfrm>
            <a:off x="2106122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8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AE461AA1-6FD9-467C-B633-16C0CF54956B}"/>
              </a:ext>
            </a:extLst>
          </p:cNvPr>
          <p:cNvSpPr/>
          <p:nvPr/>
        </p:nvSpPr>
        <p:spPr bwMode="auto">
          <a:xfrm>
            <a:off x="2468838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8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B8D2D132-CD59-47B1-8EC1-4BF4AF6CF661}"/>
              </a:ext>
            </a:extLst>
          </p:cNvPr>
          <p:cNvSpPr/>
          <p:nvPr/>
        </p:nvSpPr>
        <p:spPr bwMode="auto">
          <a:xfrm>
            <a:off x="2831555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8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F1290EFF-91FB-4A5B-A706-4B037B891D08}"/>
              </a:ext>
            </a:extLst>
          </p:cNvPr>
          <p:cNvSpPr/>
          <p:nvPr/>
        </p:nvSpPr>
        <p:spPr bwMode="auto">
          <a:xfrm>
            <a:off x="3194271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12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A809F9B3-CBE8-4317-AD14-B0F8EC04A28F}"/>
              </a:ext>
            </a:extLst>
          </p:cNvPr>
          <p:cNvSpPr/>
          <p:nvPr/>
        </p:nvSpPr>
        <p:spPr bwMode="auto">
          <a:xfrm>
            <a:off x="3556987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14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15A04756-45BB-4D1F-AF88-8A0FB27CCD51}"/>
              </a:ext>
            </a:extLst>
          </p:cNvPr>
          <p:cNvSpPr/>
          <p:nvPr/>
        </p:nvSpPr>
        <p:spPr bwMode="auto">
          <a:xfrm>
            <a:off x="3919704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14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DDDF20CA-9644-4C0F-BD74-9CCAE2770094}"/>
              </a:ext>
            </a:extLst>
          </p:cNvPr>
          <p:cNvSpPr/>
          <p:nvPr/>
        </p:nvSpPr>
        <p:spPr bwMode="auto">
          <a:xfrm>
            <a:off x="4282420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14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D3F9330E-0FD2-49B8-83D6-559F47A11EC2}"/>
              </a:ext>
            </a:extLst>
          </p:cNvPr>
          <p:cNvSpPr/>
          <p:nvPr/>
        </p:nvSpPr>
        <p:spPr bwMode="auto">
          <a:xfrm>
            <a:off x="4645136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14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A80289C1-525E-4F2A-9BB9-743C1577726C}"/>
              </a:ext>
            </a:extLst>
          </p:cNvPr>
          <p:cNvSpPr/>
          <p:nvPr/>
        </p:nvSpPr>
        <p:spPr bwMode="auto">
          <a:xfrm>
            <a:off x="5007852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14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DE474E56-6324-472A-86D3-3B20831CD51C}"/>
              </a:ext>
            </a:extLst>
          </p:cNvPr>
          <p:cNvSpPr/>
          <p:nvPr/>
        </p:nvSpPr>
        <p:spPr bwMode="auto">
          <a:xfrm>
            <a:off x="5370569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14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AD533051-A6CD-4D6A-8D03-90A6F1AA9508}"/>
              </a:ext>
            </a:extLst>
          </p:cNvPr>
          <p:cNvSpPr/>
          <p:nvPr/>
        </p:nvSpPr>
        <p:spPr bwMode="auto">
          <a:xfrm>
            <a:off x="5733285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F9AE57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14</a:t>
            </a:r>
            <a:endParaRPr lang="fr-FR" sz="16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EF2A8E09-906A-4296-96D8-0A18BE1CDF63}"/>
              </a:ext>
            </a:extLst>
          </p:cNvPr>
          <p:cNvSpPr/>
          <p:nvPr/>
        </p:nvSpPr>
        <p:spPr bwMode="auto">
          <a:xfrm>
            <a:off x="6095999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14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F30BFAC0-D795-4ADE-B371-2BD435DFFCFB}"/>
              </a:ext>
            </a:extLst>
          </p:cNvPr>
          <p:cNvSpPr/>
          <p:nvPr/>
        </p:nvSpPr>
        <p:spPr bwMode="auto">
          <a:xfrm>
            <a:off x="6458715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14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BBE925B3-116B-4DE1-89EA-B1672AA3614E}"/>
              </a:ext>
            </a:extLst>
          </p:cNvPr>
          <p:cNvSpPr/>
          <p:nvPr/>
        </p:nvSpPr>
        <p:spPr bwMode="auto">
          <a:xfrm>
            <a:off x="6821431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14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02164972-405E-41CF-88D0-331943EA6F5E}"/>
              </a:ext>
            </a:extLst>
          </p:cNvPr>
          <p:cNvSpPr/>
          <p:nvPr/>
        </p:nvSpPr>
        <p:spPr bwMode="auto">
          <a:xfrm>
            <a:off x="7184148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14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A7F5445E-BFB4-4C74-9562-7B70D37B80BC}"/>
              </a:ext>
            </a:extLst>
          </p:cNvPr>
          <p:cNvSpPr/>
          <p:nvPr/>
        </p:nvSpPr>
        <p:spPr bwMode="auto">
          <a:xfrm>
            <a:off x="7546864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14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05254600-73DA-4F18-8904-601C08F32CB7}"/>
              </a:ext>
            </a:extLst>
          </p:cNvPr>
          <p:cNvSpPr/>
          <p:nvPr/>
        </p:nvSpPr>
        <p:spPr bwMode="auto">
          <a:xfrm>
            <a:off x="7909580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F9AE57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14</a:t>
            </a:r>
            <a:endParaRPr lang="fr-FR" sz="16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98778FCC-E001-4742-B924-6987A686EC66}"/>
              </a:ext>
            </a:extLst>
          </p:cNvPr>
          <p:cNvSpPr/>
          <p:nvPr/>
        </p:nvSpPr>
        <p:spPr bwMode="auto">
          <a:xfrm>
            <a:off x="8272296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F97B57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18</a:t>
            </a:r>
            <a:endParaRPr lang="fr-FR" sz="16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408EF320-8C02-4685-ABC5-389F81E7FE50}"/>
              </a:ext>
            </a:extLst>
          </p:cNvPr>
          <p:cNvSpPr/>
          <p:nvPr/>
        </p:nvSpPr>
        <p:spPr bwMode="auto">
          <a:xfrm>
            <a:off x="8635013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5C21CC66-7776-4626-8A79-AB114576581B}"/>
              </a:ext>
            </a:extLst>
          </p:cNvPr>
          <p:cNvSpPr/>
          <p:nvPr/>
        </p:nvSpPr>
        <p:spPr bwMode="auto">
          <a:xfrm>
            <a:off x="8997729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C9B12B1C-D5D1-47BC-90DD-B901C7C902A4}"/>
              </a:ext>
            </a:extLst>
          </p:cNvPr>
          <p:cNvSpPr/>
          <p:nvPr/>
        </p:nvSpPr>
        <p:spPr bwMode="auto">
          <a:xfrm>
            <a:off x="9360445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3A6FD462-0FF1-49E6-BC15-04A8DBCC5E41}"/>
              </a:ext>
            </a:extLst>
          </p:cNvPr>
          <p:cNvSpPr/>
          <p:nvPr/>
        </p:nvSpPr>
        <p:spPr bwMode="auto">
          <a:xfrm>
            <a:off x="9723162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741E3C85-A9F5-49D5-927B-7FF00C865BAA}"/>
              </a:ext>
            </a:extLst>
          </p:cNvPr>
          <p:cNvSpPr/>
          <p:nvPr/>
        </p:nvSpPr>
        <p:spPr bwMode="auto">
          <a:xfrm>
            <a:off x="10085878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4" name="Freeform: Shape 63">
            <a:extLst>
              <a:ext uri="{FF2B5EF4-FFF2-40B4-BE49-F238E27FC236}">
                <a16:creationId xmlns:a16="http://schemas.microsoft.com/office/drawing/2014/main" id="{87853643-F646-4ACA-A704-10855F0F5D05}"/>
              </a:ext>
            </a:extLst>
          </p:cNvPr>
          <p:cNvSpPr/>
          <p:nvPr/>
        </p:nvSpPr>
        <p:spPr bwMode="auto">
          <a:xfrm>
            <a:off x="10448594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0247EC92-170A-4DD5-A783-72657954D35D}"/>
              </a:ext>
            </a:extLst>
          </p:cNvPr>
          <p:cNvSpPr/>
          <p:nvPr/>
        </p:nvSpPr>
        <p:spPr bwMode="auto">
          <a:xfrm>
            <a:off x="10811310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78B4B0CE-8F66-4F94-B536-050978745719}"/>
              </a:ext>
            </a:extLst>
          </p:cNvPr>
          <p:cNvSpPr/>
          <p:nvPr/>
        </p:nvSpPr>
        <p:spPr bwMode="auto">
          <a:xfrm>
            <a:off x="11174027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CE165F66-EF39-4E2E-AE10-A70A97221750}"/>
              </a:ext>
            </a:extLst>
          </p:cNvPr>
          <p:cNvSpPr/>
          <p:nvPr/>
        </p:nvSpPr>
        <p:spPr bwMode="auto">
          <a:xfrm>
            <a:off x="11536743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cxnSp>
        <p:nvCxnSpPr>
          <p:cNvPr id="71" name="Connector: Curved 70">
            <a:extLst>
              <a:ext uri="{FF2B5EF4-FFF2-40B4-BE49-F238E27FC236}">
                <a16:creationId xmlns:a16="http://schemas.microsoft.com/office/drawing/2014/main" id="{476F0E70-9203-49DA-BFB3-52841AF9DD2F}"/>
              </a:ext>
            </a:extLst>
          </p:cNvPr>
          <p:cNvCxnSpPr>
            <a:cxnSpLocks/>
          </p:cNvCxnSpPr>
          <p:nvPr/>
        </p:nvCxnSpPr>
        <p:spPr>
          <a:xfrm rot="16200000" flipV="1">
            <a:off x="8245543" y="1224012"/>
            <a:ext cx="12700" cy="365760"/>
          </a:xfrm>
          <a:prstGeom prst="curvedConnector3">
            <a:avLst>
              <a:gd name="adj1" fmla="val 1500000"/>
            </a:avLst>
          </a:prstGeom>
          <a:ln w="19050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or: Curved 73">
            <a:extLst>
              <a:ext uri="{FF2B5EF4-FFF2-40B4-BE49-F238E27FC236}">
                <a16:creationId xmlns:a16="http://schemas.microsoft.com/office/drawing/2014/main" id="{5C0810E9-42A6-434F-87A3-7815BEDA9690}"/>
              </a:ext>
            </a:extLst>
          </p:cNvPr>
          <p:cNvCxnSpPr>
            <a:cxnSpLocks/>
          </p:cNvCxnSpPr>
          <p:nvPr/>
        </p:nvCxnSpPr>
        <p:spPr>
          <a:xfrm rot="16200000" flipV="1">
            <a:off x="7171616" y="115160"/>
            <a:ext cx="12700" cy="2539014"/>
          </a:xfrm>
          <a:prstGeom prst="curvedConnector3">
            <a:avLst>
              <a:gd name="adj1" fmla="val 3700000"/>
            </a:avLst>
          </a:prstGeom>
          <a:ln w="19050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or: Curved 74">
            <a:extLst>
              <a:ext uri="{FF2B5EF4-FFF2-40B4-BE49-F238E27FC236}">
                <a16:creationId xmlns:a16="http://schemas.microsoft.com/office/drawing/2014/main" id="{62E906EF-CDE2-4513-A0B1-E82300CAA746}"/>
              </a:ext>
            </a:extLst>
          </p:cNvPr>
          <p:cNvCxnSpPr>
            <a:cxnSpLocks/>
          </p:cNvCxnSpPr>
          <p:nvPr/>
        </p:nvCxnSpPr>
        <p:spPr>
          <a:xfrm rot="16200000" flipV="1">
            <a:off x="3000380" y="-4082858"/>
            <a:ext cx="12700" cy="10881486"/>
          </a:xfrm>
          <a:prstGeom prst="curvedConnector3">
            <a:avLst>
              <a:gd name="adj1" fmla="val 9266677"/>
            </a:avLst>
          </a:prstGeom>
          <a:ln w="19050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A59F8484-1CE9-4FC6-9897-18CCE4CDA817}"/>
              </a:ext>
            </a:extLst>
          </p:cNvPr>
          <p:cNvSpPr/>
          <p:nvPr/>
        </p:nvSpPr>
        <p:spPr bwMode="auto">
          <a:xfrm>
            <a:off x="-198120" y="-63498"/>
            <a:ext cx="490660" cy="2593338"/>
          </a:xfrm>
          <a:prstGeom prst="rect">
            <a:avLst/>
          </a:prstGeom>
          <a:solidFill>
            <a:srgbClr val="343D46"/>
          </a:solidFill>
          <a:ln w="28575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6C31AC1A-6985-43AC-9C6C-E0A590FEFECD}"/>
                  </a:ext>
                </a:extLst>
              </p:cNvPr>
              <p:cNvSpPr txBox="1"/>
              <p:nvPr/>
            </p:nvSpPr>
            <p:spPr>
              <a:xfrm>
                <a:off x="736970" y="2566909"/>
                <a:ext cx="10718062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𝑑𝑝</m:t>
                      </m:r>
                      <m:d>
                        <m:dPr>
                          <m:begChr m:val="["/>
                          <m:endChr m:val="]"/>
                          <m:ctrlPr>
                            <a:rPr lang="fr-FR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3600" b="0" i="1" smtClean="0">
                              <a:solidFill>
                                <a:srgbClr val="F97B57"/>
                              </a:solidFill>
                              <a:latin typeface="Cambria Math" panose="02040503050406030204" pitchFamily="18" charset="0"/>
                            </a:rPr>
                            <m:t>22</m:t>
                          </m:r>
                        </m:e>
                      </m:d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fr-FR" sz="3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fr-FR" sz="3600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ctrlPr>
                                <a:rPr lang="fr-FR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3600" b="0" i="1" smtClean="0">
                                  <a:solidFill>
                                    <a:srgbClr val="33CCFF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fr-FR" sz="3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fr-FR" sz="3600" b="0" i="1" smtClean="0">
                                  <a:solidFill>
                                    <a:srgbClr val="F9AE57"/>
                                  </a:solidFill>
                                  <a:latin typeface="Cambria Math" panose="02040503050406030204" pitchFamily="18" charset="0"/>
                                </a:rPr>
                                <m:t>14</m:t>
                              </m:r>
                              <m:r>
                                <a:rPr lang="fr-FR" sz="3600" b="0" i="1" smtClean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fr-FR" sz="3600" b="0" i="1" smtClean="0">
                                  <a:solidFill>
                                    <a:srgbClr val="33CCFF"/>
                                  </a:solidFill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  <m:r>
                                <a:rPr lang="fr-FR" sz="3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fr-FR" sz="3600" b="0" i="1" smtClean="0">
                                  <a:solidFill>
                                    <a:srgbClr val="F9AE57"/>
                                  </a:solidFill>
                                  <a:latin typeface="Cambria Math" panose="02040503050406030204" pitchFamily="18" charset="0"/>
                                </a:rPr>
                                <m:t>14</m:t>
                              </m:r>
                              <m:r>
                                <a:rPr lang="fr-FR" sz="3600" b="0" i="1" smtClean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fr-FR" sz="3600" b="0" i="1" smtClean="0">
                                  <a:solidFill>
                                    <a:srgbClr val="33CCFF"/>
                                  </a:solidFill>
                                  <a:latin typeface="Cambria Math" panose="02040503050406030204" pitchFamily="18" charset="0"/>
                                </a:rPr>
                                <m:t>25</m:t>
                              </m:r>
                              <m:r>
                                <a:rPr lang="fr-FR" sz="3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fr-FR" sz="3600" b="0" i="1" smtClean="0">
                                  <a:solidFill>
                                    <a:srgbClr val="F9AE57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e>
                      </m:func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3600" b="0" i="1" smtClean="0">
                          <a:solidFill>
                            <a:srgbClr val="F97B57"/>
                          </a:solidFill>
                          <a:latin typeface="Cambria Math" panose="02040503050406030204" pitchFamily="18" charset="0"/>
                        </a:rPr>
                        <m:t>18</m:t>
                      </m:r>
                    </m:oMath>
                  </m:oMathPara>
                </a14:m>
                <a:endParaRPr lang="fr-FR" sz="3600" dirty="0"/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6C31AC1A-6985-43AC-9C6C-E0A590FEFE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970" y="2566909"/>
                <a:ext cx="10718062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TextBox 76">
            <a:extLst>
              <a:ext uri="{FF2B5EF4-FFF2-40B4-BE49-F238E27FC236}">
                <a16:creationId xmlns:a16="http://schemas.microsoft.com/office/drawing/2014/main" id="{F074AE68-81ED-4B28-B5A3-7F11D3434430}"/>
              </a:ext>
            </a:extLst>
          </p:cNvPr>
          <p:cNvSpPr txBox="1"/>
          <p:nvPr/>
        </p:nvSpPr>
        <p:spPr>
          <a:xfrm>
            <a:off x="133571" y="3566279"/>
            <a:ext cx="30607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>
                <a:solidFill>
                  <a:srgbClr val="33CCFF"/>
                </a:solidFill>
                <a:latin typeface="Eudoxus Sans Medium" pitchFamily="2" charset="0"/>
                <a:cs typeface="Eudoxus Sans Medium" pitchFamily="2" charset="0"/>
              </a:rPr>
              <a:t>input:</a:t>
            </a:r>
          </a:p>
          <a:p>
            <a:r>
              <a:rPr lang="fr-FR" sz="20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train_days </a:t>
            </a:r>
            <a:r>
              <a:rPr lang="fr-FR" sz="20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=</a:t>
            </a:r>
          </a:p>
          <a:p>
            <a:r>
              <a:rPr lang="fr-FR" sz="2000">
                <a:latin typeface="Eudoxus Sans Medium" pitchFamily="2" charset="0"/>
                <a:cs typeface="Eudoxus Sans Medium" pitchFamily="2" charset="0"/>
              </a:rPr>
              <a:t>[</a:t>
            </a:r>
            <a:r>
              <a:rPr lang="fr-FR" sz="2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2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2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8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2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9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2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22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2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23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2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28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2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31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]</a:t>
            </a:r>
            <a:br>
              <a:rPr lang="fr-FR" sz="2000">
                <a:latin typeface="Eudoxus Sans Medium" pitchFamily="2" charset="0"/>
                <a:cs typeface="Eudoxus Sans Medium" pitchFamily="2" charset="0"/>
              </a:rPr>
            </a:br>
            <a:r>
              <a:rPr lang="fr-FR" sz="20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costs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 </a:t>
            </a:r>
            <a:r>
              <a:rPr lang="fr-FR" sz="20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=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 [</a:t>
            </a:r>
            <a:r>
              <a:rPr lang="fr-FR" sz="2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2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10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2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25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]</a:t>
            </a:r>
          </a:p>
          <a:p>
            <a:r>
              <a:rPr lang="fr-FR" sz="20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n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 </a:t>
            </a:r>
            <a:r>
              <a:rPr lang="fr-FR" sz="20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=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 </a:t>
            </a:r>
            <a:r>
              <a:rPr lang="fr-FR" sz="2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32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64BC74F3-9494-47CB-A73C-CEDFB50C12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6987" y="3591974"/>
            <a:ext cx="8542723" cy="3139321"/>
          </a:xfrm>
          <a:prstGeom prst="rect">
            <a:avLst/>
          </a:prstGeom>
          <a:solidFill>
            <a:srgbClr val="343D4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fr-FR" altLang="fr-FR" b="0" i="1" u="none" strike="noStrike" cap="none" normalizeH="0" baseline="0">
                <a:ln>
                  <a:noFill/>
                </a:ln>
                <a:solidFill>
                  <a:srgbClr val="5EB4B4"/>
                </a:solidFill>
                <a:effectLst/>
                <a:latin typeface="Consolas" panose="020B0609020204030204" pitchFamily="49" charset="0"/>
              </a:rPr>
              <a:t>cost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train_days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costs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n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not in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train_days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&gt;=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else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day_cost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costs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&gt;=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else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week_cost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costs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7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&gt;=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else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month_cost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costs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30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&gt;=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else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min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day_cost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week_cost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month_cost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endParaRPr kumimoji="0" lang="fr-FR" altLang="fr-FR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9841150"/>
      </p:ext>
    </p:extLst>
  </p:cSld>
  <p:clrMapOvr>
    <a:masterClrMapping/>
  </p:clrMapOvr>
  <p:transition>
    <p:fade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3547B03C-3242-4F3E-979C-B2DEC27994DB}"/>
              </a:ext>
            </a:extLst>
          </p:cNvPr>
          <p:cNvSpPr/>
          <p:nvPr/>
        </p:nvSpPr>
        <p:spPr bwMode="auto">
          <a:xfrm>
            <a:off x="292541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7D170733-8FAA-4236-80EA-4DD889762254}"/>
              </a:ext>
            </a:extLst>
          </p:cNvPr>
          <p:cNvSpPr/>
          <p:nvPr/>
        </p:nvSpPr>
        <p:spPr bwMode="auto">
          <a:xfrm>
            <a:off x="655257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1400" dirty="0">
              <a:solidFill>
                <a:srgbClr val="F97B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C8FECA02-ABF5-498D-ABFB-9F55FB015425}"/>
              </a:ext>
            </a:extLst>
          </p:cNvPr>
          <p:cNvSpPr/>
          <p:nvPr/>
        </p:nvSpPr>
        <p:spPr bwMode="auto">
          <a:xfrm>
            <a:off x="1017973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3A1ACA2C-7988-4D5D-9F18-C395AFC40A56}"/>
              </a:ext>
            </a:extLst>
          </p:cNvPr>
          <p:cNvSpPr/>
          <p:nvPr/>
        </p:nvSpPr>
        <p:spPr bwMode="auto">
          <a:xfrm>
            <a:off x="1380690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  <a:endParaRPr lang="fr-FR" sz="1400" dirty="0">
              <a:solidFill>
                <a:srgbClr val="F97B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F44F2-B8E1-43A7-A313-5BF26E0A9445}"/>
              </a:ext>
            </a:extLst>
          </p:cNvPr>
          <p:cNvSpPr/>
          <p:nvPr/>
        </p:nvSpPr>
        <p:spPr bwMode="auto">
          <a:xfrm>
            <a:off x="1743406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18AAED3-9556-46C7-BD09-E5FF04BC358C}"/>
              </a:ext>
            </a:extLst>
          </p:cNvPr>
          <p:cNvSpPr/>
          <p:nvPr/>
        </p:nvSpPr>
        <p:spPr bwMode="auto">
          <a:xfrm>
            <a:off x="2106122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5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809C394-913E-40A2-A4B6-CD97C9B650AF}"/>
              </a:ext>
            </a:extLst>
          </p:cNvPr>
          <p:cNvSpPr/>
          <p:nvPr/>
        </p:nvSpPr>
        <p:spPr bwMode="auto">
          <a:xfrm>
            <a:off x="2468838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6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29900E3-C961-4C8D-A93F-0AD8BE79491D}"/>
              </a:ext>
            </a:extLst>
          </p:cNvPr>
          <p:cNvSpPr/>
          <p:nvPr/>
        </p:nvSpPr>
        <p:spPr bwMode="auto">
          <a:xfrm>
            <a:off x="2831555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7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F526571-C411-48A0-9741-69F55123B6AC}"/>
              </a:ext>
            </a:extLst>
          </p:cNvPr>
          <p:cNvSpPr/>
          <p:nvPr/>
        </p:nvSpPr>
        <p:spPr bwMode="auto">
          <a:xfrm>
            <a:off x="3194271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8</a:t>
            </a:r>
            <a:endParaRPr lang="fr-FR" sz="1400" dirty="0">
              <a:solidFill>
                <a:srgbClr val="F97B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C0FD58DC-B568-4164-A9CF-3472BCA80B2B}"/>
              </a:ext>
            </a:extLst>
          </p:cNvPr>
          <p:cNvSpPr/>
          <p:nvPr/>
        </p:nvSpPr>
        <p:spPr bwMode="auto">
          <a:xfrm>
            <a:off x="3556987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9</a:t>
            </a:r>
            <a:endParaRPr lang="fr-FR" sz="1400" dirty="0">
              <a:solidFill>
                <a:srgbClr val="F97B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BD571A5D-D533-43C2-BC6F-241319E06366}"/>
              </a:ext>
            </a:extLst>
          </p:cNvPr>
          <p:cNvSpPr/>
          <p:nvPr/>
        </p:nvSpPr>
        <p:spPr bwMode="auto">
          <a:xfrm>
            <a:off x="3919704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10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E8A0E1AF-3DEC-4F0E-88AB-22322F07CBDB}"/>
              </a:ext>
            </a:extLst>
          </p:cNvPr>
          <p:cNvSpPr/>
          <p:nvPr/>
        </p:nvSpPr>
        <p:spPr bwMode="auto">
          <a:xfrm>
            <a:off x="4282420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11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7020A84C-8CC5-415F-BAE4-C0F29672C204}"/>
              </a:ext>
            </a:extLst>
          </p:cNvPr>
          <p:cNvSpPr/>
          <p:nvPr/>
        </p:nvSpPr>
        <p:spPr bwMode="auto">
          <a:xfrm>
            <a:off x="4645136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12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662B76C-45E0-4E0D-B4F6-CB13809207A8}"/>
              </a:ext>
            </a:extLst>
          </p:cNvPr>
          <p:cNvSpPr/>
          <p:nvPr/>
        </p:nvSpPr>
        <p:spPr bwMode="auto">
          <a:xfrm>
            <a:off x="5007852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13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924040A-4526-4992-B33B-FA7FED246A93}"/>
              </a:ext>
            </a:extLst>
          </p:cNvPr>
          <p:cNvSpPr/>
          <p:nvPr/>
        </p:nvSpPr>
        <p:spPr bwMode="auto">
          <a:xfrm>
            <a:off x="5370569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14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65E39129-AB62-4416-98A2-78DE8E09B72B}"/>
              </a:ext>
            </a:extLst>
          </p:cNvPr>
          <p:cNvSpPr/>
          <p:nvPr/>
        </p:nvSpPr>
        <p:spPr bwMode="auto">
          <a:xfrm>
            <a:off x="5733285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15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FD584E50-AAF4-4814-AEDF-82C23146A672}"/>
              </a:ext>
            </a:extLst>
          </p:cNvPr>
          <p:cNvSpPr/>
          <p:nvPr/>
        </p:nvSpPr>
        <p:spPr bwMode="auto">
          <a:xfrm>
            <a:off x="6095999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16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A74F8F09-9A66-40AF-BFE8-31840F3EE4BF}"/>
              </a:ext>
            </a:extLst>
          </p:cNvPr>
          <p:cNvSpPr/>
          <p:nvPr/>
        </p:nvSpPr>
        <p:spPr bwMode="auto">
          <a:xfrm>
            <a:off x="6458715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17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04F7BB70-13DE-45FC-925B-6581A33A70AF}"/>
              </a:ext>
            </a:extLst>
          </p:cNvPr>
          <p:cNvSpPr/>
          <p:nvPr/>
        </p:nvSpPr>
        <p:spPr bwMode="auto">
          <a:xfrm>
            <a:off x="6821431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18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BC90D1DA-7C99-4057-8035-EB077B130DC1}"/>
              </a:ext>
            </a:extLst>
          </p:cNvPr>
          <p:cNvSpPr/>
          <p:nvPr/>
        </p:nvSpPr>
        <p:spPr bwMode="auto">
          <a:xfrm>
            <a:off x="7184148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19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E7DB2AF4-BDC5-47F8-AA96-1ED65BB4FA5F}"/>
              </a:ext>
            </a:extLst>
          </p:cNvPr>
          <p:cNvSpPr/>
          <p:nvPr/>
        </p:nvSpPr>
        <p:spPr bwMode="auto">
          <a:xfrm>
            <a:off x="7546864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20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8E6F257-62AE-412C-8CA0-9D68B557E46E}"/>
              </a:ext>
            </a:extLst>
          </p:cNvPr>
          <p:cNvSpPr/>
          <p:nvPr/>
        </p:nvSpPr>
        <p:spPr bwMode="auto">
          <a:xfrm>
            <a:off x="7909580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21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FD4D1ECD-0EFF-4A0B-8BBE-757B6DCB1BD5}"/>
              </a:ext>
            </a:extLst>
          </p:cNvPr>
          <p:cNvSpPr/>
          <p:nvPr/>
        </p:nvSpPr>
        <p:spPr bwMode="auto">
          <a:xfrm>
            <a:off x="8272296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22</a:t>
            </a:r>
            <a:endParaRPr lang="fr-FR" sz="1400" dirty="0">
              <a:solidFill>
                <a:srgbClr val="F97B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40E791C4-03D8-40DE-9EE6-D77488845E89}"/>
              </a:ext>
            </a:extLst>
          </p:cNvPr>
          <p:cNvSpPr/>
          <p:nvPr/>
        </p:nvSpPr>
        <p:spPr bwMode="auto">
          <a:xfrm>
            <a:off x="8635013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23</a:t>
            </a:r>
            <a:endParaRPr lang="fr-FR" sz="1400" dirty="0">
              <a:solidFill>
                <a:srgbClr val="F97B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14E04B30-9838-48BE-917C-E9909850CB7A}"/>
              </a:ext>
            </a:extLst>
          </p:cNvPr>
          <p:cNvSpPr/>
          <p:nvPr/>
        </p:nvSpPr>
        <p:spPr bwMode="auto">
          <a:xfrm>
            <a:off x="8997729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24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D9732FFD-A7DC-490F-9D2E-CE72EB46B2FA}"/>
              </a:ext>
            </a:extLst>
          </p:cNvPr>
          <p:cNvSpPr/>
          <p:nvPr/>
        </p:nvSpPr>
        <p:spPr bwMode="auto">
          <a:xfrm>
            <a:off x="9360445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25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F2D18C2-C1B6-4143-B92E-17434D577310}"/>
              </a:ext>
            </a:extLst>
          </p:cNvPr>
          <p:cNvSpPr/>
          <p:nvPr/>
        </p:nvSpPr>
        <p:spPr bwMode="auto">
          <a:xfrm>
            <a:off x="9723162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26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DB9A15EE-35AA-43AD-B4FA-4AF78D8820EC}"/>
              </a:ext>
            </a:extLst>
          </p:cNvPr>
          <p:cNvSpPr/>
          <p:nvPr/>
        </p:nvSpPr>
        <p:spPr bwMode="auto">
          <a:xfrm>
            <a:off x="10085878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27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2D55590-1DA8-40B6-95FC-CE8AC6A6A2AB}"/>
              </a:ext>
            </a:extLst>
          </p:cNvPr>
          <p:cNvSpPr/>
          <p:nvPr/>
        </p:nvSpPr>
        <p:spPr bwMode="auto">
          <a:xfrm>
            <a:off x="10448594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28</a:t>
            </a:r>
            <a:endParaRPr lang="fr-FR" sz="1400" dirty="0">
              <a:solidFill>
                <a:srgbClr val="F97B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9546B2D9-AA7C-4824-BF05-5CCC093FF47F}"/>
              </a:ext>
            </a:extLst>
          </p:cNvPr>
          <p:cNvSpPr/>
          <p:nvPr/>
        </p:nvSpPr>
        <p:spPr bwMode="auto">
          <a:xfrm>
            <a:off x="10811310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29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9D14F9D0-4A7D-4C7C-910D-66A2D3D6270C}"/>
              </a:ext>
            </a:extLst>
          </p:cNvPr>
          <p:cNvSpPr/>
          <p:nvPr/>
        </p:nvSpPr>
        <p:spPr bwMode="auto">
          <a:xfrm>
            <a:off x="11174027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30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531813E2-12A3-449D-94BE-12A4E13DA9C2}"/>
              </a:ext>
            </a:extLst>
          </p:cNvPr>
          <p:cNvSpPr/>
          <p:nvPr/>
        </p:nvSpPr>
        <p:spPr bwMode="auto">
          <a:xfrm>
            <a:off x="11536743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31</a:t>
            </a:r>
            <a:endParaRPr lang="fr-FR" sz="1400" dirty="0">
              <a:solidFill>
                <a:srgbClr val="F97B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8D3806C3-CC39-4B6F-9379-1F852292990E}"/>
              </a:ext>
            </a:extLst>
          </p:cNvPr>
          <p:cNvSpPr/>
          <p:nvPr/>
        </p:nvSpPr>
        <p:spPr bwMode="auto">
          <a:xfrm>
            <a:off x="292541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82648F34-00F5-413F-84A3-72E4FB1C1A62}"/>
              </a:ext>
            </a:extLst>
          </p:cNvPr>
          <p:cNvSpPr/>
          <p:nvPr/>
        </p:nvSpPr>
        <p:spPr bwMode="auto">
          <a:xfrm>
            <a:off x="655257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71538B34-9FEA-43ED-B6C5-DF38E988ED9B}"/>
              </a:ext>
            </a:extLst>
          </p:cNvPr>
          <p:cNvSpPr/>
          <p:nvPr/>
        </p:nvSpPr>
        <p:spPr bwMode="auto">
          <a:xfrm>
            <a:off x="1017973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A7DB71E7-A53C-47DC-9D8F-B9773CD4002D}"/>
              </a:ext>
            </a:extLst>
          </p:cNvPr>
          <p:cNvSpPr/>
          <p:nvPr/>
        </p:nvSpPr>
        <p:spPr bwMode="auto">
          <a:xfrm>
            <a:off x="1380690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8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8468A985-3439-4FE8-A39B-7A4F2882600F}"/>
              </a:ext>
            </a:extLst>
          </p:cNvPr>
          <p:cNvSpPr/>
          <p:nvPr/>
        </p:nvSpPr>
        <p:spPr bwMode="auto">
          <a:xfrm>
            <a:off x="1743406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8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CE42CDED-7010-4052-B0F1-F3E79AA444A9}"/>
              </a:ext>
            </a:extLst>
          </p:cNvPr>
          <p:cNvSpPr/>
          <p:nvPr/>
        </p:nvSpPr>
        <p:spPr bwMode="auto">
          <a:xfrm>
            <a:off x="2106122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8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AE461AA1-6FD9-467C-B633-16C0CF54956B}"/>
              </a:ext>
            </a:extLst>
          </p:cNvPr>
          <p:cNvSpPr/>
          <p:nvPr/>
        </p:nvSpPr>
        <p:spPr bwMode="auto">
          <a:xfrm>
            <a:off x="2468838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8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B8D2D132-CD59-47B1-8EC1-4BF4AF6CF661}"/>
              </a:ext>
            </a:extLst>
          </p:cNvPr>
          <p:cNvSpPr/>
          <p:nvPr/>
        </p:nvSpPr>
        <p:spPr bwMode="auto">
          <a:xfrm>
            <a:off x="2831555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8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F1290EFF-91FB-4A5B-A706-4B037B891D08}"/>
              </a:ext>
            </a:extLst>
          </p:cNvPr>
          <p:cNvSpPr/>
          <p:nvPr/>
        </p:nvSpPr>
        <p:spPr bwMode="auto">
          <a:xfrm>
            <a:off x="3194271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12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A809F9B3-CBE8-4317-AD14-B0F8EC04A28F}"/>
              </a:ext>
            </a:extLst>
          </p:cNvPr>
          <p:cNvSpPr/>
          <p:nvPr/>
        </p:nvSpPr>
        <p:spPr bwMode="auto">
          <a:xfrm>
            <a:off x="3556987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14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15A04756-45BB-4D1F-AF88-8A0FB27CCD51}"/>
              </a:ext>
            </a:extLst>
          </p:cNvPr>
          <p:cNvSpPr/>
          <p:nvPr/>
        </p:nvSpPr>
        <p:spPr bwMode="auto">
          <a:xfrm>
            <a:off x="3919704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14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DDDF20CA-9644-4C0F-BD74-9CCAE2770094}"/>
              </a:ext>
            </a:extLst>
          </p:cNvPr>
          <p:cNvSpPr/>
          <p:nvPr/>
        </p:nvSpPr>
        <p:spPr bwMode="auto">
          <a:xfrm>
            <a:off x="4282420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14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D3F9330E-0FD2-49B8-83D6-559F47A11EC2}"/>
              </a:ext>
            </a:extLst>
          </p:cNvPr>
          <p:cNvSpPr/>
          <p:nvPr/>
        </p:nvSpPr>
        <p:spPr bwMode="auto">
          <a:xfrm>
            <a:off x="4645136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14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A80289C1-525E-4F2A-9BB9-743C1577726C}"/>
              </a:ext>
            </a:extLst>
          </p:cNvPr>
          <p:cNvSpPr/>
          <p:nvPr/>
        </p:nvSpPr>
        <p:spPr bwMode="auto">
          <a:xfrm>
            <a:off x="5007852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14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DE474E56-6324-472A-86D3-3B20831CD51C}"/>
              </a:ext>
            </a:extLst>
          </p:cNvPr>
          <p:cNvSpPr/>
          <p:nvPr/>
        </p:nvSpPr>
        <p:spPr bwMode="auto">
          <a:xfrm>
            <a:off x="5370569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14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AD533051-A6CD-4D6A-8D03-90A6F1AA9508}"/>
              </a:ext>
            </a:extLst>
          </p:cNvPr>
          <p:cNvSpPr/>
          <p:nvPr/>
        </p:nvSpPr>
        <p:spPr bwMode="auto">
          <a:xfrm>
            <a:off x="5733285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14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EF2A8E09-906A-4296-96D8-0A18BE1CDF63}"/>
              </a:ext>
            </a:extLst>
          </p:cNvPr>
          <p:cNvSpPr/>
          <p:nvPr/>
        </p:nvSpPr>
        <p:spPr bwMode="auto">
          <a:xfrm>
            <a:off x="6095999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F9AE57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14</a:t>
            </a:r>
            <a:endParaRPr lang="fr-FR" sz="16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F30BFAC0-D795-4ADE-B371-2BD435DFFCFB}"/>
              </a:ext>
            </a:extLst>
          </p:cNvPr>
          <p:cNvSpPr/>
          <p:nvPr/>
        </p:nvSpPr>
        <p:spPr bwMode="auto">
          <a:xfrm>
            <a:off x="6458715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14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BBE925B3-116B-4DE1-89EA-B1672AA3614E}"/>
              </a:ext>
            </a:extLst>
          </p:cNvPr>
          <p:cNvSpPr/>
          <p:nvPr/>
        </p:nvSpPr>
        <p:spPr bwMode="auto">
          <a:xfrm>
            <a:off x="6821431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14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02164972-405E-41CF-88D0-331943EA6F5E}"/>
              </a:ext>
            </a:extLst>
          </p:cNvPr>
          <p:cNvSpPr/>
          <p:nvPr/>
        </p:nvSpPr>
        <p:spPr bwMode="auto">
          <a:xfrm>
            <a:off x="7184148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14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A7F5445E-BFB4-4C74-9562-7B70D37B80BC}"/>
              </a:ext>
            </a:extLst>
          </p:cNvPr>
          <p:cNvSpPr/>
          <p:nvPr/>
        </p:nvSpPr>
        <p:spPr bwMode="auto">
          <a:xfrm>
            <a:off x="7546864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14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05254600-73DA-4F18-8904-601C08F32CB7}"/>
              </a:ext>
            </a:extLst>
          </p:cNvPr>
          <p:cNvSpPr/>
          <p:nvPr/>
        </p:nvSpPr>
        <p:spPr bwMode="auto">
          <a:xfrm>
            <a:off x="7909580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14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98778FCC-E001-4742-B924-6987A686EC66}"/>
              </a:ext>
            </a:extLst>
          </p:cNvPr>
          <p:cNvSpPr/>
          <p:nvPr/>
        </p:nvSpPr>
        <p:spPr bwMode="auto">
          <a:xfrm>
            <a:off x="8272296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F9AE57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18</a:t>
            </a:r>
            <a:endParaRPr lang="fr-FR" sz="16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408EF320-8C02-4685-ABC5-389F81E7FE50}"/>
              </a:ext>
            </a:extLst>
          </p:cNvPr>
          <p:cNvSpPr/>
          <p:nvPr/>
        </p:nvSpPr>
        <p:spPr bwMode="auto">
          <a:xfrm>
            <a:off x="8635013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F97B57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5C21CC66-7776-4626-8A79-AB114576581B}"/>
              </a:ext>
            </a:extLst>
          </p:cNvPr>
          <p:cNvSpPr/>
          <p:nvPr/>
        </p:nvSpPr>
        <p:spPr bwMode="auto">
          <a:xfrm>
            <a:off x="8997729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C9B12B1C-D5D1-47BC-90DD-B901C7C902A4}"/>
              </a:ext>
            </a:extLst>
          </p:cNvPr>
          <p:cNvSpPr/>
          <p:nvPr/>
        </p:nvSpPr>
        <p:spPr bwMode="auto">
          <a:xfrm>
            <a:off x="9360445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3A6FD462-0FF1-49E6-BC15-04A8DBCC5E41}"/>
              </a:ext>
            </a:extLst>
          </p:cNvPr>
          <p:cNvSpPr/>
          <p:nvPr/>
        </p:nvSpPr>
        <p:spPr bwMode="auto">
          <a:xfrm>
            <a:off x="9723162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741E3C85-A9F5-49D5-927B-7FF00C865BAA}"/>
              </a:ext>
            </a:extLst>
          </p:cNvPr>
          <p:cNvSpPr/>
          <p:nvPr/>
        </p:nvSpPr>
        <p:spPr bwMode="auto">
          <a:xfrm>
            <a:off x="10085878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4" name="Freeform: Shape 63">
            <a:extLst>
              <a:ext uri="{FF2B5EF4-FFF2-40B4-BE49-F238E27FC236}">
                <a16:creationId xmlns:a16="http://schemas.microsoft.com/office/drawing/2014/main" id="{87853643-F646-4ACA-A704-10855F0F5D05}"/>
              </a:ext>
            </a:extLst>
          </p:cNvPr>
          <p:cNvSpPr/>
          <p:nvPr/>
        </p:nvSpPr>
        <p:spPr bwMode="auto">
          <a:xfrm>
            <a:off x="10448594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0247EC92-170A-4DD5-A783-72657954D35D}"/>
              </a:ext>
            </a:extLst>
          </p:cNvPr>
          <p:cNvSpPr/>
          <p:nvPr/>
        </p:nvSpPr>
        <p:spPr bwMode="auto">
          <a:xfrm>
            <a:off x="10811310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78B4B0CE-8F66-4F94-B536-050978745719}"/>
              </a:ext>
            </a:extLst>
          </p:cNvPr>
          <p:cNvSpPr/>
          <p:nvPr/>
        </p:nvSpPr>
        <p:spPr bwMode="auto">
          <a:xfrm>
            <a:off x="11174027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CE165F66-EF39-4E2E-AE10-A70A97221750}"/>
              </a:ext>
            </a:extLst>
          </p:cNvPr>
          <p:cNvSpPr/>
          <p:nvPr/>
        </p:nvSpPr>
        <p:spPr bwMode="auto">
          <a:xfrm>
            <a:off x="11536743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cxnSp>
        <p:nvCxnSpPr>
          <p:cNvPr id="71" name="Connector: Curved 70">
            <a:extLst>
              <a:ext uri="{FF2B5EF4-FFF2-40B4-BE49-F238E27FC236}">
                <a16:creationId xmlns:a16="http://schemas.microsoft.com/office/drawing/2014/main" id="{476F0E70-9203-49DA-BFB3-52841AF9DD2F}"/>
              </a:ext>
            </a:extLst>
          </p:cNvPr>
          <p:cNvCxnSpPr>
            <a:cxnSpLocks/>
          </p:cNvCxnSpPr>
          <p:nvPr/>
        </p:nvCxnSpPr>
        <p:spPr>
          <a:xfrm rot="16200000" flipV="1">
            <a:off x="8617018" y="1224012"/>
            <a:ext cx="12700" cy="365760"/>
          </a:xfrm>
          <a:prstGeom prst="curvedConnector3">
            <a:avLst>
              <a:gd name="adj1" fmla="val 1500000"/>
            </a:avLst>
          </a:prstGeom>
          <a:ln w="19050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or: Curved 73">
            <a:extLst>
              <a:ext uri="{FF2B5EF4-FFF2-40B4-BE49-F238E27FC236}">
                <a16:creationId xmlns:a16="http://schemas.microsoft.com/office/drawing/2014/main" id="{5C0810E9-42A6-434F-87A3-7815BEDA9690}"/>
              </a:ext>
            </a:extLst>
          </p:cNvPr>
          <p:cNvCxnSpPr>
            <a:cxnSpLocks/>
          </p:cNvCxnSpPr>
          <p:nvPr/>
        </p:nvCxnSpPr>
        <p:spPr>
          <a:xfrm rot="16200000" flipV="1">
            <a:off x="7543091" y="115160"/>
            <a:ext cx="12700" cy="2539014"/>
          </a:xfrm>
          <a:prstGeom prst="curvedConnector3">
            <a:avLst>
              <a:gd name="adj1" fmla="val 3700000"/>
            </a:avLst>
          </a:prstGeom>
          <a:ln w="19050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or: Curved 74">
            <a:extLst>
              <a:ext uri="{FF2B5EF4-FFF2-40B4-BE49-F238E27FC236}">
                <a16:creationId xmlns:a16="http://schemas.microsoft.com/office/drawing/2014/main" id="{62E906EF-CDE2-4513-A0B1-E82300CAA746}"/>
              </a:ext>
            </a:extLst>
          </p:cNvPr>
          <p:cNvCxnSpPr>
            <a:cxnSpLocks/>
          </p:cNvCxnSpPr>
          <p:nvPr/>
        </p:nvCxnSpPr>
        <p:spPr>
          <a:xfrm rot="16200000" flipV="1">
            <a:off x="3371855" y="-4082858"/>
            <a:ext cx="12700" cy="10881486"/>
          </a:xfrm>
          <a:prstGeom prst="curvedConnector3">
            <a:avLst>
              <a:gd name="adj1" fmla="val 9266677"/>
            </a:avLst>
          </a:prstGeom>
          <a:ln w="19050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A59F8484-1CE9-4FC6-9897-18CCE4CDA817}"/>
              </a:ext>
            </a:extLst>
          </p:cNvPr>
          <p:cNvSpPr/>
          <p:nvPr/>
        </p:nvSpPr>
        <p:spPr bwMode="auto">
          <a:xfrm>
            <a:off x="-198120" y="-63498"/>
            <a:ext cx="490660" cy="2593338"/>
          </a:xfrm>
          <a:prstGeom prst="rect">
            <a:avLst/>
          </a:prstGeom>
          <a:solidFill>
            <a:srgbClr val="343D46"/>
          </a:solidFill>
          <a:ln w="28575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A1F9D50E-0186-42E8-BDE0-69F4F331908E}"/>
                  </a:ext>
                </a:extLst>
              </p:cNvPr>
              <p:cNvSpPr txBox="1"/>
              <p:nvPr/>
            </p:nvSpPr>
            <p:spPr>
              <a:xfrm>
                <a:off x="736970" y="2566909"/>
                <a:ext cx="10718062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𝑑𝑝</m:t>
                      </m:r>
                      <m:d>
                        <m:dPr>
                          <m:begChr m:val="["/>
                          <m:endChr m:val="]"/>
                          <m:ctrlPr>
                            <a:rPr lang="fr-FR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3600" b="0" i="1" smtClean="0">
                              <a:solidFill>
                                <a:srgbClr val="F97B57"/>
                              </a:solidFill>
                              <a:latin typeface="Cambria Math" panose="02040503050406030204" pitchFamily="18" charset="0"/>
                            </a:rPr>
                            <m:t>23</m:t>
                          </m:r>
                        </m:e>
                      </m:d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fr-FR" sz="3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fr-FR" sz="3600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ctrlPr>
                                <a:rPr lang="fr-FR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3600" b="0" i="1" smtClean="0">
                                  <a:solidFill>
                                    <a:srgbClr val="33CCFF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fr-FR" sz="3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fr-FR" sz="3600" b="0" i="1" smtClean="0">
                                  <a:solidFill>
                                    <a:srgbClr val="F9AE57"/>
                                  </a:solidFill>
                                  <a:latin typeface="Cambria Math" panose="02040503050406030204" pitchFamily="18" charset="0"/>
                                </a:rPr>
                                <m:t>18</m:t>
                              </m:r>
                              <m:r>
                                <a:rPr lang="fr-FR" sz="3600" b="0" i="1" smtClean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fr-FR" sz="3600" b="0" i="1" smtClean="0">
                                  <a:solidFill>
                                    <a:srgbClr val="33CCFF"/>
                                  </a:solidFill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  <m:r>
                                <a:rPr lang="fr-FR" sz="3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fr-FR" sz="3600" b="0" i="1" smtClean="0">
                                  <a:solidFill>
                                    <a:srgbClr val="F9AE57"/>
                                  </a:solidFill>
                                  <a:latin typeface="Cambria Math" panose="02040503050406030204" pitchFamily="18" charset="0"/>
                                </a:rPr>
                                <m:t>14</m:t>
                              </m:r>
                              <m:r>
                                <a:rPr lang="fr-FR" sz="3600" b="0" i="1" smtClean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fr-FR" sz="3600" b="0" i="1" smtClean="0">
                                  <a:solidFill>
                                    <a:srgbClr val="33CCFF"/>
                                  </a:solidFill>
                                  <a:latin typeface="Cambria Math" panose="02040503050406030204" pitchFamily="18" charset="0"/>
                                </a:rPr>
                                <m:t>25</m:t>
                              </m:r>
                              <m:r>
                                <a:rPr lang="fr-FR" sz="3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fr-FR" sz="3600" b="0" i="1" smtClean="0">
                                  <a:solidFill>
                                    <a:srgbClr val="F9AE57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e>
                      </m:func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3600" b="0" i="1" smtClean="0">
                          <a:solidFill>
                            <a:srgbClr val="F97B57"/>
                          </a:solidFill>
                          <a:latin typeface="Cambria Math" panose="02040503050406030204" pitchFamily="18" charset="0"/>
                        </a:rPr>
                        <m:t>22</m:t>
                      </m:r>
                    </m:oMath>
                  </m:oMathPara>
                </a14:m>
                <a:endParaRPr lang="fr-FR" sz="3600" dirty="0"/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A1F9D50E-0186-42E8-BDE0-69F4F33190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970" y="2566909"/>
                <a:ext cx="10718062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TextBox 76">
            <a:extLst>
              <a:ext uri="{FF2B5EF4-FFF2-40B4-BE49-F238E27FC236}">
                <a16:creationId xmlns:a16="http://schemas.microsoft.com/office/drawing/2014/main" id="{435EB987-1F51-4816-886F-CD2CF50CA030}"/>
              </a:ext>
            </a:extLst>
          </p:cNvPr>
          <p:cNvSpPr txBox="1"/>
          <p:nvPr/>
        </p:nvSpPr>
        <p:spPr>
          <a:xfrm>
            <a:off x="133571" y="3566279"/>
            <a:ext cx="30607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>
                <a:solidFill>
                  <a:srgbClr val="33CCFF"/>
                </a:solidFill>
                <a:latin typeface="Eudoxus Sans Medium" pitchFamily="2" charset="0"/>
                <a:cs typeface="Eudoxus Sans Medium" pitchFamily="2" charset="0"/>
              </a:rPr>
              <a:t>input:</a:t>
            </a:r>
          </a:p>
          <a:p>
            <a:r>
              <a:rPr lang="fr-FR" sz="20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train_days </a:t>
            </a:r>
            <a:r>
              <a:rPr lang="fr-FR" sz="20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=</a:t>
            </a:r>
          </a:p>
          <a:p>
            <a:r>
              <a:rPr lang="fr-FR" sz="2000">
                <a:latin typeface="Eudoxus Sans Medium" pitchFamily="2" charset="0"/>
                <a:cs typeface="Eudoxus Sans Medium" pitchFamily="2" charset="0"/>
              </a:rPr>
              <a:t>[</a:t>
            </a:r>
            <a:r>
              <a:rPr lang="fr-FR" sz="2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2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2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8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2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9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2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22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2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23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2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28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2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31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]</a:t>
            </a:r>
            <a:br>
              <a:rPr lang="fr-FR" sz="2000">
                <a:latin typeface="Eudoxus Sans Medium" pitchFamily="2" charset="0"/>
                <a:cs typeface="Eudoxus Sans Medium" pitchFamily="2" charset="0"/>
              </a:rPr>
            </a:br>
            <a:r>
              <a:rPr lang="fr-FR" sz="20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costs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 </a:t>
            </a:r>
            <a:r>
              <a:rPr lang="fr-FR" sz="20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=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 [</a:t>
            </a:r>
            <a:r>
              <a:rPr lang="fr-FR" sz="2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2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10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2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25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]</a:t>
            </a:r>
          </a:p>
          <a:p>
            <a:r>
              <a:rPr lang="fr-FR" sz="20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n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 </a:t>
            </a:r>
            <a:r>
              <a:rPr lang="fr-FR" sz="20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=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 </a:t>
            </a:r>
            <a:r>
              <a:rPr lang="fr-FR" sz="2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32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CB1CBF67-69B6-432C-AE86-C29EBE8D6B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6987" y="3591974"/>
            <a:ext cx="8542723" cy="3139321"/>
          </a:xfrm>
          <a:prstGeom prst="rect">
            <a:avLst/>
          </a:prstGeom>
          <a:solidFill>
            <a:srgbClr val="343D4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fr-FR" altLang="fr-FR" b="0" i="1" u="none" strike="noStrike" cap="none" normalizeH="0" baseline="0">
                <a:ln>
                  <a:noFill/>
                </a:ln>
                <a:solidFill>
                  <a:srgbClr val="5EB4B4"/>
                </a:solidFill>
                <a:effectLst/>
                <a:latin typeface="Consolas" panose="020B0609020204030204" pitchFamily="49" charset="0"/>
              </a:rPr>
              <a:t>cost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train_days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costs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n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not in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train_days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&gt;=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else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day_cost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costs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&gt;=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else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week_cost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costs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7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&gt;=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else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month_cost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costs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30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&gt;=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else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min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day_cost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week_cost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month_cost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endParaRPr kumimoji="0" lang="fr-FR" altLang="fr-FR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7210722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3AA987E-B7E8-4F30-86C5-6A7D83FA9751}"/>
              </a:ext>
            </a:extLst>
          </p:cNvPr>
          <p:cNvSpPr txBox="1"/>
          <p:nvPr/>
        </p:nvSpPr>
        <p:spPr>
          <a:xfrm>
            <a:off x="161365" y="197223"/>
            <a:ext cx="623047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>
                <a:latin typeface="Inter" panose="020B0502030000000004" pitchFamily="34" charset="0"/>
                <a:ea typeface="Inter" panose="020B0502030000000004" pitchFamily="34" charset="0"/>
              </a:rPr>
              <a:t>Given a set </a:t>
            </a:r>
            <a:r>
              <a:rPr lang="fr-FR" sz="3600" b="1">
                <a:solidFill>
                  <a:schemeClr val="bg2">
                    <a:lumMod val="90000"/>
                  </a:schemeClr>
                </a:solidFill>
                <a:latin typeface="Inter" panose="020B0502030000000004" pitchFamily="34" charset="0"/>
                <a:ea typeface="Inter" panose="020B0502030000000004" pitchFamily="34" charset="0"/>
              </a:rPr>
              <a:t>train_days</a:t>
            </a:r>
            <a:r>
              <a:rPr lang="fr-FR" sz="3600" b="1">
                <a:latin typeface="Inter" panose="020B0502030000000004" pitchFamily="34" charset="0"/>
                <a:ea typeface="Inter" panose="020B0502030000000004" pitchFamily="34" charset="0"/>
              </a:rPr>
              <a:t>, an array </a:t>
            </a:r>
            <a:r>
              <a:rPr lang="fr-FR" sz="3600" b="1">
                <a:solidFill>
                  <a:schemeClr val="bg2">
                    <a:lumMod val="90000"/>
                  </a:schemeClr>
                </a:solidFill>
                <a:latin typeface="Inter" panose="020B0502030000000004" pitchFamily="34" charset="0"/>
                <a:ea typeface="Inter" panose="020B0502030000000004" pitchFamily="34" charset="0"/>
              </a:rPr>
              <a:t>costs</a:t>
            </a:r>
            <a:r>
              <a:rPr lang="fr-FR" sz="3600" b="1">
                <a:latin typeface="Inter" panose="020B0502030000000004" pitchFamily="34" charset="0"/>
                <a:ea typeface="Inter" panose="020B0502030000000004" pitchFamily="34" charset="0"/>
              </a:rPr>
              <a:t>, and an integer </a:t>
            </a:r>
            <a:r>
              <a:rPr lang="fr-FR" sz="3600" b="1">
                <a:solidFill>
                  <a:schemeClr val="bg2">
                    <a:lumMod val="90000"/>
                  </a:schemeClr>
                </a:solidFill>
                <a:latin typeface="Inter" panose="020B0502030000000004" pitchFamily="34" charset="0"/>
                <a:ea typeface="Inter" panose="020B0502030000000004" pitchFamily="34" charset="0"/>
              </a:rPr>
              <a:t>n</a:t>
            </a:r>
            <a:r>
              <a:rPr lang="fr-FR" sz="3600" b="1">
                <a:latin typeface="Inter" panose="020B0502030000000004" pitchFamily="34" charset="0"/>
                <a:ea typeface="Inter" panose="020B0502030000000004" pitchFamily="34" charset="0"/>
              </a:rPr>
              <a:t> that represents the length of the traveling period, find the smallest price that we need to pay to be able to use the train during all the train days</a:t>
            </a:r>
            <a:endParaRPr lang="fr-FR" sz="3600" b="1" dirty="0">
              <a:latin typeface="Inter" panose="020B0502030000000004" pitchFamily="34" charset="0"/>
              <a:ea typeface="Inter" panose="020B05020300000000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32A27EB-E2A4-4DD6-B37E-530A6C40702D}"/>
                  </a:ext>
                </a:extLst>
              </p:cNvPr>
              <p:cNvSpPr txBox="1"/>
              <p:nvPr/>
            </p:nvSpPr>
            <p:spPr>
              <a:xfrm>
                <a:off x="7152154" y="4329079"/>
                <a:ext cx="4878481" cy="23374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2400" b="0" i="1" smtClean="0">
                          <a:latin typeface="Cambria Math" panose="02040503050406030204" pitchFamily="18" charset="0"/>
                          <a:ea typeface="Inter" panose="020B0502030000000004" pitchFamily="34" charset="0"/>
                        </a:rPr>
                        <m:t>𝑛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  <a:ea typeface="Inter" panose="020B0502030000000004" pitchFamily="34" charset="0"/>
                        </a:rPr>
                        <m:t>&gt;0</m:t>
                      </m:r>
                    </m:oMath>
                    <m:oMath xmlns:m="http://schemas.openxmlformats.org/officeDocument/2006/math">
                      <m:r>
                        <a:rPr lang="fr-FR" sz="2400" b="0" i="1" smtClean="0">
                          <a:latin typeface="Cambria Math" panose="02040503050406030204" pitchFamily="18" charset="0"/>
                          <a:ea typeface="Inter" panose="020B0502030000000004" pitchFamily="34" charset="0"/>
                        </a:rPr>
                        <m:t>𝑥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m:rPr>
                          <m:nor/>
                        </m:rPr>
                        <a:rPr lang="fr-FR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train</m:t>
                      </m:r>
                      <m:r>
                        <m:rPr>
                          <m:nor/>
                        </m:rPr>
                        <a:rPr lang="fr-FR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_</m:t>
                      </m:r>
                      <m:r>
                        <m:rPr>
                          <m:nor/>
                        </m:rPr>
                        <a:rPr lang="fr-FR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days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⇒0≤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</m:oMath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fr-F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𝑐𝑜𝑠𝑡𝑠</m:t>
                          </m:r>
                        </m:e>
                      </m:d>
                      <m:r>
                        <a:rPr lang="fr-F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br>
                  <a:rPr lang="fr-FR" sz="2400" b="0">
                    <a:latin typeface="Inter" panose="020B0502030000000004" pitchFamily="34" charset="0"/>
                    <a:ea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𝑐𝑜𝑠𝑡𝑠</m:t>
                    </m:r>
                    <m:d>
                      <m:dPr>
                        <m:begChr m:val="["/>
                        <m:endChr m:val="]"/>
                        <m:ctrlPr>
                          <a:rPr lang="fr-F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fr-F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fr-FR" sz="2400" dirty="0">
                    <a:latin typeface="Inter" panose="020B0502030000000004" pitchFamily="34" charset="0"/>
                    <a:ea typeface="Inter" panose="020B0502030000000004" pitchFamily="34" charset="0"/>
                  </a:rPr>
                  <a:t> </a:t>
                </a:r>
                <a:r>
                  <a:rPr lang="fr-FR" sz="2400">
                    <a:latin typeface="Eudoxus Sans Medium" pitchFamily="2" charset="0"/>
                    <a:ea typeface="Inter" panose="020B0502030000000004" pitchFamily="34" charset="0"/>
                    <a:cs typeface="Eudoxus Sans Medium" pitchFamily="2" charset="0"/>
                  </a:rPr>
                  <a:t>price of 1-day pass</a:t>
                </a:r>
              </a:p>
              <a:p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𝑐𝑜𝑠𝑡𝑠</m:t>
                    </m:r>
                    <m:d>
                      <m:dPr>
                        <m:begChr m:val="["/>
                        <m:endChr m:val="]"/>
                        <m:ctrlPr>
                          <a:rPr lang="fr-F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fr-F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fr-FR" sz="2400" dirty="0">
                    <a:latin typeface="Inter" panose="020B0502030000000004" pitchFamily="34" charset="0"/>
                    <a:ea typeface="Inter" panose="020B0502030000000004" pitchFamily="34" charset="0"/>
                  </a:rPr>
                  <a:t> </a:t>
                </a:r>
                <a:r>
                  <a:rPr lang="fr-FR" sz="2400">
                    <a:latin typeface="Eudoxus Sans Medium" pitchFamily="2" charset="0"/>
                    <a:ea typeface="Inter" panose="020B0502030000000004" pitchFamily="34" charset="0"/>
                    <a:cs typeface="Eudoxus Sans Medium" pitchFamily="2" charset="0"/>
                  </a:rPr>
                  <a:t>price of 7-days pass</a:t>
                </a:r>
              </a:p>
              <a:p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𝑐𝑜𝑠𝑡𝑠</m:t>
                    </m:r>
                    <m:d>
                      <m:dPr>
                        <m:begChr m:val="["/>
                        <m:endChr m:val="]"/>
                        <m:ctrlPr>
                          <a:rPr lang="fr-F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fr-F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fr-FR" sz="2400" dirty="0">
                    <a:latin typeface="Inter" panose="020B0502030000000004" pitchFamily="34" charset="0"/>
                    <a:ea typeface="Inter" panose="020B0502030000000004" pitchFamily="34" charset="0"/>
                  </a:rPr>
                  <a:t> </a:t>
                </a:r>
                <a:r>
                  <a:rPr lang="fr-FR" sz="2400">
                    <a:latin typeface="Eudoxus Sans Medium" pitchFamily="2" charset="0"/>
                    <a:ea typeface="Inter" panose="020B0502030000000004" pitchFamily="34" charset="0"/>
                    <a:cs typeface="Eudoxus Sans Medium" pitchFamily="2" charset="0"/>
                  </a:rPr>
                  <a:t>price of 30-days pass</a:t>
                </a:r>
                <a:endParaRPr lang="fr-FR" sz="2400" dirty="0">
                  <a:latin typeface="Eudoxus Sans Medium" pitchFamily="2" charset="0"/>
                  <a:ea typeface="Inter" panose="020B0502030000000004" pitchFamily="34" charset="0"/>
                  <a:cs typeface="Eudoxus Sans Medium" pitchFamily="2" charset="0"/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32A27EB-E2A4-4DD6-B37E-530A6C4070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2154" y="4329079"/>
                <a:ext cx="4878481" cy="2337499"/>
              </a:xfrm>
              <a:prstGeom prst="rect">
                <a:avLst/>
              </a:prstGeom>
              <a:blipFill>
                <a:blip r:embed="rId2"/>
                <a:stretch>
                  <a:fillRect r="-1623" b="-312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93937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3547B03C-3242-4F3E-979C-B2DEC27994DB}"/>
              </a:ext>
            </a:extLst>
          </p:cNvPr>
          <p:cNvSpPr/>
          <p:nvPr/>
        </p:nvSpPr>
        <p:spPr bwMode="auto">
          <a:xfrm>
            <a:off x="292541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7D170733-8FAA-4236-80EA-4DD889762254}"/>
              </a:ext>
            </a:extLst>
          </p:cNvPr>
          <p:cNvSpPr/>
          <p:nvPr/>
        </p:nvSpPr>
        <p:spPr bwMode="auto">
          <a:xfrm>
            <a:off x="655257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1400" dirty="0">
              <a:solidFill>
                <a:srgbClr val="F97B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C8FECA02-ABF5-498D-ABFB-9F55FB015425}"/>
              </a:ext>
            </a:extLst>
          </p:cNvPr>
          <p:cNvSpPr/>
          <p:nvPr/>
        </p:nvSpPr>
        <p:spPr bwMode="auto">
          <a:xfrm>
            <a:off x="1017973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3A1ACA2C-7988-4D5D-9F18-C395AFC40A56}"/>
              </a:ext>
            </a:extLst>
          </p:cNvPr>
          <p:cNvSpPr/>
          <p:nvPr/>
        </p:nvSpPr>
        <p:spPr bwMode="auto">
          <a:xfrm>
            <a:off x="1380690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  <a:endParaRPr lang="fr-FR" sz="1400" dirty="0">
              <a:solidFill>
                <a:srgbClr val="F97B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F44F2-B8E1-43A7-A313-5BF26E0A9445}"/>
              </a:ext>
            </a:extLst>
          </p:cNvPr>
          <p:cNvSpPr/>
          <p:nvPr/>
        </p:nvSpPr>
        <p:spPr bwMode="auto">
          <a:xfrm>
            <a:off x="1743406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18AAED3-9556-46C7-BD09-E5FF04BC358C}"/>
              </a:ext>
            </a:extLst>
          </p:cNvPr>
          <p:cNvSpPr/>
          <p:nvPr/>
        </p:nvSpPr>
        <p:spPr bwMode="auto">
          <a:xfrm>
            <a:off x="2106122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5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809C394-913E-40A2-A4B6-CD97C9B650AF}"/>
              </a:ext>
            </a:extLst>
          </p:cNvPr>
          <p:cNvSpPr/>
          <p:nvPr/>
        </p:nvSpPr>
        <p:spPr bwMode="auto">
          <a:xfrm>
            <a:off x="2468838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6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29900E3-C961-4C8D-A93F-0AD8BE79491D}"/>
              </a:ext>
            </a:extLst>
          </p:cNvPr>
          <p:cNvSpPr/>
          <p:nvPr/>
        </p:nvSpPr>
        <p:spPr bwMode="auto">
          <a:xfrm>
            <a:off x="2831555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7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F526571-C411-48A0-9741-69F55123B6AC}"/>
              </a:ext>
            </a:extLst>
          </p:cNvPr>
          <p:cNvSpPr/>
          <p:nvPr/>
        </p:nvSpPr>
        <p:spPr bwMode="auto">
          <a:xfrm>
            <a:off x="3194271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8</a:t>
            </a:r>
            <a:endParaRPr lang="fr-FR" sz="1400" dirty="0">
              <a:solidFill>
                <a:srgbClr val="F97B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C0FD58DC-B568-4164-A9CF-3472BCA80B2B}"/>
              </a:ext>
            </a:extLst>
          </p:cNvPr>
          <p:cNvSpPr/>
          <p:nvPr/>
        </p:nvSpPr>
        <p:spPr bwMode="auto">
          <a:xfrm>
            <a:off x="3556987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9</a:t>
            </a:r>
            <a:endParaRPr lang="fr-FR" sz="1400" dirty="0">
              <a:solidFill>
                <a:srgbClr val="F97B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BD571A5D-D533-43C2-BC6F-241319E06366}"/>
              </a:ext>
            </a:extLst>
          </p:cNvPr>
          <p:cNvSpPr/>
          <p:nvPr/>
        </p:nvSpPr>
        <p:spPr bwMode="auto">
          <a:xfrm>
            <a:off x="3919704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10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E8A0E1AF-3DEC-4F0E-88AB-22322F07CBDB}"/>
              </a:ext>
            </a:extLst>
          </p:cNvPr>
          <p:cNvSpPr/>
          <p:nvPr/>
        </p:nvSpPr>
        <p:spPr bwMode="auto">
          <a:xfrm>
            <a:off x="4282420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11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7020A84C-8CC5-415F-BAE4-C0F29672C204}"/>
              </a:ext>
            </a:extLst>
          </p:cNvPr>
          <p:cNvSpPr/>
          <p:nvPr/>
        </p:nvSpPr>
        <p:spPr bwMode="auto">
          <a:xfrm>
            <a:off x="4645136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12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662B76C-45E0-4E0D-B4F6-CB13809207A8}"/>
              </a:ext>
            </a:extLst>
          </p:cNvPr>
          <p:cNvSpPr/>
          <p:nvPr/>
        </p:nvSpPr>
        <p:spPr bwMode="auto">
          <a:xfrm>
            <a:off x="5007852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13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924040A-4526-4992-B33B-FA7FED246A93}"/>
              </a:ext>
            </a:extLst>
          </p:cNvPr>
          <p:cNvSpPr/>
          <p:nvPr/>
        </p:nvSpPr>
        <p:spPr bwMode="auto">
          <a:xfrm>
            <a:off x="5370569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14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65E39129-AB62-4416-98A2-78DE8E09B72B}"/>
              </a:ext>
            </a:extLst>
          </p:cNvPr>
          <p:cNvSpPr/>
          <p:nvPr/>
        </p:nvSpPr>
        <p:spPr bwMode="auto">
          <a:xfrm>
            <a:off x="5733285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15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FD584E50-AAF4-4814-AEDF-82C23146A672}"/>
              </a:ext>
            </a:extLst>
          </p:cNvPr>
          <p:cNvSpPr/>
          <p:nvPr/>
        </p:nvSpPr>
        <p:spPr bwMode="auto">
          <a:xfrm>
            <a:off x="6095999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16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A74F8F09-9A66-40AF-BFE8-31840F3EE4BF}"/>
              </a:ext>
            </a:extLst>
          </p:cNvPr>
          <p:cNvSpPr/>
          <p:nvPr/>
        </p:nvSpPr>
        <p:spPr bwMode="auto">
          <a:xfrm>
            <a:off x="6458715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17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04F7BB70-13DE-45FC-925B-6581A33A70AF}"/>
              </a:ext>
            </a:extLst>
          </p:cNvPr>
          <p:cNvSpPr/>
          <p:nvPr/>
        </p:nvSpPr>
        <p:spPr bwMode="auto">
          <a:xfrm>
            <a:off x="6821431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18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BC90D1DA-7C99-4057-8035-EB077B130DC1}"/>
              </a:ext>
            </a:extLst>
          </p:cNvPr>
          <p:cNvSpPr/>
          <p:nvPr/>
        </p:nvSpPr>
        <p:spPr bwMode="auto">
          <a:xfrm>
            <a:off x="7184148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19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E7DB2AF4-BDC5-47F8-AA96-1ED65BB4FA5F}"/>
              </a:ext>
            </a:extLst>
          </p:cNvPr>
          <p:cNvSpPr/>
          <p:nvPr/>
        </p:nvSpPr>
        <p:spPr bwMode="auto">
          <a:xfrm>
            <a:off x="7546864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20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8E6F257-62AE-412C-8CA0-9D68B557E46E}"/>
              </a:ext>
            </a:extLst>
          </p:cNvPr>
          <p:cNvSpPr/>
          <p:nvPr/>
        </p:nvSpPr>
        <p:spPr bwMode="auto">
          <a:xfrm>
            <a:off x="7909580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21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FD4D1ECD-0EFF-4A0B-8BBE-757B6DCB1BD5}"/>
              </a:ext>
            </a:extLst>
          </p:cNvPr>
          <p:cNvSpPr/>
          <p:nvPr/>
        </p:nvSpPr>
        <p:spPr bwMode="auto">
          <a:xfrm>
            <a:off x="8272296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22</a:t>
            </a:r>
            <a:endParaRPr lang="fr-FR" sz="1400" dirty="0">
              <a:solidFill>
                <a:srgbClr val="F97B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40E791C4-03D8-40DE-9EE6-D77488845E89}"/>
              </a:ext>
            </a:extLst>
          </p:cNvPr>
          <p:cNvSpPr/>
          <p:nvPr/>
        </p:nvSpPr>
        <p:spPr bwMode="auto">
          <a:xfrm>
            <a:off x="8635013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23</a:t>
            </a:r>
            <a:endParaRPr lang="fr-FR" sz="1400" dirty="0">
              <a:solidFill>
                <a:srgbClr val="F97B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14E04B30-9838-48BE-917C-E9909850CB7A}"/>
              </a:ext>
            </a:extLst>
          </p:cNvPr>
          <p:cNvSpPr/>
          <p:nvPr/>
        </p:nvSpPr>
        <p:spPr bwMode="auto">
          <a:xfrm>
            <a:off x="8997729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24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D9732FFD-A7DC-490F-9D2E-CE72EB46B2FA}"/>
              </a:ext>
            </a:extLst>
          </p:cNvPr>
          <p:cNvSpPr/>
          <p:nvPr/>
        </p:nvSpPr>
        <p:spPr bwMode="auto">
          <a:xfrm>
            <a:off x="9360445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25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F2D18C2-C1B6-4143-B92E-17434D577310}"/>
              </a:ext>
            </a:extLst>
          </p:cNvPr>
          <p:cNvSpPr/>
          <p:nvPr/>
        </p:nvSpPr>
        <p:spPr bwMode="auto">
          <a:xfrm>
            <a:off x="9723162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26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DB9A15EE-35AA-43AD-B4FA-4AF78D8820EC}"/>
              </a:ext>
            </a:extLst>
          </p:cNvPr>
          <p:cNvSpPr/>
          <p:nvPr/>
        </p:nvSpPr>
        <p:spPr bwMode="auto">
          <a:xfrm>
            <a:off x="10085878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27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2D55590-1DA8-40B6-95FC-CE8AC6A6A2AB}"/>
              </a:ext>
            </a:extLst>
          </p:cNvPr>
          <p:cNvSpPr/>
          <p:nvPr/>
        </p:nvSpPr>
        <p:spPr bwMode="auto">
          <a:xfrm>
            <a:off x="10448594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28</a:t>
            </a:r>
            <a:endParaRPr lang="fr-FR" sz="1400" dirty="0">
              <a:solidFill>
                <a:srgbClr val="F97B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9546B2D9-AA7C-4824-BF05-5CCC093FF47F}"/>
              </a:ext>
            </a:extLst>
          </p:cNvPr>
          <p:cNvSpPr/>
          <p:nvPr/>
        </p:nvSpPr>
        <p:spPr bwMode="auto">
          <a:xfrm>
            <a:off x="10811310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29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9D14F9D0-4A7D-4C7C-910D-66A2D3D6270C}"/>
              </a:ext>
            </a:extLst>
          </p:cNvPr>
          <p:cNvSpPr/>
          <p:nvPr/>
        </p:nvSpPr>
        <p:spPr bwMode="auto">
          <a:xfrm>
            <a:off x="11174027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30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531813E2-12A3-449D-94BE-12A4E13DA9C2}"/>
              </a:ext>
            </a:extLst>
          </p:cNvPr>
          <p:cNvSpPr/>
          <p:nvPr/>
        </p:nvSpPr>
        <p:spPr bwMode="auto">
          <a:xfrm>
            <a:off x="11536743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31</a:t>
            </a:r>
            <a:endParaRPr lang="fr-FR" sz="1400" dirty="0">
              <a:solidFill>
                <a:srgbClr val="F97B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8D3806C3-CC39-4B6F-9379-1F852292990E}"/>
              </a:ext>
            </a:extLst>
          </p:cNvPr>
          <p:cNvSpPr/>
          <p:nvPr/>
        </p:nvSpPr>
        <p:spPr bwMode="auto">
          <a:xfrm>
            <a:off x="292541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82648F34-00F5-413F-84A3-72E4FB1C1A62}"/>
              </a:ext>
            </a:extLst>
          </p:cNvPr>
          <p:cNvSpPr/>
          <p:nvPr/>
        </p:nvSpPr>
        <p:spPr bwMode="auto">
          <a:xfrm>
            <a:off x="655257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71538B34-9FEA-43ED-B6C5-DF38E988ED9B}"/>
              </a:ext>
            </a:extLst>
          </p:cNvPr>
          <p:cNvSpPr/>
          <p:nvPr/>
        </p:nvSpPr>
        <p:spPr bwMode="auto">
          <a:xfrm>
            <a:off x="1017973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A7DB71E7-A53C-47DC-9D8F-B9773CD4002D}"/>
              </a:ext>
            </a:extLst>
          </p:cNvPr>
          <p:cNvSpPr/>
          <p:nvPr/>
        </p:nvSpPr>
        <p:spPr bwMode="auto">
          <a:xfrm>
            <a:off x="1380690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8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8468A985-3439-4FE8-A39B-7A4F2882600F}"/>
              </a:ext>
            </a:extLst>
          </p:cNvPr>
          <p:cNvSpPr/>
          <p:nvPr/>
        </p:nvSpPr>
        <p:spPr bwMode="auto">
          <a:xfrm>
            <a:off x="1743406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8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CE42CDED-7010-4052-B0F1-F3E79AA444A9}"/>
              </a:ext>
            </a:extLst>
          </p:cNvPr>
          <p:cNvSpPr/>
          <p:nvPr/>
        </p:nvSpPr>
        <p:spPr bwMode="auto">
          <a:xfrm>
            <a:off x="2106122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8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AE461AA1-6FD9-467C-B633-16C0CF54956B}"/>
              </a:ext>
            </a:extLst>
          </p:cNvPr>
          <p:cNvSpPr/>
          <p:nvPr/>
        </p:nvSpPr>
        <p:spPr bwMode="auto">
          <a:xfrm>
            <a:off x="2468838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8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B8D2D132-CD59-47B1-8EC1-4BF4AF6CF661}"/>
              </a:ext>
            </a:extLst>
          </p:cNvPr>
          <p:cNvSpPr/>
          <p:nvPr/>
        </p:nvSpPr>
        <p:spPr bwMode="auto">
          <a:xfrm>
            <a:off x="2831555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8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F1290EFF-91FB-4A5B-A706-4B037B891D08}"/>
              </a:ext>
            </a:extLst>
          </p:cNvPr>
          <p:cNvSpPr/>
          <p:nvPr/>
        </p:nvSpPr>
        <p:spPr bwMode="auto">
          <a:xfrm>
            <a:off x="3194271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12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A809F9B3-CBE8-4317-AD14-B0F8EC04A28F}"/>
              </a:ext>
            </a:extLst>
          </p:cNvPr>
          <p:cNvSpPr/>
          <p:nvPr/>
        </p:nvSpPr>
        <p:spPr bwMode="auto">
          <a:xfrm>
            <a:off x="3556987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14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15A04756-45BB-4D1F-AF88-8A0FB27CCD51}"/>
              </a:ext>
            </a:extLst>
          </p:cNvPr>
          <p:cNvSpPr/>
          <p:nvPr/>
        </p:nvSpPr>
        <p:spPr bwMode="auto">
          <a:xfrm>
            <a:off x="3919704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14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DDDF20CA-9644-4C0F-BD74-9CCAE2770094}"/>
              </a:ext>
            </a:extLst>
          </p:cNvPr>
          <p:cNvSpPr/>
          <p:nvPr/>
        </p:nvSpPr>
        <p:spPr bwMode="auto">
          <a:xfrm>
            <a:off x="4282420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14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D3F9330E-0FD2-49B8-83D6-559F47A11EC2}"/>
              </a:ext>
            </a:extLst>
          </p:cNvPr>
          <p:cNvSpPr/>
          <p:nvPr/>
        </p:nvSpPr>
        <p:spPr bwMode="auto">
          <a:xfrm>
            <a:off x="4645136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14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A80289C1-525E-4F2A-9BB9-743C1577726C}"/>
              </a:ext>
            </a:extLst>
          </p:cNvPr>
          <p:cNvSpPr/>
          <p:nvPr/>
        </p:nvSpPr>
        <p:spPr bwMode="auto">
          <a:xfrm>
            <a:off x="5007852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14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DE474E56-6324-472A-86D3-3B20831CD51C}"/>
              </a:ext>
            </a:extLst>
          </p:cNvPr>
          <p:cNvSpPr/>
          <p:nvPr/>
        </p:nvSpPr>
        <p:spPr bwMode="auto">
          <a:xfrm>
            <a:off x="5370569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14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AD533051-A6CD-4D6A-8D03-90A6F1AA9508}"/>
              </a:ext>
            </a:extLst>
          </p:cNvPr>
          <p:cNvSpPr/>
          <p:nvPr/>
        </p:nvSpPr>
        <p:spPr bwMode="auto">
          <a:xfrm>
            <a:off x="5733285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14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EF2A8E09-906A-4296-96D8-0A18BE1CDF63}"/>
              </a:ext>
            </a:extLst>
          </p:cNvPr>
          <p:cNvSpPr/>
          <p:nvPr/>
        </p:nvSpPr>
        <p:spPr bwMode="auto">
          <a:xfrm>
            <a:off x="6095999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F9AE57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14</a:t>
            </a:r>
            <a:endParaRPr lang="fr-FR" sz="16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F30BFAC0-D795-4ADE-B371-2BD435DFFCFB}"/>
              </a:ext>
            </a:extLst>
          </p:cNvPr>
          <p:cNvSpPr/>
          <p:nvPr/>
        </p:nvSpPr>
        <p:spPr bwMode="auto">
          <a:xfrm>
            <a:off x="6458715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14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BBE925B3-116B-4DE1-89EA-B1672AA3614E}"/>
              </a:ext>
            </a:extLst>
          </p:cNvPr>
          <p:cNvSpPr/>
          <p:nvPr/>
        </p:nvSpPr>
        <p:spPr bwMode="auto">
          <a:xfrm>
            <a:off x="6821431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14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02164972-405E-41CF-88D0-331943EA6F5E}"/>
              </a:ext>
            </a:extLst>
          </p:cNvPr>
          <p:cNvSpPr/>
          <p:nvPr/>
        </p:nvSpPr>
        <p:spPr bwMode="auto">
          <a:xfrm>
            <a:off x="7184148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14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A7F5445E-BFB4-4C74-9562-7B70D37B80BC}"/>
              </a:ext>
            </a:extLst>
          </p:cNvPr>
          <p:cNvSpPr/>
          <p:nvPr/>
        </p:nvSpPr>
        <p:spPr bwMode="auto">
          <a:xfrm>
            <a:off x="7546864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14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05254600-73DA-4F18-8904-601C08F32CB7}"/>
              </a:ext>
            </a:extLst>
          </p:cNvPr>
          <p:cNvSpPr/>
          <p:nvPr/>
        </p:nvSpPr>
        <p:spPr bwMode="auto">
          <a:xfrm>
            <a:off x="7909580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14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98778FCC-E001-4742-B924-6987A686EC66}"/>
              </a:ext>
            </a:extLst>
          </p:cNvPr>
          <p:cNvSpPr/>
          <p:nvPr/>
        </p:nvSpPr>
        <p:spPr bwMode="auto">
          <a:xfrm>
            <a:off x="8272296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F9AE57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18</a:t>
            </a:r>
            <a:endParaRPr lang="fr-FR" sz="16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408EF320-8C02-4685-ABC5-389F81E7FE50}"/>
              </a:ext>
            </a:extLst>
          </p:cNvPr>
          <p:cNvSpPr/>
          <p:nvPr/>
        </p:nvSpPr>
        <p:spPr bwMode="auto">
          <a:xfrm>
            <a:off x="8635013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F97B57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22</a:t>
            </a:r>
            <a:endParaRPr lang="fr-FR" sz="16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5C21CC66-7776-4626-8A79-AB114576581B}"/>
              </a:ext>
            </a:extLst>
          </p:cNvPr>
          <p:cNvSpPr/>
          <p:nvPr/>
        </p:nvSpPr>
        <p:spPr bwMode="auto">
          <a:xfrm>
            <a:off x="8997729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C9B12B1C-D5D1-47BC-90DD-B901C7C902A4}"/>
              </a:ext>
            </a:extLst>
          </p:cNvPr>
          <p:cNvSpPr/>
          <p:nvPr/>
        </p:nvSpPr>
        <p:spPr bwMode="auto">
          <a:xfrm>
            <a:off x="9360445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3A6FD462-0FF1-49E6-BC15-04A8DBCC5E41}"/>
              </a:ext>
            </a:extLst>
          </p:cNvPr>
          <p:cNvSpPr/>
          <p:nvPr/>
        </p:nvSpPr>
        <p:spPr bwMode="auto">
          <a:xfrm>
            <a:off x="9723162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741E3C85-A9F5-49D5-927B-7FF00C865BAA}"/>
              </a:ext>
            </a:extLst>
          </p:cNvPr>
          <p:cNvSpPr/>
          <p:nvPr/>
        </p:nvSpPr>
        <p:spPr bwMode="auto">
          <a:xfrm>
            <a:off x="10085878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4" name="Freeform: Shape 63">
            <a:extLst>
              <a:ext uri="{FF2B5EF4-FFF2-40B4-BE49-F238E27FC236}">
                <a16:creationId xmlns:a16="http://schemas.microsoft.com/office/drawing/2014/main" id="{87853643-F646-4ACA-A704-10855F0F5D05}"/>
              </a:ext>
            </a:extLst>
          </p:cNvPr>
          <p:cNvSpPr/>
          <p:nvPr/>
        </p:nvSpPr>
        <p:spPr bwMode="auto">
          <a:xfrm>
            <a:off x="10448594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0247EC92-170A-4DD5-A783-72657954D35D}"/>
              </a:ext>
            </a:extLst>
          </p:cNvPr>
          <p:cNvSpPr/>
          <p:nvPr/>
        </p:nvSpPr>
        <p:spPr bwMode="auto">
          <a:xfrm>
            <a:off x="10811310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78B4B0CE-8F66-4F94-B536-050978745719}"/>
              </a:ext>
            </a:extLst>
          </p:cNvPr>
          <p:cNvSpPr/>
          <p:nvPr/>
        </p:nvSpPr>
        <p:spPr bwMode="auto">
          <a:xfrm>
            <a:off x="11174027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CE165F66-EF39-4E2E-AE10-A70A97221750}"/>
              </a:ext>
            </a:extLst>
          </p:cNvPr>
          <p:cNvSpPr/>
          <p:nvPr/>
        </p:nvSpPr>
        <p:spPr bwMode="auto">
          <a:xfrm>
            <a:off x="11536743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cxnSp>
        <p:nvCxnSpPr>
          <p:cNvPr id="71" name="Connector: Curved 70">
            <a:extLst>
              <a:ext uri="{FF2B5EF4-FFF2-40B4-BE49-F238E27FC236}">
                <a16:creationId xmlns:a16="http://schemas.microsoft.com/office/drawing/2014/main" id="{476F0E70-9203-49DA-BFB3-52841AF9DD2F}"/>
              </a:ext>
            </a:extLst>
          </p:cNvPr>
          <p:cNvCxnSpPr>
            <a:cxnSpLocks/>
          </p:cNvCxnSpPr>
          <p:nvPr/>
        </p:nvCxnSpPr>
        <p:spPr>
          <a:xfrm rot="16200000" flipV="1">
            <a:off x="8617018" y="1224012"/>
            <a:ext cx="12700" cy="365760"/>
          </a:xfrm>
          <a:prstGeom prst="curvedConnector3">
            <a:avLst>
              <a:gd name="adj1" fmla="val 1500000"/>
            </a:avLst>
          </a:prstGeom>
          <a:ln w="19050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or: Curved 73">
            <a:extLst>
              <a:ext uri="{FF2B5EF4-FFF2-40B4-BE49-F238E27FC236}">
                <a16:creationId xmlns:a16="http://schemas.microsoft.com/office/drawing/2014/main" id="{5C0810E9-42A6-434F-87A3-7815BEDA9690}"/>
              </a:ext>
            </a:extLst>
          </p:cNvPr>
          <p:cNvCxnSpPr>
            <a:cxnSpLocks/>
          </p:cNvCxnSpPr>
          <p:nvPr/>
        </p:nvCxnSpPr>
        <p:spPr>
          <a:xfrm rot="16200000" flipV="1">
            <a:off x="7543091" y="115160"/>
            <a:ext cx="12700" cy="2539014"/>
          </a:xfrm>
          <a:prstGeom prst="curvedConnector3">
            <a:avLst>
              <a:gd name="adj1" fmla="val 3700000"/>
            </a:avLst>
          </a:prstGeom>
          <a:ln w="19050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or: Curved 74">
            <a:extLst>
              <a:ext uri="{FF2B5EF4-FFF2-40B4-BE49-F238E27FC236}">
                <a16:creationId xmlns:a16="http://schemas.microsoft.com/office/drawing/2014/main" id="{62E906EF-CDE2-4513-A0B1-E82300CAA746}"/>
              </a:ext>
            </a:extLst>
          </p:cNvPr>
          <p:cNvCxnSpPr>
            <a:cxnSpLocks/>
          </p:cNvCxnSpPr>
          <p:nvPr/>
        </p:nvCxnSpPr>
        <p:spPr>
          <a:xfrm rot="16200000" flipV="1">
            <a:off x="3371855" y="-4082858"/>
            <a:ext cx="12700" cy="10881486"/>
          </a:xfrm>
          <a:prstGeom prst="curvedConnector3">
            <a:avLst>
              <a:gd name="adj1" fmla="val 9266677"/>
            </a:avLst>
          </a:prstGeom>
          <a:ln w="19050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A59F8484-1CE9-4FC6-9897-18CCE4CDA817}"/>
              </a:ext>
            </a:extLst>
          </p:cNvPr>
          <p:cNvSpPr/>
          <p:nvPr/>
        </p:nvSpPr>
        <p:spPr bwMode="auto">
          <a:xfrm>
            <a:off x="-198120" y="-63498"/>
            <a:ext cx="490660" cy="2593338"/>
          </a:xfrm>
          <a:prstGeom prst="rect">
            <a:avLst/>
          </a:prstGeom>
          <a:solidFill>
            <a:srgbClr val="343D46"/>
          </a:solidFill>
          <a:ln w="28575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9909B996-CC7D-44E5-8F79-6653C5812987}"/>
                  </a:ext>
                </a:extLst>
              </p:cNvPr>
              <p:cNvSpPr txBox="1"/>
              <p:nvPr/>
            </p:nvSpPr>
            <p:spPr>
              <a:xfrm>
                <a:off x="736970" y="2566909"/>
                <a:ext cx="10718062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𝑑𝑝</m:t>
                      </m:r>
                      <m:d>
                        <m:dPr>
                          <m:begChr m:val="["/>
                          <m:endChr m:val="]"/>
                          <m:ctrlPr>
                            <a:rPr lang="fr-FR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3600" b="0" i="1" smtClean="0">
                              <a:solidFill>
                                <a:srgbClr val="F97B57"/>
                              </a:solidFill>
                              <a:latin typeface="Cambria Math" panose="02040503050406030204" pitchFamily="18" charset="0"/>
                            </a:rPr>
                            <m:t>23</m:t>
                          </m:r>
                        </m:e>
                      </m:d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fr-FR" sz="3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fr-FR" sz="3600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ctrlPr>
                                <a:rPr lang="fr-FR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3600" b="0" i="1" smtClean="0">
                                  <a:solidFill>
                                    <a:srgbClr val="33CCFF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fr-FR" sz="3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fr-FR" sz="3600" b="0" i="1" smtClean="0">
                                  <a:solidFill>
                                    <a:srgbClr val="F9AE57"/>
                                  </a:solidFill>
                                  <a:latin typeface="Cambria Math" panose="02040503050406030204" pitchFamily="18" charset="0"/>
                                </a:rPr>
                                <m:t>18</m:t>
                              </m:r>
                              <m:r>
                                <a:rPr lang="fr-FR" sz="3600" b="0" i="1" smtClean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fr-FR" sz="3600" b="0" i="1" smtClean="0">
                                  <a:solidFill>
                                    <a:srgbClr val="33CCFF"/>
                                  </a:solidFill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  <m:r>
                                <a:rPr lang="fr-FR" sz="3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fr-FR" sz="3600" b="0" i="1" smtClean="0">
                                  <a:solidFill>
                                    <a:srgbClr val="F9AE57"/>
                                  </a:solidFill>
                                  <a:latin typeface="Cambria Math" panose="02040503050406030204" pitchFamily="18" charset="0"/>
                                </a:rPr>
                                <m:t>14</m:t>
                              </m:r>
                              <m:r>
                                <a:rPr lang="fr-FR" sz="3600" b="0" i="1" smtClean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fr-FR" sz="3600" b="0" i="1" smtClean="0">
                                  <a:solidFill>
                                    <a:srgbClr val="33CCFF"/>
                                  </a:solidFill>
                                  <a:latin typeface="Cambria Math" panose="02040503050406030204" pitchFamily="18" charset="0"/>
                                </a:rPr>
                                <m:t>25</m:t>
                              </m:r>
                              <m:r>
                                <a:rPr lang="fr-FR" sz="3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fr-FR" sz="3600" b="0" i="1" smtClean="0">
                                  <a:solidFill>
                                    <a:srgbClr val="F9AE57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e>
                      </m:func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3600" b="0" i="1" smtClean="0">
                          <a:solidFill>
                            <a:srgbClr val="F97B57"/>
                          </a:solidFill>
                          <a:latin typeface="Cambria Math" panose="02040503050406030204" pitchFamily="18" charset="0"/>
                        </a:rPr>
                        <m:t>22</m:t>
                      </m:r>
                    </m:oMath>
                  </m:oMathPara>
                </a14:m>
                <a:endParaRPr lang="fr-FR" sz="3600" dirty="0"/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9909B996-CC7D-44E5-8F79-6653C58129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970" y="2566909"/>
                <a:ext cx="10718062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TextBox 75">
            <a:extLst>
              <a:ext uri="{FF2B5EF4-FFF2-40B4-BE49-F238E27FC236}">
                <a16:creationId xmlns:a16="http://schemas.microsoft.com/office/drawing/2014/main" id="{A786B9CC-DC43-499E-92B4-D3D3E2D4E8CC}"/>
              </a:ext>
            </a:extLst>
          </p:cNvPr>
          <p:cNvSpPr txBox="1"/>
          <p:nvPr/>
        </p:nvSpPr>
        <p:spPr>
          <a:xfrm>
            <a:off x="133571" y="3566279"/>
            <a:ext cx="30607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>
                <a:solidFill>
                  <a:srgbClr val="33CCFF"/>
                </a:solidFill>
                <a:latin typeface="Eudoxus Sans Medium" pitchFamily="2" charset="0"/>
                <a:cs typeface="Eudoxus Sans Medium" pitchFamily="2" charset="0"/>
              </a:rPr>
              <a:t>input:</a:t>
            </a:r>
          </a:p>
          <a:p>
            <a:r>
              <a:rPr lang="fr-FR" sz="20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train_days </a:t>
            </a:r>
            <a:r>
              <a:rPr lang="fr-FR" sz="20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=</a:t>
            </a:r>
          </a:p>
          <a:p>
            <a:r>
              <a:rPr lang="fr-FR" sz="2000">
                <a:latin typeface="Eudoxus Sans Medium" pitchFamily="2" charset="0"/>
                <a:cs typeface="Eudoxus Sans Medium" pitchFamily="2" charset="0"/>
              </a:rPr>
              <a:t>[</a:t>
            </a:r>
            <a:r>
              <a:rPr lang="fr-FR" sz="2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2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2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8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2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9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2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22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2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23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2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28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2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31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]</a:t>
            </a:r>
            <a:br>
              <a:rPr lang="fr-FR" sz="2000">
                <a:latin typeface="Eudoxus Sans Medium" pitchFamily="2" charset="0"/>
                <a:cs typeface="Eudoxus Sans Medium" pitchFamily="2" charset="0"/>
              </a:rPr>
            </a:br>
            <a:r>
              <a:rPr lang="fr-FR" sz="20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costs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 </a:t>
            </a:r>
            <a:r>
              <a:rPr lang="fr-FR" sz="20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=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 [</a:t>
            </a:r>
            <a:r>
              <a:rPr lang="fr-FR" sz="2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2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10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2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25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]</a:t>
            </a:r>
          </a:p>
          <a:p>
            <a:r>
              <a:rPr lang="fr-FR" sz="20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n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 </a:t>
            </a:r>
            <a:r>
              <a:rPr lang="fr-FR" sz="20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=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 </a:t>
            </a:r>
            <a:r>
              <a:rPr lang="fr-FR" sz="2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32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D68D7B0C-9D73-4F4B-87AA-F65DCF4BF7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6987" y="3591974"/>
            <a:ext cx="8542723" cy="3139321"/>
          </a:xfrm>
          <a:prstGeom prst="rect">
            <a:avLst/>
          </a:prstGeom>
          <a:solidFill>
            <a:srgbClr val="343D4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fr-FR" altLang="fr-FR" b="0" i="1" u="none" strike="noStrike" cap="none" normalizeH="0" baseline="0">
                <a:ln>
                  <a:noFill/>
                </a:ln>
                <a:solidFill>
                  <a:srgbClr val="5EB4B4"/>
                </a:solidFill>
                <a:effectLst/>
                <a:latin typeface="Consolas" panose="020B0609020204030204" pitchFamily="49" charset="0"/>
              </a:rPr>
              <a:t>cost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train_days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costs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n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not in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train_days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&gt;=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else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day_cost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costs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&gt;=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else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week_cost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costs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7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&gt;=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else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month_cost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costs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30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&gt;=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else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min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day_cost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week_cost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month_cost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endParaRPr kumimoji="0" lang="fr-FR" altLang="fr-FR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8183184"/>
      </p:ext>
    </p:extLst>
  </p:cSld>
  <p:clrMapOvr>
    <a:masterClrMapping/>
  </p:clrMapOvr>
  <p:transition>
    <p:fade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3547B03C-3242-4F3E-979C-B2DEC27994DB}"/>
              </a:ext>
            </a:extLst>
          </p:cNvPr>
          <p:cNvSpPr/>
          <p:nvPr/>
        </p:nvSpPr>
        <p:spPr bwMode="auto">
          <a:xfrm>
            <a:off x="292541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7D170733-8FAA-4236-80EA-4DD889762254}"/>
              </a:ext>
            </a:extLst>
          </p:cNvPr>
          <p:cNvSpPr/>
          <p:nvPr/>
        </p:nvSpPr>
        <p:spPr bwMode="auto">
          <a:xfrm>
            <a:off x="655257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1400" dirty="0">
              <a:solidFill>
                <a:srgbClr val="F97B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C8FECA02-ABF5-498D-ABFB-9F55FB015425}"/>
              </a:ext>
            </a:extLst>
          </p:cNvPr>
          <p:cNvSpPr/>
          <p:nvPr/>
        </p:nvSpPr>
        <p:spPr bwMode="auto">
          <a:xfrm>
            <a:off x="1017973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3A1ACA2C-7988-4D5D-9F18-C395AFC40A56}"/>
              </a:ext>
            </a:extLst>
          </p:cNvPr>
          <p:cNvSpPr/>
          <p:nvPr/>
        </p:nvSpPr>
        <p:spPr bwMode="auto">
          <a:xfrm>
            <a:off x="1380690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  <a:endParaRPr lang="fr-FR" sz="1400" dirty="0">
              <a:solidFill>
                <a:srgbClr val="F97B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F44F2-B8E1-43A7-A313-5BF26E0A9445}"/>
              </a:ext>
            </a:extLst>
          </p:cNvPr>
          <p:cNvSpPr/>
          <p:nvPr/>
        </p:nvSpPr>
        <p:spPr bwMode="auto">
          <a:xfrm>
            <a:off x="1743406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18AAED3-9556-46C7-BD09-E5FF04BC358C}"/>
              </a:ext>
            </a:extLst>
          </p:cNvPr>
          <p:cNvSpPr/>
          <p:nvPr/>
        </p:nvSpPr>
        <p:spPr bwMode="auto">
          <a:xfrm>
            <a:off x="2106122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5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809C394-913E-40A2-A4B6-CD97C9B650AF}"/>
              </a:ext>
            </a:extLst>
          </p:cNvPr>
          <p:cNvSpPr/>
          <p:nvPr/>
        </p:nvSpPr>
        <p:spPr bwMode="auto">
          <a:xfrm>
            <a:off x="2468838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6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29900E3-C961-4C8D-A93F-0AD8BE79491D}"/>
              </a:ext>
            </a:extLst>
          </p:cNvPr>
          <p:cNvSpPr/>
          <p:nvPr/>
        </p:nvSpPr>
        <p:spPr bwMode="auto">
          <a:xfrm>
            <a:off x="2831555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7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F526571-C411-48A0-9741-69F55123B6AC}"/>
              </a:ext>
            </a:extLst>
          </p:cNvPr>
          <p:cNvSpPr/>
          <p:nvPr/>
        </p:nvSpPr>
        <p:spPr bwMode="auto">
          <a:xfrm>
            <a:off x="3194271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8</a:t>
            </a:r>
            <a:endParaRPr lang="fr-FR" sz="1400" dirty="0">
              <a:solidFill>
                <a:srgbClr val="F97B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C0FD58DC-B568-4164-A9CF-3472BCA80B2B}"/>
              </a:ext>
            </a:extLst>
          </p:cNvPr>
          <p:cNvSpPr/>
          <p:nvPr/>
        </p:nvSpPr>
        <p:spPr bwMode="auto">
          <a:xfrm>
            <a:off x="3556987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9</a:t>
            </a:r>
            <a:endParaRPr lang="fr-FR" sz="1400" dirty="0">
              <a:solidFill>
                <a:srgbClr val="F97B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BD571A5D-D533-43C2-BC6F-241319E06366}"/>
              </a:ext>
            </a:extLst>
          </p:cNvPr>
          <p:cNvSpPr/>
          <p:nvPr/>
        </p:nvSpPr>
        <p:spPr bwMode="auto">
          <a:xfrm>
            <a:off x="3919704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10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E8A0E1AF-3DEC-4F0E-88AB-22322F07CBDB}"/>
              </a:ext>
            </a:extLst>
          </p:cNvPr>
          <p:cNvSpPr/>
          <p:nvPr/>
        </p:nvSpPr>
        <p:spPr bwMode="auto">
          <a:xfrm>
            <a:off x="4282420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11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7020A84C-8CC5-415F-BAE4-C0F29672C204}"/>
              </a:ext>
            </a:extLst>
          </p:cNvPr>
          <p:cNvSpPr/>
          <p:nvPr/>
        </p:nvSpPr>
        <p:spPr bwMode="auto">
          <a:xfrm>
            <a:off x="4645136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12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662B76C-45E0-4E0D-B4F6-CB13809207A8}"/>
              </a:ext>
            </a:extLst>
          </p:cNvPr>
          <p:cNvSpPr/>
          <p:nvPr/>
        </p:nvSpPr>
        <p:spPr bwMode="auto">
          <a:xfrm>
            <a:off x="5007852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13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924040A-4526-4992-B33B-FA7FED246A93}"/>
              </a:ext>
            </a:extLst>
          </p:cNvPr>
          <p:cNvSpPr/>
          <p:nvPr/>
        </p:nvSpPr>
        <p:spPr bwMode="auto">
          <a:xfrm>
            <a:off x="5370569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14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65E39129-AB62-4416-98A2-78DE8E09B72B}"/>
              </a:ext>
            </a:extLst>
          </p:cNvPr>
          <p:cNvSpPr/>
          <p:nvPr/>
        </p:nvSpPr>
        <p:spPr bwMode="auto">
          <a:xfrm>
            <a:off x="5733285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15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FD584E50-AAF4-4814-AEDF-82C23146A672}"/>
              </a:ext>
            </a:extLst>
          </p:cNvPr>
          <p:cNvSpPr/>
          <p:nvPr/>
        </p:nvSpPr>
        <p:spPr bwMode="auto">
          <a:xfrm>
            <a:off x="6095999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16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A74F8F09-9A66-40AF-BFE8-31840F3EE4BF}"/>
              </a:ext>
            </a:extLst>
          </p:cNvPr>
          <p:cNvSpPr/>
          <p:nvPr/>
        </p:nvSpPr>
        <p:spPr bwMode="auto">
          <a:xfrm>
            <a:off x="6458715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17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04F7BB70-13DE-45FC-925B-6581A33A70AF}"/>
              </a:ext>
            </a:extLst>
          </p:cNvPr>
          <p:cNvSpPr/>
          <p:nvPr/>
        </p:nvSpPr>
        <p:spPr bwMode="auto">
          <a:xfrm>
            <a:off x="6821431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18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BC90D1DA-7C99-4057-8035-EB077B130DC1}"/>
              </a:ext>
            </a:extLst>
          </p:cNvPr>
          <p:cNvSpPr/>
          <p:nvPr/>
        </p:nvSpPr>
        <p:spPr bwMode="auto">
          <a:xfrm>
            <a:off x="7184148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19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E7DB2AF4-BDC5-47F8-AA96-1ED65BB4FA5F}"/>
              </a:ext>
            </a:extLst>
          </p:cNvPr>
          <p:cNvSpPr/>
          <p:nvPr/>
        </p:nvSpPr>
        <p:spPr bwMode="auto">
          <a:xfrm>
            <a:off x="7546864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20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8E6F257-62AE-412C-8CA0-9D68B557E46E}"/>
              </a:ext>
            </a:extLst>
          </p:cNvPr>
          <p:cNvSpPr/>
          <p:nvPr/>
        </p:nvSpPr>
        <p:spPr bwMode="auto">
          <a:xfrm>
            <a:off x="7909580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21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FD4D1ECD-0EFF-4A0B-8BBE-757B6DCB1BD5}"/>
              </a:ext>
            </a:extLst>
          </p:cNvPr>
          <p:cNvSpPr/>
          <p:nvPr/>
        </p:nvSpPr>
        <p:spPr bwMode="auto">
          <a:xfrm>
            <a:off x="8272296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22</a:t>
            </a:r>
            <a:endParaRPr lang="fr-FR" sz="1400" dirty="0">
              <a:solidFill>
                <a:srgbClr val="F97B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40E791C4-03D8-40DE-9EE6-D77488845E89}"/>
              </a:ext>
            </a:extLst>
          </p:cNvPr>
          <p:cNvSpPr/>
          <p:nvPr/>
        </p:nvSpPr>
        <p:spPr bwMode="auto">
          <a:xfrm>
            <a:off x="8635013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23</a:t>
            </a:r>
            <a:endParaRPr lang="fr-FR" sz="1400" dirty="0">
              <a:solidFill>
                <a:srgbClr val="F97B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14E04B30-9838-48BE-917C-E9909850CB7A}"/>
              </a:ext>
            </a:extLst>
          </p:cNvPr>
          <p:cNvSpPr/>
          <p:nvPr/>
        </p:nvSpPr>
        <p:spPr bwMode="auto">
          <a:xfrm>
            <a:off x="8997729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24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D9732FFD-A7DC-490F-9D2E-CE72EB46B2FA}"/>
              </a:ext>
            </a:extLst>
          </p:cNvPr>
          <p:cNvSpPr/>
          <p:nvPr/>
        </p:nvSpPr>
        <p:spPr bwMode="auto">
          <a:xfrm>
            <a:off x="9360445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25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F2D18C2-C1B6-4143-B92E-17434D577310}"/>
              </a:ext>
            </a:extLst>
          </p:cNvPr>
          <p:cNvSpPr/>
          <p:nvPr/>
        </p:nvSpPr>
        <p:spPr bwMode="auto">
          <a:xfrm>
            <a:off x="9723162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26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DB9A15EE-35AA-43AD-B4FA-4AF78D8820EC}"/>
              </a:ext>
            </a:extLst>
          </p:cNvPr>
          <p:cNvSpPr/>
          <p:nvPr/>
        </p:nvSpPr>
        <p:spPr bwMode="auto">
          <a:xfrm>
            <a:off x="10085878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27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2D55590-1DA8-40B6-95FC-CE8AC6A6A2AB}"/>
              </a:ext>
            </a:extLst>
          </p:cNvPr>
          <p:cNvSpPr/>
          <p:nvPr/>
        </p:nvSpPr>
        <p:spPr bwMode="auto">
          <a:xfrm>
            <a:off x="10448594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28</a:t>
            </a:r>
            <a:endParaRPr lang="fr-FR" sz="1400" dirty="0">
              <a:solidFill>
                <a:srgbClr val="F97B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9546B2D9-AA7C-4824-BF05-5CCC093FF47F}"/>
              </a:ext>
            </a:extLst>
          </p:cNvPr>
          <p:cNvSpPr/>
          <p:nvPr/>
        </p:nvSpPr>
        <p:spPr bwMode="auto">
          <a:xfrm>
            <a:off x="10811310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29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9D14F9D0-4A7D-4C7C-910D-66A2D3D6270C}"/>
              </a:ext>
            </a:extLst>
          </p:cNvPr>
          <p:cNvSpPr/>
          <p:nvPr/>
        </p:nvSpPr>
        <p:spPr bwMode="auto">
          <a:xfrm>
            <a:off x="11174027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30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531813E2-12A3-449D-94BE-12A4E13DA9C2}"/>
              </a:ext>
            </a:extLst>
          </p:cNvPr>
          <p:cNvSpPr/>
          <p:nvPr/>
        </p:nvSpPr>
        <p:spPr bwMode="auto">
          <a:xfrm>
            <a:off x="11536743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31</a:t>
            </a:r>
            <a:endParaRPr lang="fr-FR" sz="1400" dirty="0">
              <a:solidFill>
                <a:srgbClr val="F97B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8D3806C3-CC39-4B6F-9379-1F852292990E}"/>
              </a:ext>
            </a:extLst>
          </p:cNvPr>
          <p:cNvSpPr/>
          <p:nvPr/>
        </p:nvSpPr>
        <p:spPr bwMode="auto">
          <a:xfrm>
            <a:off x="292541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82648F34-00F5-413F-84A3-72E4FB1C1A62}"/>
              </a:ext>
            </a:extLst>
          </p:cNvPr>
          <p:cNvSpPr/>
          <p:nvPr/>
        </p:nvSpPr>
        <p:spPr bwMode="auto">
          <a:xfrm>
            <a:off x="655257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71538B34-9FEA-43ED-B6C5-DF38E988ED9B}"/>
              </a:ext>
            </a:extLst>
          </p:cNvPr>
          <p:cNvSpPr/>
          <p:nvPr/>
        </p:nvSpPr>
        <p:spPr bwMode="auto">
          <a:xfrm>
            <a:off x="1017973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A7DB71E7-A53C-47DC-9D8F-B9773CD4002D}"/>
              </a:ext>
            </a:extLst>
          </p:cNvPr>
          <p:cNvSpPr/>
          <p:nvPr/>
        </p:nvSpPr>
        <p:spPr bwMode="auto">
          <a:xfrm>
            <a:off x="1380690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8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8468A985-3439-4FE8-A39B-7A4F2882600F}"/>
              </a:ext>
            </a:extLst>
          </p:cNvPr>
          <p:cNvSpPr/>
          <p:nvPr/>
        </p:nvSpPr>
        <p:spPr bwMode="auto">
          <a:xfrm>
            <a:off x="1743406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8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CE42CDED-7010-4052-B0F1-F3E79AA444A9}"/>
              </a:ext>
            </a:extLst>
          </p:cNvPr>
          <p:cNvSpPr/>
          <p:nvPr/>
        </p:nvSpPr>
        <p:spPr bwMode="auto">
          <a:xfrm>
            <a:off x="2106122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8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AE461AA1-6FD9-467C-B633-16C0CF54956B}"/>
              </a:ext>
            </a:extLst>
          </p:cNvPr>
          <p:cNvSpPr/>
          <p:nvPr/>
        </p:nvSpPr>
        <p:spPr bwMode="auto">
          <a:xfrm>
            <a:off x="2468838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8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B8D2D132-CD59-47B1-8EC1-4BF4AF6CF661}"/>
              </a:ext>
            </a:extLst>
          </p:cNvPr>
          <p:cNvSpPr/>
          <p:nvPr/>
        </p:nvSpPr>
        <p:spPr bwMode="auto">
          <a:xfrm>
            <a:off x="2831555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8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F1290EFF-91FB-4A5B-A706-4B037B891D08}"/>
              </a:ext>
            </a:extLst>
          </p:cNvPr>
          <p:cNvSpPr/>
          <p:nvPr/>
        </p:nvSpPr>
        <p:spPr bwMode="auto">
          <a:xfrm>
            <a:off x="3194271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12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A809F9B3-CBE8-4317-AD14-B0F8EC04A28F}"/>
              </a:ext>
            </a:extLst>
          </p:cNvPr>
          <p:cNvSpPr/>
          <p:nvPr/>
        </p:nvSpPr>
        <p:spPr bwMode="auto">
          <a:xfrm>
            <a:off x="3556987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14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15A04756-45BB-4D1F-AF88-8A0FB27CCD51}"/>
              </a:ext>
            </a:extLst>
          </p:cNvPr>
          <p:cNvSpPr/>
          <p:nvPr/>
        </p:nvSpPr>
        <p:spPr bwMode="auto">
          <a:xfrm>
            <a:off x="3919704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14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DDDF20CA-9644-4C0F-BD74-9CCAE2770094}"/>
              </a:ext>
            </a:extLst>
          </p:cNvPr>
          <p:cNvSpPr/>
          <p:nvPr/>
        </p:nvSpPr>
        <p:spPr bwMode="auto">
          <a:xfrm>
            <a:off x="4282420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14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D3F9330E-0FD2-49B8-83D6-559F47A11EC2}"/>
              </a:ext>
            </a:extLst>
          </p:cNvPr>
          <p:cNvSpPr/>
          <p:nvPr/>
        </p:nvSpPr>
        <p:spPr bwMode="auto">
          <a:xfrm>
            <a:off x="4645136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14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A80289C1-525E-4F2A-9BB9-743C1577726C}"/>
              </a:ext>
            </a:extLst>
          </p:cNvPr>
          <p:cNvSpPr/>
          <p:nvPr/>
        </p:nvSpPr>
        <p:spPr bwMode="auto">
          <a:xfrm>
            <a:off x="5007852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14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DE474E56-6324-472A-86D3-3B20831CD51C}"/>
              </a:ext>
            </a:extLst>
          </p:cNvPr>
          <p:cNvSpPr/>
          <p:nvPr/>
        </p:nvSpPr>
        <p:spPr bwMode="auto">
          <a:xfrm>
            <a:off x="5370569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14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AD533051-A6CD-4D6A-8D03-90A6F1AA9508}"/>
              </a:ext>
            </a:extLst>
          </p:cNvPr>
          <p:cNvSpPr/>
          <p:nvPr/>
        </p:nvSpPr>
        <p:spPr bwMode="auto">
          <a:xfrm>
            <a:off x="5733285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14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EF2A8E09-906A-4296-96D8-0A18BE1CDF63}"/>
              </a:ext>
            </a:extLst>
          </p:cNvPr>
          <p:cNvSpPr/>
          <p:nvPr/>
        </p:nvSpPr>
        <p:spPr bwMode="auto">
          <a:xfrm>
            <a:off x="6095999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14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F30BFAC0-D795-4ADE-B371-2BD435DFFCFB}"/>
              </a:ext>
            </a:extLst>
          </p:cNvPr>
          <p:cNvSpPr/>
          <p:nvPr/>
        </p:nvSpPr>
        <p:spPr bwMode="auto">
          <a:xfrm>
            <a:off x="6458715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14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BBE925B3-116B-4DE1-89EA-B1672AA3614E}"/>
              </a:ext>
            </a:extLst>
          </p:cNvPr>
          <p:cNvSpPr/>
          <p:nvPr/>
        </p:nvSpPr>
        <p:spPr bwMode="auto">
          <a:xfrm>
            <a:off x="6821431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14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02164972-405E-41CF-88D0-331943EA6F5E}"/>
              </a:ext>
            </a:extLst>
          </p:cNvPr>
          <p:cNvSpPr/>
          <p:nvPr/>
        </p:nvSpPr>
        <p:spPr bwMode="auto">
          <a:xfrm>
            <a:off x="7184148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14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A7F5445E-BFB4-4C74-9562-7B70D37B80BC}"/>
              </a:ext>
            </a:extLst>
          </p:cNvPr>
          <p:cNvSpPr/>
          <p:nvPr/>
        </p:nvSpPr>
        <p:spPr bwMode="auto">
          <a:xfrm>
            <a:off x="7546864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14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05254600-73DA-4F18-8904-601C08F32CB7}"/>
              </a:ext>
            </a:extLst>
          </p:cNvPr>
          <p:cNvSpPr/>
          <p:nvPr/>
        </p:nvSpPr>
        <p:spPr bwMode="auto">
          <a:xfrm>
            <a:off x="7909580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14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98778FCC-E001-4742-B924-6987A686EC66}"/>
              </a:ext>
            </a:extLst>
          </p:cNvPr>
          <p:cNvSpPr/>
          <p:nvPr/>
        </p:nvSpPr>
        <p:spPr bwMode="auto">
          <a:xfrm>
            <a:off x="8272296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18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408EF320-8C02-4685-ABC5-389F81E7FE50}"/>
              </a:ext>
            </a:extLst>
          </p:cNvPr>
          <p:cNvSpPr/>
          <p:nvPr/>
        </p:nvSpPr>
        <p:spPr bwMode="auto">
          <a:xfrm>
            <a:off x="8635013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F9AE57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22</a:t>
            </a:r>
            <a:endParaRPr lang="fr-FR" sz="16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5C21CC66-7776-4626-8A79-AB114576581B}"/>
              </a:ext>
            </a:extLst>
          </p:cNvPr>
          <p:cNvSpPr/>
          <p:nvPr/>
        </p:nvSpPr>
        <p:spPr bwMode="auto">
          <a:xfrm>
            <a:off x="8997729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F97B57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22</a:t>
            </a:r>
            <a:endParaRPr lang="fr-FR" sz="16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C9B12B1C-D5D1-47BC-90DD-B901C7C902A4}"/>
              </a:ext>
            </a:extLst>
          </p:cNvPr>
          <p:cNvSpPr/>
          <p:nvPr/>
        </p:nvSpPr>
        <p:spPr bwMode="auto">
          <a:xfrm>
            <a:off x="9360445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3A6FD462-0FF1-49E6-BC15-04A8DBCC5E41}"/>
              </a:ext>
            </a:extLst>
          </p:cNvPr>
          <p:cNvSpPr/>
          <p:nvPr/>
        </p:nvSpPr>
        <p:spPr bwMode="auto">
          <a:xfrm>
            <a:off x="9723162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741E3C85-A9F5-49D5-927B-7FF00C865BAA}"/>
              </a:ext>
            </a:extLst>
          </p:cNvPr>
          <p:cNvSpPr/>
          <p:nvPr/>
        </p:nvSpPr>
        <p:spPr bwMode="auto">
          <a:xfrm>
            <a:off x="10085878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4" name="Freeform: Shape 63">
            <a:extLst>
              <a:ext uri="{FF2B5EF4-FFF2-40B4-BE49-F238E27FC236}">
                <a16:creationId xmlns:a16="http://schemas.microsoft.com/office/drawing/2014/main" id="{87853643-F646-4ACA-A704-10855F0F5D05}"/>
              </a:ext>
            </a:extLst>
          </p:cNvPr>
          <p:cNvSpPr/>
          <p:nvPr/>
        </p:nvSpPr>
        <p:spPr bwMode="auto">
          <a:xfrm>
            <a:off x="10448594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0247EC92-170A-4DD5-A783-72657954D35D}"/>
              </a:ext>
            </a:extLst>
          </p:cNvPr>
          <p:cNvSpPr/>
          <p:nvPr/>
        </p:nvSpPr>
        <p:spPr bwMode="auto">
          <a:xfrm>
            <a:off x="10811310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78B4B0CE-8F66-4F94-B536-050978745719}"/>
              </a:ext>
            </a:extLst>
          </p:cNvPr>
          <p:cNvSpPr/>
          <p:nvPr/>
        </p:nvSpPr>
        <p:spPr bwMode="auto">
          <a:xfrm>
            <a:off x="11174027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CE165F66-EF39-4E2E-AE10-A70A97221750}"/>
              </a:ext>
            </a:extLst>
          </p:cNvPr>
          <p:cNvSpPr/>
          <p:nvPr/>
        </p:nvSpPr>
        <p:spPr bwMode="auto">
          <a:xfrm>
            <a:off x="11536743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A59F8484-1CE9-4FC6-9897-18CCE4CDA817}"/>
              </a:ext>
            </a:extLst>
          </p:cNvPr>
          <p:cNvSpPr/>
          <p:nvPr/>
        </p:nvSpPr>
        <p:spPr bwMode="auto">
          <a:xfrm>
            <a:off x="-198120" y="-63498"/>
            <a:ext cx="490660" cy="2593338"/>
          </a:xfrm>
          <a:prstGeom prst="rect">
            <a:avLst/>
          </a:prstGeom>
          <a:solidFill>
            <a:srgbClr val="343D46"/>
          </a:solidFill>
          <a:ln w="28575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cxnSp>
        <p:nvCxnSpPr>
          <p:cNvPr id="76" name="Connector: Curved 75">
            <a:extLst>
              <a:ext uri="{FF2B5EF4-FFF2-40B4-BE49-F238E27FC236}">
                <a16:creationId xmlns:a16="http://schemas.microsoft.com/office/drawing/2014/main" id="{C6C57CEC-130F-4719-BB08-48D367AF56E8}"/>
              </a:ext>
            </a:extLst>
          </p:cNvPr>
          <p:cNvCxnSpPr>
            <a:cxnSpLocks/>
          </p:cNvCxnSpPr>
          <p:nvPr/>
        </p:nvCxnSpPr>
        <p:spPr>
          <a:xfrm rot="16200000" flipV="1">
            <a:off x="8992901" y="1225287"/>
            <a:ext cx="12700" cy="365760"/>
          </a:xfrm>
          <a:prstGeom prst="curvedConnector3">
            <a:avLst>
              <a:gd name="adj1" fmla="val 1500000"/>
            </a:avLst>
          </a:prstGeom>
          <a:ln w="19050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00B8CFC5-B4F2-4B23-8BC0-7980CC99FD37}"/>
              </a:ext>
            </a:extLst>
          </p:cNvPr>
          <p:cNvSpPr txBox="1"/>
          <p:nvPr/>
        </p:nvSpPr>
        <p:spPr>
          <a:xfrm>
            <a:off x="133571" y="3566279"/>
            <a:ext cx="30607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>
                <a:solidFill>
                  <a:srgbClr val="33CCFF"/>
                </a:solidFill>
                <a:latin typeface="Eudoxus Sans Medium" pitchFamily="2" charset="0"/>
                <a:cs typeface="Eudoxus Sans Medium" pitchFamily="2" charset="0"/>
              </a:rPr>
              <a:t>input:</a:t>
            </a:r>
          </a:p>
          <a:p>
            <a:r>
              <a:rPr lang="fr-FR" sz="20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train_days </a:t>
            </a:r>
            <a:r>
              <a:rPr lang="fr-FR" sz="20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=</a:t>
            </a:r>
          </a:p>
          <a:p>
            <a:r>
              <a:rPr lang="fr-FR" sz="2000">
                <a:latin typeface="Eudoxus Sans Medium" pitchFamily="2" charset="0"/>
                <a:cs typeface="Eudoxus Sans Medium" pitchFamily="2" charset="0"/>
              </a:rPr>
              <a:t>[</a:t>
            </a:r>
            <a:r>
              <a:rPr lang="fr-FR" sz="2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2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2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8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2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9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2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22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2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23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2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28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2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31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]</a:t>
            </a:r>
            <a:br>
              <a:rPr lang="fr-FR" sz="2000">
                <a:latin typeface="Eudoxus Sans Medium" pitchFamily="2" charset="0"/>
                <a:cs typeface="Eudoxus Sans Medium" pitchFamily="2" charset="0"/>
              </a:rPr>
            </a:br>
            <a:r>
              <a:rPr lang="fr-FR" sz="20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costs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 </a:t>
            </a:r>
            <a:r>
              <a:rPr lang="fr-FR" sz="20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=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 [</a:t>
            </a:r>
            <a:r>
              <a:rPr lang="fr-FR" sz="2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2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10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2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25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]</a:t>
            </a:r>
          </a:p>
          <a:p>
            <a:r>
              <a:rPr lang="fr-FR" sz="20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n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 </a:t>
            </a:r>
            <a:r>
              <a:rPr lang="fr-FR" sz="20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=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 </a:t>
            </a:r>
            <a:r>
              <a:rPr lang="fr-FR" sz="2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32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5D0F673A-C3F5-4551-A0FB-DB8F49C782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6987" y="3591974"/>
            <a:ext cx="8542723" cy="3139321"/>
          </a:xfrm>
          <a:prstGeom prst="rect">
            <a:avLst/>
          </a:prstGeom>
          <a:solidFill>
            <a:srgbClr val="343D4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fr-FR" altLang="fr-FR" b="0" i="1" u="none" strike="noStrike" cap="none" normalizeH="0" baseline="0">
                <a:ln>
                  <a:noFill/>
                </a:ln>
                <a:solidFill>
                  <a:srgbClr val="5EB4B4"/>
                </a:solidFill>
                <a:effectLst/>
                <a:latin typeface="Consolas" panose="020B0609020204030204" pitchFamily="49" charset="0"/>
              </a:rPr>
              <a:t>cost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train_days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costs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n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not in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train_days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&gt;=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else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day_cost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costs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&gt;=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else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week_cost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costs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7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&gt;=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else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month_cost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costs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30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&gt;=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else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min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day_cost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week_cost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month_cost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endParaRPr kumimoji="0" lang="fr-FR" altLang="fr-FR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413823"/>
      </p:ext>
    </p:extLst>
  </p:cSld>
  <p:clrMapOvr>
    <a:masterClrMapping/>
  </p:clrMapOvr>
  <p:transition>
    <p:fade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3547B03C-3242-4F3E-979C-B2DEC27994DB}"/>
              </a:ext>
            </a:extLst>
          </p:cNvPr>
          <p:cNvSpPr/>
          <p:nvPr/>
        </p:nvSpPr>
        <p:spPr bwMode="auto">
          <a:xfrm>
            <a:off x="292541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7D170733-8FAA-4236-80EA-4DD889762254}"/>
              </a:ext>
            </a:extLst>
          </p:cNvPr>
          <p:cNvSpPr/>
          <p:nvPr/>
        </p:nvSpPr>
        <p:spPr bwMode="auto">
          <a:xfrm>
            <a:off x="655257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1400" dirty="0">
              <a:solidFill>
                <a:srgbClr val="F97B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C8FECA02-ABF5-498D-ABFB-9F55FB015425}"/>
              </a:ext>
            </a:extLst>
          </p:cNvPr>
          <p:cNvSpPr/>
          <p:nvPr/>
        </p:nvSpPr>
        <p:spPr bwMode="auto">
          <a:xfrm>
            <a:off x="1017973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3A1ACA2C-7988-4D5D-9F18-C395AFC40A56}"/>
              </a:ext>
            </a:extLst>
          </p:cNvPr>
          <p:cNvSpPr/>
          <p:nvPr/>
        </p:nvSpPr>
        <p:spPr bwMode="auto">
          <a:xfrm>
            <a:off x="1380690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  <a:endParaRPr lang="fr-FR" sz="1400" dirty="0">
              <a:solidFill>
                <a:srgbClr val="F97B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F44F2-B8E1-43A7-A313-5BF26E0A9445}"/>
              </a:ext>
            </a:extLst>
          </p:cNvPr>
          <p:cNvSpPr/>
          <p:nvPr/>
        </p:nvSpPr>
        <p:spPr bwMode="auto">
          <a:xfrm>
            <a:off x="1743406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18AAED3-9556-46C7-BD09-E5FF04BC358C}"/>
              </a:ext>
            </a:extLst>
          </p:cNvPr>
          <p:cNvSpPr/>
          <p:nvPr/>
        </p:nvSpPr>
        <p:spPr bwMode="auto">
          <a:xfrm>
            <a:off x="2106122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5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809C394-913E-40A2-A4B6-CD97C9B650AF}"/>
              </a:ext>
            </a:extLst>
          </p:cNvPr>
          <p:cNvSpPr/>
          <p:nvPr/>
        </p:nvSpPr>
        <p:spPr bwMode="auto">
          <a:xfrm>
            <a:off x="2468838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6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29900E3-C961-4C8D-A93F-0AD8BE79491D}"/>
              </a:ext>
            </a:extLst>
          </p:cNvPr>
          <p:cNvSpPr/>
          <p:nvPr/>
        </p:nvSpPr>
        <p:spPr bwMode="auto">
          <a:xfrm>
            <a:off x="2831555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7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F526571-C411-48A0-9741-69F55123B6AC}"/>
              </a:ext>
            </a:extLst>
          </p:cNvPr>
          <p:cNvSpPr/>
          <p:nvPr/>
        </p:nvSpPr>
        <p:spPr bwMode="auto">
          <a:xfrm>
            <a:off x="3194271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8</a:t>
            </a:r>
            <a:endParaRPr lang="fr-FR" sz="1400" dirty="0">
              <a:solidFill>
                <a:srgbClr val="F97B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C0FD58DC-B568-4164-A9CF-3472BCA80B2B}"/>
              </a:ext>
            </a:extLst>
          </p:cNvPr>
          <p:cNvSpPr/>
          <p:nvPr/>
        </p:nvSpPr>
        <p:spPr bwMode="auto">
          <a:xfrm>
            <a:off x="3556987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9</a:t>
            </a:r>
            <a:endParaRPr lang="fr-FR" sz="1400" dirty="0">
              <a:solidFill>
                <a:srgbClr val="F97B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BD571A5D-D533-43C2-BC6F-241319E06366}"/>
              </a:ext>
            </a:extLst>
          </p:cNvPr>
          <p:cNvSpPr/>
          <p:nvPr/>
        </p:nvSpPr>
        <p:spPr bwMode="auto">
          <a:xfrm>
            <a:off x="3919704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10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E8A0E1AF-3DEC-4F0E-88AB-22322F07CBDB}"/>
              </a:ext>
            </a:extLst>
          </p:cNvPr>
          <p:cNvSpPr/>
          <p:nvPr/>
        </p:nvSpPr>
        <p:spPr bwMode="auto">
          <a:xfrm>
            <a:off x="4282420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11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7020A84C-8CC5-415F-BAE4-C0F29672C204}"/>
              </a:ext>
            </a:extLst>
          </p:cNvPr>
          <p:cNvSpPr/>
          <p:nvPr/>
        </p:nvSpPr>
        <p:spPr bwMode="auto">
          <a:xfrm>
            <a:off x="4645136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12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662B76C-45E0-4E0D-B4F6-CB13809207A8}"/>
              </a:ext>
            </a:extLst>
          </p:cNvPr>
          <p:cNvSpPr/>
          <p:nvPr/>
        </p:nvSpPr>
        <p:spPr bwMode="auto">
          <a:xfrm>
            <a:off x="5007852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13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924040A-4526-4992-B33B-FA7FED246A93}"/>
              </a:ext>
            </a:extLst>
          </p:cNvPr>
          <p:cNvSpPr/>
          <p:nvPr/>
        </p:nvSpPr>
        <p:spPr bwMode="auto">
          <a:xfrm>
            <a:off x="5370569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14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65E39129-AB62-4416-98A2-78DE8E09B72B}"/>
              </a:ext>
            </a:extLst>
          </p:cNvPr>
          <p:cNvSpPr/>
          <p:nvPr/>
        </p:nvSpPr>
        <p:spPr bwMode="auto">
          <a:xfrm>
            <a:off x="5733285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15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FD584E50-AAF4-4814-AEDF-82C23146A672}"/>
              </a:ext>
            </a:extLst>
          </p:cNvPr>
          <p:cNvSpPr/>
          <p:nvPr/>
        </p:nvSpPr>
        <p:spPr bwMode="auto">
          <a:xfrm>
            <a:off x="6095999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16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A74F8F09-9A66-40AF-BFE8-31840F3EE4BF}"/>
              </a:ext>
            </a:extLst>
          </p:cNvPr>
          <p:cNvSpPr/>
          <p:nvPr/>
        </p:nvSpPr>
        <p:spPr bwMode="auto">
          <a:xfrm>
            <a:off x="6458715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17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04F7BB70-13DE-45FC-925B-6581A33A70AF}"/>
              </a:ext>
            </a:extLst>
          </p:cNvPr>
          <p:cNvSpPr/>
          <p:nvPr/>
        </p:nvSpPr>
        <p:spPr bwMode="auto">
          <a:xfrm>
            <a:off x="6821431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18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BC90D1DA-7C99-4057-8035-EB077B130DC1}"/>
              </a:ext>
            </a:extLst>
          </p:cNvPr>
          <p:cNvSpPr/>
          <p:nvPr/>
        </p:nvSpPr>
        <p:spPr bwMode="auto">
          <a:xfrm>
            <a:off x="7184148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19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E7DB2AF4-BDC5-47F8-AA96-1ED65BB4FA5F}"/>
              </a:ext>
            </a:extLst>
          </p:cNvPr>
          <p:cNvSpPr/>
          <p:nvPr/>
        </p:nvSpPr>
        <p:spPr bwMode="auto">
          <a:xfrm>
            <a:off x="7546864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20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8E6F257-62AE-412C-8CA0-9D68B557E46E}"/>
              </a:ext>
            </a:extLst>
          </p:cNvPr>
          <p:cNvSpPr/>
          <p:nvPr/>
        </p:nvSpPr>
        <p:spPr bwMode="auto">
          <a:xfrm>
            <a:off x="7909580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21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FD4D1ECD-0EFF-4A0B-8BBE-757B6DCB1BD5}"/>
              </a:ext>
            </a:extLst>
          </p:cNvPr>
          <p:cNvSpPr/>
          <p:nvPr/>
        </p:nvSpPr>
        <p:spPr bwMode="auto">
          <a:xfrm>
            <a:off x="8272296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22</a:t>
            </a:r>
            <a:endParaRPr lang="fr-FR" sz="1400" dirty="0">
              <a:solidFill>
                <a:srgbClr val="F97B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40E791C4-03D8-40DE-9EE6-D77488845E89}"/>
              </a:ext>
            </a:extLst>
          </p:cNvPr>
          <p:cNvSpPr/>
          <p:nvPr/>
        </p:nvSpPr>
        <p:spPr bwMode="auto">
          <a:xfrm>
            <a:off x="8635013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23</a:t>
            </a:r>
            <a:endParaRPr lang="fr-FR" sz="1400" dirty="0">
              <a:solidFill>
                <a:srgbClr val="F97B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14E04B30-9838-48BE-917C-E9909850CB7A}"/>
              </a:ext>
            </a:extLst>
          </p:cNvPr>
          <p:cNvSpPr/>
          <p:nvPr/>
        </p:nvSpPr>
        <p:spPr bwMode="auto">
          <a:xfrm>
            <a:off x="8997729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24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D9732FFD-A7DC-490F-9D2E-CE72EB46B2FA}"/>
              </a:ext>
            </a:extLst>
          </p:cNvPr>
          <p:cNvSpPr/>
          <p:nvPr/>
        </p:nvSpPr>
        <p:spPr bwMode="auto">
          <a:xfrm>
            <a:off x="9360445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25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F2D18C2-C1B6-4143-B92E-17434D577310}"/>
              </a:ext>
            </a:extLst>
          </p:cNvPr>
          <p:cNvSpPr/>
          <p:nvPr/>
        </p:nvSpPr>
        <p:spPr bwMode="auto">
          <a:xfrm>
            <a:off x="9723162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26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DB9A15EE-35AA-43AD-B4FA-4AF78D8820EC}"/>
              </a:ext>
            </a:extLst>
          </p:cNvPr>
          <p:cNvSpPr/>
          <p:nvPr/>
        </p:nvSpPr>
        <p:spPr bwMode="auto">
          <a:xfrm>
            <a:off x="10085878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27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2D55590-1DA8-40B6-95FC-CE8AC6A6A2AB}"/>
              </a:ext>
            </a:extLst>
          </p:cNvPr>
          <p:cNvSpPr/>
          <p:nvPr/>
        </p:nvSpPr>
        <p:spPr bwMode="auto">
          <a:xfrm>
            <a:off x="10448594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28</a:t>
            </a:r>
            <a:endParaRPr lang="fr-FR" sz="1400" dirty="0">
              <a:solidFill>
                <a:srgbClr val="F97B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9546B2D9-AA7C-4824-BF05-5CCC093FF47F}"/>
              </a:ext>
            </a:extLst>
          </p:cNvPr>
          <p:cNvSpPr/>
          <p:nvPr/>
        </p:nvSpPr>
        <p:spPr bwMode="auto">
          <a:xfrm>
            <a:off x="10811310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29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9D14F9D0-4A7D-4C7C-910D-66A2D3D6270C}"/>
              </a:ext>
            </a:extLst>
          </p:cNvPr>
          <p:cNvSpPr/>
          <p:nvPr/>
        </p:nvSpPr>
        <p:spPr bwMode="auto">
          <a:xfrm>
            <a:off x="11174027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30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531813E2-12A3-449D-94BE-12A4E13DA9C2}"/>
              </a:ext>
            </a:extLst>
          </p:cNvPr>
          <p:cNvSpPr/>
          <p:nvPr/>
        </p:nvSpPr>
        <p:spPr bwMode="auto">
          <a:xfrm>
            <a:off x="11536743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31</a:t>
            </a:r>
            <a:endParaRPr lang="fr-FR" sz="1400" dirty="0">
              <a:solidFill>
                <a:srgbClr val="F97B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8D3806C3-CC39-4B6F-9379-1F852292990E}"/>
              </a:ext>
            </a:extLst>
          </p:cNvPr>
          <p:cNvSpPr/>
          <p:nvPr/>
        </p:nvSpPr>
        <p:spPr bwMode="auto">
          <a:xfrm>
            <a:off x="292541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82648F34-00F5-413F-84A3-72E4FB1C1A62}"/>
              </a:ext>
            </a:extLst>
          </p:cNvPr>
          <p:cNvSpPr/>
          <p:nvPr/>
        </p:nvSpPr>
        <p:spPr bwMode="auto">
          <a:xfrm>
            <a:off x="655257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71538B34-9FEA-43ED-B6C5-DF38E988ED9B}"/>
              </a:ext>
            </a:extLst>
          </p:cNvPr>
          <p:cNvSpPr/>
          <p:nvPr/>
        </p:nvSpPr>
        <p:spPr bwMode="auto">
          <a:xfrm>
            <a:off x="1017973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A7DB71E7-A53C-47DC-9D8F-B9773CD4002D}"/>
              </a:ext>
            </a:extLst>
          </p:cNvPr>
          <p:cNvSpPr/>
          <p:nvPr/>
        </p:nvSpPr>
        <p:spPr bwMode="auto">
          <a:xfrm>
            <a:off x="1380690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8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8468A985-3439-4FE8-A39B-7A4F2882600F}"/>
              </a:ext>
            </a:extLst>
          </p:cNvPr>
          <p:cNvSpPr/>
          <p:nvPr/>
        </p:nvSpPr>
        <p:spPr bwMode="auto">
          <a:xfrm>
            <a:off x="1743406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8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CE42CDED-7010-4052-B0F1-F3E79AA444A9}"/>
              </a:ext>
            </a:extLst>
          </p:cNvPr>
          <p:cNvSpPr/>
          <p:nvPr/>
        </p:nvSpPr>
        <p:spPr bwMode="auto">
          <a:xfrm>
            <a:off x="2106122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8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AE461AA1-6FD9-467C-B633-16C0CF54956B}"/>
              </a:ext>
            </a:extLst>
          </p:cNvPr>
          <p:cNvSpPr/>
          <p:nvPr/>
        </p:nvSpPr>
        <p:spPr bwMode="auto">
          <a:xfrm>
            <a:off x="2468838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8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B8D2D132-CD59-47B1-8EC1-4BF4AF6CF661}"/>
              </a:ext>
            </a:extLst>
          </p:cNvPr>
          <p:cNvSpPr/>
          <p:nvPr/>
        </p:nvSpPr>
        <p:spPr bwMode="auto">
          <a:xfrm>
            <a:off x="2831555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8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F1290EFF-91FB-4A5B-A706-4B037B891D08}"/>
              </a:ext>
            </a:extLst>
          </p:cNvPr>
          <p:cNvSpPr/>
          <p:nvPr/>
        </p:nvSpPr>
        <p:spPr bwMode="auto">
          <a:xfrm>
            <a:off x="3194271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12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A809F9B3-CBE8-4317-AD14-B0F8EC04A28F}"/>
              </a:ext>
            </a:extLst>
          </p:cNvPr>
          <p:cNvSpPr/>
          <p:nvPr/>
        </p:nvSpPr>
        <p:spPr bwMode="auto">
          <a:xfrm>
            <a:off x="3556987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14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15A04756-45BB-4D1F-AF88-8A0FB27CCD51}"/>
              </a:ext>
            </a:extLst>
          </p:cNvPr>
          <p:cNvSpPr/>
          <p:nvPr/>
        </p:nvSpPr>
        <p:spPr bwMode="auto">
          <a:xfrm>
            <a:off x="3919704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14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DDDF20CA-9644-4C0F-BD74-9CCAE2770094}"/>
              </a:ext>
            </a:extLst>
          </p:cNvPr>
          <p:cNvSpPr/>
          <p:nvPr/>
        </p:nvSpPr>
        <p:spPr bwMode="auto">
          <a:xfrm>
            <a:off x="4282420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14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D3F9330E-0FD2-49B8-83D6-559F47A11EC2}"/>
              </a:ext>
            </a:extLst>
          </p:cNvPr>
          <p:cNvSpPr/>
          <p:nvPr/>
        </p:nvSpPr>
        <p:spPr bwMode="auto">
          <a:xfrm>
            <a:off x="4645136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14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A80289C1-525E-4F2A-9BB9-743C1577726C}"/>
              </a:ext>
            </a:extLst>
          </p:cNvPr>
          <p:cNvSpPr/>
          <p:nvPr/>
        </p:nvSpPr>
        <p:spPr bwMode="auto">
          <a:xfrm>
            <a:off x="5007852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14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DE474E56-6324-472A-86D3-3B20831CD51C}"/>
              </a:ext>
            </a:extLst>
          </p:cNvPr>
          <p:cNvSpPr/>
          <p:nvPr/>
        </p:nvSpPr>
        <p:spPr bwMode="auto">
          <a:xfrm>
            <a:off x="5370569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14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AD533051-A6CD-4D6A-8D03-90A6F1AA9508}"/>
              </a:ext>
            </a:extLst>
          </p:cNvPr>
          <p:cNvSpPr/>
          <p:nvPr/>
        </p:nvSpPr>
        <p:spPr bwMode="auto">
          <a:xfrm>
            <a:off x="5733285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14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EF2A8E09-906A-4296-96D8-0A18BE1CDF63}"/>
              </a:ext>
            </a:extLst>
          </p:cNvPr>
          <p:cNvSpPr/>
          <p:nvPr/>
        </p:nvSpPr>
        <p:spPr bwMode="auto">
          <a:xfrm>
            <a:off x="6095999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14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F30BFAC0-D795-4ADE-B371-2BD435DFFCFB}"/>
              </a:ext>
            </a:extLst>
          </p:cNvPr>
          <p:cNvSpPr/>
          <p:nvPr/>
        </p:nvSpPr>
        <p:spPr bwMode="auto">
          <a:xfrm>
            <a:off x="6458715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14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BBE925B3-116B-4DE1-89EA-B1672AA3614E}"/>
              </a:ext>
            </a:extLst>
          </p:cNvPr>
          <p:cNvSpPr/>
          <p:nvPr/>
        </p:nvSpPr>
        <p:spPr bwMode="auto">
          <a:xfrm>
            <a:off x="6821431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14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02164972-405E-41CF-88D0-331943EA6F5E}"/>
              </a:ext>
            </a:extLst>
          </p:cNvPr>
          <p:cNvSpPr/>
          <p:nvPr/>
        </p:nvSpPr>
        <p:spPr bwMode="auto">
          <a:xfrm>
            <a:off x="7184148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14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A7F5445E-BFB4-4C74-9562-7B70D37B80BC}"/>
              </a:ext>
            </a:extLst>
          </p:cNvPr>
          <p:cNvSpPr/>
          <p:nvPr/>
        </p:nvSpPr>
        <p:spPr bwMode="auto">
          <a:xfrm>
            <a:off x="7546864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14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05254600-73DA-4F18-8904-601C08F32CB7}"/>
              </a:ext>
            </a:extLst>
          </p:cNvPr>
          <p:cNvSpPr/>
          <p:nvPr/>
        </p:nvSpPr>
        <p:spPr bwMode="auto">
          <a:xfrm>
            <a:off x="7909580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14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98778FCC-E001-4742-B924-6987A686EC66}"/>
              </a:ext>
            </a:extLst>
          </p:cNvPr>
          <p:cNvSpPr/>
          <p:nvPr/>
        </p:nvSpPr>
        <p:spPr bwMode="auto">
          <a:xfrm>
            <a:off x="8272296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18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408EF320-8C02-4685-ABC5-389F81E7FE50}"/>
              </a:ext>
            </a:extLst>
          </p:cNvPr>
          <p:cNvSpPr/>
          <p:nvPr/>
        </p:nvSpPr>
        <p:spPr bwMode="auto">
          <a:xfrm>
            <a:off x="8635013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22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5C21CC66-7776-4626-8A79-AB114576581B}"/>
              </a:ext>
            </a:extLst>
          </p:cNvPr>
          <p:cNvSpPr/>
          <p:nvPr/>
        </p:nvSpPr>
        <p:spPr bwMode="auto">
          <a:xfrm>
            <a:off x="8997729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F9AE57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22</a:t>
            </a:r>
            <a:endParaRPr lang="fr-FR" sz="16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C9B12B1C-D5D1-47BC-90DD-B901C7C902A4}"/>
              </a:ext>
            </a:extLst>
          </p:cNvPr>
          <p:cNvSpPr/>
          <p:nvPr/>
        </p:nvSpPr>
        <p:spPr bwMode="auto">
          <a:xfrm>
            <a:off x="9360445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F97B57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22</a:t>
            </a:r>
            <a:endParaRPr lang="fr-FR" sz="16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3A6FD462-0FF1-49E6-BC15-04A8DBCC5E41}"/>
              </a:ext>
            </a:extLst>
          </p:cNvPr>
          <p:cNvSpPr/>
          <p:nvPr/>
        </p:nvSpPr>
        <p:spPr bwMode="auto">
          <a:xfrm>
            <a:off x="9723162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741E3C85-A9F5-49D5-927B-7FF00C865BAA}"/>
              </a:ext>
            </a:extLst>
          </p:cNvPr>
          <p:cNvSpPr/>
          <p:nvPr/>
        </p:nvSpPr>
        <p:spPr bwMode="auto">
          <a:xfrm>
            <a:off x="10085878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4" name="Freeform: Shape 63">
            <a:extLst>
              <a:ext uri="{FF2B5EF4-FFF2-40B4-BE49-F238E27FC236}">
                <a16:creationId xmlns:a16="http://schemas.microsoft.com/office/drawing/2014/main" id="{87853643-F646-4ACA-A704-10855F0F5D05}"/>
              </a:ext>
            </a:extLst>
          </p:cNvPr>
          <p:cNvSpPr/>
          <p:nvPr/>
        </p:nvSpPr>
        <p:spPr bwMode="auto">
          <a:xfrm>
            <a:off x="10448594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0247EC92-170A-4DD5-A783-72657954D35D}"/>
              </a:ext>
            </a:extLst>
          </p:cNvPr>
          <p:cNvSpPr/>
          <p:nvPr/>
        </p:nvSpPr>
        <p:spPr bwMode="auto">
          <a:xfrm>
            <a:off x="10811310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78B4B0CE-8F66-4F94-B536-050978745719}"/>
              </a:ext>
            </a:extLst>
          </p:cNvPr>
          <p:cNvSpPr/>
          <p:nvPr/>
        </p:nvSpPr>
        <p:spPr bwMode="auto">
          <a:xfrm>
            <a:off x="11174027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CE165F66-EF39-4E2E-AE10-A70A97221750}"/>
              </a:ext>
            </a:extLst>
          </p:cNvPr>
          <p:cNvSpPr/>
          <p:nvPr/>
        </p:nvSpPr>
        <p:spPr bwMode="auto">
          <a:xfrm>
            <a:off x="11536743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A59F8484-1CE9-4FC6-9897-18CCE4CDA817}"/>
              </a:ext>
            </a:extLst>
          </p:cNvPr>
          <p:cNvSpPr/>
          <p:nvPr/>
        </p:nvSpPr>
        <p:spPr bwMode="auto">
          <a:xfrm>
            <a:off x="-198120" y="-63498"/>
            <a:ext cx="490660" cy="2593338"/>
          </a:xfrm>
          <a:prstGeom prst="rect">
            <a:avLst/>
          </a:prstGeom>
          <a:solidFill>
            <a:srgbClr val="343D46"/>
          </a:solidFill>
          <a:ln w="28575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cxnSp>
        <p:nvCxnSpPr>
          <p:cNvPr id="69" name="Connector: Curved 68">
            <a:extLst>
              <a:ext uri="{FF2B5EF4-FFF2-40B4-BE49-F238E27FC236}">
                <a16:creationId xmlns:a16="http://schemas.microsoft.com/office/drawing/2014/main" id="{C9622C99-8F06-402A-AB34-4597D1B4DB78}"/>
              </a:ext>
            </a:extLst>
          </p:cNvPr>
          <p:cNvCxnSpPr>
            <a:cxnSpLocks/>
          </p:cNvCxnSpPr>
          <p:nvPr/>
        </p:nvCxnSpPr>
        <p:spPr>
          <a:xfrm rot="16200000" flipV="1">
            <a:off x="9355617" y="1225287"/>
            <a:ext cx="12700" cy="365760"/>
          </a:xfrm>
          <a:prstGeom prst="curvedConnector3">
            <a:avLst>
              <a:gd name="adj1" fmla="val 1500000"/>
            </a:avLst>
          </a:prstGeom>
          <a:ln w="19050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D00C6BEB-E7F4-46F8-B9C6-FBBA4526AC63}"/>
              </a:ext>
            </a:extLst>
          </p:cNvPr>
          <p:cNvSpPr txBox="1"/>
          <p:nvPr/>
        </p:nvSpPr>
        <p:spPr>
          <a:xfrm>
            <a:off x="133571" y="3566279"/>
            <a:ext cx="30607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>
                <a:solidFill>
                  <a:srgbClr val="33CCFF"/>
                </a:solidFill>
                <a:latin typeface="Eudoxus Sans Medium" pitchFamily="2" charset="0"/>
                <a:cs typeface="Eudoxus Sans Medium" pitchFamily="2" charset="0"/>
              </a:rPr>
              <a:t>input:</a:t>
            </a:r>
          </a:p>
          <a:p>
            <a:r>
              <a:rPr lang="fr-FR" sz="20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train_days </a:t>
            </a:r>
            <a:r>
              <a:rPr lang="fr-FR" sz="20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=</a:t>
            </a:r>
          </a:p>
          <a:p>
            <a:r>
              <a:rPr lang="fr-FR" sz="2000">
                <a:latin typeface="Eudoxus Sans Medium" pitchFamily="2" charset="0"/>
                <a:cs typeface="Eudoxus Sans Medium" pitchFamily="2" charset="0"/>
              </a:rPr>
              <a:t>[</a:t>
            </a:r>
            <a:r>
              <a:rPr lang="fr-FR" sz="2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2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2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8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2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9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2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22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2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23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2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28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2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31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]</a:t>
            </a:r>
            <a:br>
              <a:rPr lang="fr-FR" sz="2000">
                <a:latin typeface="Eudoxus Sans Medium" pitchFamily="2" charset="0"/>
                <a:cs typeface="Eudoxus Sans Medium" pitchFamily="2" charset="0"/>
              </a:rPr>
            </a:br>
            <a:r>
              <a:rPr lang="fr-FR" sz="20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costs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 </a:t>
            </a:r>
            <a:r>
              <a:rPr lang="fr-FR" sz="20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=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 [</a:t>
            </a:r>
            <a:r>
              <a:rPr lang="fr-FR" sz="2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2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10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2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25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]</a:t>
            </a:r>
          </a:p>
          <a:p>
            <a:r>
              <a:rPr lang="fr-FR" sz="20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n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 </a:t>
            </a:r>
            <a:r>
              <a:rPr lang="fr-FR" sz="20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=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 </a:t>
            </a:r>
            <a:r>
              <a:rPr lang="fr-FR" sz="2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32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71799119-FD5C-45E1-BC5C-F0B7B947DA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6987" y="3591974"/>
            <a:ext cx="8542723" cy="3139321"/>
          </a:xfrm>
          <a:prstGeom prst="rect">
            <a:avLst/>
          </a:prstGeom>
          <a:solidFill>
            <a:srgbClr val="343D4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fr-FR" altLang="fr-FR" b="0" i="1" u="none" strike="noStrike" cap="none" normalizeH="0" baseline="0">
                <a:ln>
                  <a:noFill/>
                </a:ln>
                <a:solidFill>
                  <a:srgbClr val="5EB4B4"/>
                </a:solidFill>
                <a:effectLst/>
                <a:latin typeface="Consolas" panose="020B0609020204030204" pitchFamily="49" charset="0"/>
              </a:rPr>
              <a:t>cost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train_days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costs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n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not in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train_days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&gt;=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else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day_cost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costs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&gt;=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else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week_cost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costs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7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&gt;=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else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month_cost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costs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30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&gt;=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else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min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day_cost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week_cost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month_cost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endParaRPr kumimoji="0" lang="fr-FR" altLang="fr-FR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9164251"/>
      </p:ext>
    </p:extLst>
  </p:cSld>
  <p:clrMapOvr>
    <a:masterClrMapping/>
  </p:clrMapOvr>
  <p:transition>
    <p:fade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3547B03C-3242-4F3E-979C-B2DEC27994DB}"/>
              </a:ext>
            </a:extLst>
          </p:cNvPr>
          <p:cNvSpPr/>
          <p:nvPr/>
        </p:nvSpPr>
        <p:spPr bwMode="auto">
          <a:xfrm>
            <a:off x="292541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7D170733-8FAA-4236-80EA-4DD889762254}"/>
              </a:ext>
            </a:extLst>
          </p:cNvPr>
          <p:cNvSpPr/>
          <p:nvPr/>
        </p:nvSpPr>
        <p:spPr bwMode="auto">
          <a:xfrm>
            <a:off x="655257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1400" dirty="0">
              <a:solidFill>
                <a:srgbClr val="F97B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C8FECA02-ABF5-498D-ABFB-9F55FB015425}"/>
              </a:ext>
            </a:extLst>
          </p:cNvPr>
          <p:cNvSpPr/>
          <p:nvPr/>
        </p:nvSpPr>
        <p:spPr bwMode="auto">
          <a:xfrm>
            <a:off x="1017973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3A1ACA2C-7988-4D5D-9F18-C395AFC40A56}"/>
              </a:ext>
            </a:extLst>
          </p:cNvPr>
          <p:cNvSpPr/>
          <p:nvPr/>
        </p:nvSpPr>
        <p:spPr bwMode="auto">
          <a:xfrm>
            <a:off x="1380690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  <a:endParaRPr lang="fr-FR" sz="1400" dirty="0">
              <a:solidFill>
                <a:srgbClr val="F97B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F44F2-B8E1-43A7-A313-5BF26E0A9445}"/>
              </a:ext>
            </a:extLst>
          </p:cNvPr>
          <p:cNvSpPr/>
          <p:nvPr/>
        </p:nvSpPr>
        <p:spPr bwMode="auto">
          <a:xfrm>
            <a:off x="1743406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18AAED3-9556-46C7-BD09-E5FF04BC358C}"/>
              </a:ext>
            </a:extLst>
          </p:cNvPr>
          <p:cNvSpPr/>
          <p:nvPr/>
        </p:nvSpPr>
        <p:spPr bwMode="auto">
          <a:xfrm>
            <a:off x="2106122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5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809C394-913E-40A2-A4B6-CD97C9B650AF}"/>
              </a:ext>
            </a:extLst>
          </p:cNvPr>
          <p:cNvSpPr/>
          <p:nvPr/>
        </p:nvSpPr>
        <p:spPr bwMode="auto">
          <a:xfrm>
            <a:off x="2468838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6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29900E3-C961-4C8D-A93F-0AD8BE79491D}"/>
              </a:ext>
            </a:extLst>
          </p:cNvPr>
          <p:cNvSpPr/>
          <p:nvPr/>
        </p:nvSpPr>
        <p:spPr bwMode="auto">
          <a:xfrm>
            <a:off x="2831555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7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F526571-C411-48A0-9741-69F55123B6AC}"/>
              </a:ext>
            </a:extLst>
          </p:cNvPr>
          <p:cNvSpPr/>
          <p:nvPr/>
        </p:nvSpPr>
        <p:spPr bwMode="auto">
          <a:xfrm>
            <a:off x="3194271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8</a:t>
            </a:r>
            <a:endParaRPr lang="fr-FR" sz="1400" dirty="0">
              <a:solidFill>
                <a:srgbClr val="F97B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C0FD58DC-B568-4164-A9CF-3472BCA80B2B}"/>
              </a:ext>
            </a:extLst>
          </p:cNvPr>
          <p:cNvSpPr/>
          <p:nvPr/>
        </p:nvSpPr>
        <p:spPr bwMode="auto">
          <a:xfrm>
            <a:off x="3556987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9</a:t>
            </a:r>
            <a:endParaRPr lang="fr-FR" sz="1400" dirty="0">
              <a:solidFill>
                <a:srgbClr val="F97B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BD571A5D-D533-43C2-BC6F-241319E06366}"/>
              </a:ext>
            </a:extLst>
          </p:cNvPr>
          <p:cNvSpPr/>
          <p:nvPr/>
        </p:nvSpPr>
        <p:spPr bwMode="auto">
          <a:xfrm>
            <a:off x="3919704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10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E8A0E1AF-3DEC-4F0E-88AB-22322F07CBDB}"/>
              </a:ext>
            </a:extLst>
          </p:cNvPr>
          <p:cNvSpPr/>
          <p:nvPr/>
        </p:nvSpPr>
        <p:spPr bwMode="auto">
          <a:xfrm>
            <a:off x="4282420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11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7020A84C-8CC5-415F-BAE4-C0F29672C204}"/>
              </a:ext>
            </a:extLst>
          </p:cNvPr>
          <p:cNvSpPr/>
          <p:nvPr/>
        </p:nvSpPr>
        <p:spPr bwMode="auto">
          <a:xfrm>
            <a:off x="4645136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12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662B76C-45E0-4E0D-B4F6-CB13809207A8}"/>
              </a:ext>
            </a:extLst>
          </p:cNvPr>
          <p:cNvSpPr/>
          <p:nvPr/>
        </p:nvSpPr>
        <p:spPr bwMode="auto">
          <a:xfrm>
            <a:off x="5007852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13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924040A-4526-4992-B33B-FA7FED246A93}"/>
              </a:ext>
            </a:extLst>
          </p:cNvPr>
          <p:cNvSpPr/>
          <p:nvPr/>
        </p:nvSpPr>
        <p:spPr bwMode="auto">
          <a:xfrm>
            <a:off x="5370569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14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65E39129-AB62-4416-98A2-78DE8E09B72B}"/>
              </a:ext>
            </a:extLst>
          </p:cNvPr>
          <p:cNvSpPr/>
          <p:nvPr/>
        </p:nvSpPr>
        <p:spPr bwMode="auto">
          <a:xfrm>
            <a:off x="5733285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15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FD584E50-AAF4-4814-AEDF-82C23146A672}"/>
              </a:ext>
            </a:extLst>
          </p:cNvPr>
          <p:cNvSpPr/>
          <p:nvPr/>
        </p:nvSpPr>
        <p:spPr bwMode="auto">
          <a:xfrm>
            <a:off x="6095999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16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A74F8F09-9A66-40AF-BFE8-31840F3EE4BF}"/>
              </a:ext>
            </a:extLst>
          </p:cNvPr>
          <p:cNvSpPr/>
          <p:nvPr/>
        </p:nvSpPr>
        <p:spPr bwMode="auto">
          <a:xfrm>
            <a:off x="6458715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17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04F7BB70-13DE-45FC-925B-6581A33A70AF}"/>
              </a:ext>
            </a:extLst>
          </p:cNvPr>
          <p:cNvSpPr/>
          <p:nvPr/>
        </p:nvSpPr>
        <p:spPr bwMode="auto">
          <a:xfrm>
            <a:off x="6821431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18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BC90D1DA-7C99-4057-8035-EB077B130DC1}"/>
              </a:ext>
            </a:extLst>
          </p:cNvPr>
          <p:cNvSpPr/>
          <p:nvPr/>
        </p:nvSpPr>
        <p:spPr bwMode="auto">
          <a:xfrm>
            <a:off x="7184148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19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E7DB2AF4-BDC5-47F8-AA96-1ED65BB4FA5F}"/>
              </a:ext>
            </a:extLst>
          </p:cNvPr>
          <p:cNvSpPr/>
          <p:nvPr/>
        </p:nvSpPr>
        <p:spPr bwMode="auto">
          <a:xfrm>
            <a:off x="7546864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20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8E6F257-62AE-412C-8CA0-9D68B557E46E}"/>
              </a:ext>
            </a:extLst>
          </p:cNvPr>
          <p:cNvSpPr/>
          <p:nvPr/>
        </p:nvSpPr>
        <p:spPr bwMode="auto">
          <a:xfrm>
            <a:off x="7909580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21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FD4D1ECD-0EFF-4A0B-8BBE-757B6DCB1BD5}"/>
              </a:ext>
            </a:extLst>
          </p:cNvPr>
          <p:cNvSpPr/>
          <p:nvPr/>
        </p:nvSpPr>
        <p:spPr bwMode="auto">
          <a:xfrm>
            <a:off x="8272296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22</a:t>
            </a:r>
            <a:endParaRPr lang="fr-FR" sz="1400" dirty="0">
              <a:solidFill>
                <a:srgbClr val="F97B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40E791C4-03D8-40DE-9EE6-D77488845E89}"/>
              </a:ext>
            </a:extLst>
          </p:cNvPr>
          <p:cNvSpPr/>
          <p:nvPr/>
        </p:nvSpPr>
        <p:spPr bwMode="auto">
          <a:xfrm>
            <a:off x="8635013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23</a:t>
            </a:r>
            <a:endParaRPr lang="fr-FR" sz="1400" dirty="0">
              <a:solidFill>
                <a:srgbClr val="F97B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14E04B30-9838-48BE-917C-E9909850CB7A}"/>
              </a:ext>
            </a:extLst>
          </p:cNvPr>
          <p:cNvSpPr/>
          <p:nvPr/>
        </p:nvSpPr>
        <p:spPr bwMode="auto">
          <a:xfrm>
            <a:off x="8997729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24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D9732FFD-A7DC-490F-9D2E-CE72EB46B2FA}"/>
              </a:ext>
            </a:extLst>
          </p:cNvPr>
          <p:cNvSpPr/>
          <p:nvPr/>
        </p:nvSpPr>
        <p:spPr bwMode="auto">
          <a:xfrm>
            <a:off x="9360445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25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F2D18C2-C1B6-4143-B92E-17434D577310}"/>
              </a:ext>
            </a:extLst>
          </p:cNvPr>
          <p:cNvSpPr/>
          <p:nvPr/>
        </p:nvSpPr>
        <p:spPr bwMode="auto">
          <a:xfrm>
            <a:off x="9723162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26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DB9A15EE-35AA-43AD-B4FA-4AF78D8820EC}"/>
              </a:ext>
            </a:extLst>
          </p:cNvPr>
          <p:cNvSpPr/>
          <p:nvPr/>
        </p:nvSpPr>
        <p:spPr bwMode="auto">
          <a:xfrm>
            <a:off x="10085878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27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2D55590-1DA8-40B6-95FC-CE8AC6A6A2AB}"/>
              </a:ext>
            </a:extLst>
          </p:cNvPr>
          <p:cNvSpPr/>
          <p:nvPr/>
        </p:nvSpPr>
        <p:spPr bwMode="auto">
          <a:xfrm>
            <a:off x="10448594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28</a:t>
            </a:r>
            <a:endParaRPr lang="fr-FR" sz="1400" dirty="0">
              <a:solidFill>
                <a:srgbClr val="F97B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9546B2D9-AA7C-4824-BF05-5CCC093FF47F}"/>
              </a:ext>
            </a:extLst>
          </p:cNvPr>
          <p:cNvSpPr/>
          <p:nvPr/>
        </p:nvSpPr>
        <p:spPr bwMode="auto">
          <a:xfrm>
            <a:off x="10811310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29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9D14F9D0-4A7D-4C7C-910D-66A2D3D6270C}"/>
              </a:ext>
            </a:extLst>
          </p:cNvPr>
          <p:cNvSpPr/>
          <p:nvPr/>
        </p:nvSpPr>
        <p:spPr bwMode="auto">
          <a:xfrm>
            <a:off x="11174027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30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531813E2-12A3-449D-94BE-12A4E13DA9C2}"/>
              </a:ext>
            </a:extLst>
          </p:cNvPr>
          <p:cNvSpPr/>
          <p:nvPr/>
        </p:nvSpPr>
        <p:spPr bwMode="auto">
          <a:xfrm>
            <a:off x="11536743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31</a:t>
            </a:r>
            <a:endParaRPr lang="fr-FR" sz="1400" dirty="0">
              <a:solidFill>
                <a:srgbClr val="F97B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8D3806C3-CC39-4B6F-9379-1F852292990E}"/>
              </a:ext>
            </a:extLst>
          </p:cNvPr>
          <p:cNvSpPr/>
          <p:nvPr/>
        </p:nvSpPr>
        <p:spPr bwMode="auto">
          <a:xfrm>
            <a:off x="292541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82648F34-00F5-413F-84A3-72E4FB1C1A62}"/>
              </a:ext>
            </a:extLst>
          </p:cNvPr>
          <p:cNvSpPr/>
          <p:nvPr/>
        </p:nvSpPr>
        <p:spPr bwMode="auto">
          <a:xfrm>
            <a:off x="655257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71538B34-9FEA-43ED-B6C5-DF38E988ED9B}"/>
              </a:ext>
            </a:extLst>
          </p:cNvPr>
          <p:cNvSpPr/>
          <p:nvPr/>
        </p:nvSpPr>
        <p:spPr bwMode="auto">
          <a:xfrm>
            <a:off x="1017973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A7DB71E7-A53C-47DC-9D8F-B9773CD4002D}"/>
              </a:ext>
            </a:extLst>
          </p:cNvPr>
          <p:cNvSpPr/>
          <p:nvPr/>
        </p:nvSpPr>
        <p:spPr bwMode="auto">
          <a:xfrm>
            <a:off x="1380690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8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8468A985-3439-4FE8-A39B-7A4F2882600F}"/>
              </a:ext>
            </a:extLst>
          </p:cNvPr>
          <p:cNvSpPr/>
          <p:nvPr/>
        </p:nvSpPr>
        <p:spPr bwMode="auto">
          <a:xfrm>
            <a:off x="1743406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8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CE42CDED-7010-4052-B0F1-F3E79AA444A9}"/>
              </a:ext>
            </a:extLst>
          </p:cNvPr>
          <p:cNvSpPr/>
          <p:nvPr/>
        </p:nvSpPr>
        <p:spPr bwMode="auto">
          <a:xfrm>
            <a:off x="2106122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8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AE461AA1-6FD9-467C-B633-16C0CF54956B}"/>
              </a:ext>
            </a:extLst>
          </p:cNvPr>
          <p:cNvSpPr/>
          <p:nvPr/>
        </p:nvSpPr>
        <p:spPr bwMode="auto">
          <a:xfrm>
            <a:off x="2468838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8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B8D2D132-CD59-47B1-8EC1-4BF4AF6CF661}"/>
              </a:ext>
            </a:extLst>
          </p:cNvPr>
          <p:cNvSpPr/>
          <p:nvPr/>
        </p:nvSpPr>
        <p:spPr bwMode="auto">
          <a:xfrm>
            <a:off x="2831555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8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F1290EFF-91FB-4A5B-A706-4B037B891D08}"/>
              </a:ext>
            </a:extLst>
          </p:cNvPr>
          <p:cNvSpPr/>
          <p:nvPr/>
        </p:nvSpPr>
        <p:spPr bwMode="auto">
          <a:xfrm>
            <a:off x="3194271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12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A809F9B3-CBE8-4317-AD14-B0F8EC04A28F}"/>
              </a:ext>
            </a:extLst>
          </p:cNvPr>
          <p:cNvSpPr/>
          <p:nvPr/>
        </p:nvSpPr>
        <p:spPr bwMode="auto">
          <a:xfrm>
            <a:off x="3556987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14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15A04756-45BB-4D1F-AF88-8A0FB27CCD51}"/>
              </a:ext>
            </a:extLst>
          </p:cNvPr>
          <p:cNvSpPr/>
          <p:nvPr/>
        </p:nvSpPr>
        <p:spPr bwMode="auto">
          <a:xfrm>
            <a:off x="3919704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14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DDDF20CA-9644-4C0F-BD74-9CCAE2770094}"/>
              </a:ext>
            </a:extLst>
          </p:cNvPr>
          <p:cNvSpPr/>
          <p:nvPr/>
        </p:nvSpPr>
        <p:spPr bwMode="auto">
          <a:xfrm>
            <a:off x="4282420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14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D3F9330E-0FD2-49B8-83D6-559F47A11EC2}"/>
              </a:ext>
            </a:extLst>
          </p:cNvPr>
          <p:cNvSpPr/>
          <p:nvPr/>
        </p:nvSpPr>
        <p:spPr bwMode="auto">
          <a:xfrm>
            <a:off x="4645136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14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A80289C1-525E-4F2A-9BB9-743C1577726C}"/>
              </a:ext>
            </a:extLst>
          </p:cNvPr>
          <p:cNvSpPr/>
          <p:nvPr/>
        </p:nvSpPr>
        <p:spPr bwMode="auto">
          <a:xfrm>
            <a:off x="5007852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14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DE474E56-6324-472A-86D3-3B20831CD51C}"/>
              </a:ext>
            </a:extLst>
          </p:cNvPr>
          <p:cNvSpPr/>
          <p:nvPr/>
        </p:nvSpPr>
        <p:spPr bwMode="auto">
          <a:xfrm>
            <a:off x="5370569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14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AD533051-A6CD-4D6A-8D03-90A6F1AA9508}"/>
              </a:ext>
            </a:extLst>
          </p:cNvPr>
          <p:cNvSpPr/>
          <p:nvPr/>
        </p:nvSpPr>
        <p:spPr bwMode="auto">
          <a:xfrm>
            <a:off x="5733285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14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EF2A8E09-906A-4296-96D8-0A18BE1CDF63}"/>
              </a:ext>
            </a:extLst>
          </p:cNvPr>
          <p:cNvSpPr/>
          <p:nvPr/>
        </p:nvSpPr>
        <p:spPr bwMode="auto">
          <a:xfrm>
            <a:off x="6095999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14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F30BFAC0-D795-4ADE-B371-2BD435DFFCFB}"/>
              </a:ext>
            </a:extLst>
          </p:cNvPr>
          <p:cNvSpPr/>
          <p:nvPr/>
        </p:nvSpPr>
        <p:spPr bwMode="auto">
          <a:xfrm>
            <a:off x="6458715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14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BBE925B3-116B-4DE1-89EA-B1672AA3614E}"/>
              </a:ext>
            </a:extLst>
          </p:cNvPr>
          <p:cNvSpPr/>
          <p:nvPr/>
        </p:nvSpPr>
        <p:spPr bwMode="auto">
          <a:xfrm>
            <a:off x="6821431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14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02164972-405E-41CF-88D0-331943EA6F5E}"/>
              </a:ext>
            </a:extLst>
          </p:cNvPr>
          <p:cNvSpPr/>
          <p:nvPr/>
        </p:nvSpPr>
        <p:spPr bwMode="auto">
          <a:xfrm>
            <a:off x="7184148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14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A7F5445E-BFB4-4C74-9562-7B70D37B80BC}"/>
              </a:ext>
            </a:extLst>
          </p:cNvPr>
          <p:cNvSpPr/>
          <p:nvPr/>
        </p:nvSpPr>
        <p:spPr bwMode="auto">
          <a:xfrm>
            <a:off x="7546864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14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05254600-73DA-4F18-8904-601C08F32CB7}"/>
              </a:ext>
            </a:extLst>
          </p:cNvPr>
          <p:cNvSpPr/>
          <p:nvPr/>
        </p:nvSpPr>
        <p:spPr bwMode="auto">
          <a:xfrm>
            <a:off x="7909580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14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98778FCC-E001-4742-B924-6987A686EC66}"/>
              </a:ext>
            </a:extLst>
          </p:cNvPr>
          <p:cNvSpPr/>
          <p:nvPr/>
        </p:nvSpPr>
        <p:spPr bwMode="auto">
          <a:xfrm>
            <a:off x="8272296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18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408EF320-8C02-4685-ABC5-389F81E7FE50}"/>
              </a:ext>
            </a:extLst>
          </p:cNvPr>
          <p:cNvSpPr/>
          <p:nvPr/>
        </p:nvSpPr>
        <p:spPr bwMode="auto">
          <a:xfrm>
            <a:off x="8635013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22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5C21CC66-7776-4626-8A79-AB114576581B}"/>
              </a:ext>
            </a:extLst>
          </p:cNvPr>
          <p:cNvSpPr/>
          <p:nvPr/>
        </p:nvSpPr>
        <p:spPr bwMode="auto">
          <a:xfrm>
            <a:off x="8997729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22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C9B12B1C-D5D1-47BC-90DD-B901C7C902A4}"/>
              </a:ext>
            </a:extLst>
          </p:cNvPr>
          <p:cNvSpPr/>
          <p:nvPr/>
        </p:nvSpPr>
        <p:spPr bwMode="auto">
          <a:xfrm>
            <a:off x="9360445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F9AE57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22</a:t>
            </a:r>
            <a:endParaRPr lang="fr-FR" sz="16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3A6FD462-0FF1-49E6-BC15-04A8DBCC5E41}"/>
              </a:ext>
            </a:extLst>
          </p:cNvPr>
          <p:cNvSpPr/>
          <p:nvPr/>
        </p:nvSpPr>
        <p:spPr bwMode="auto">
          <a:xfrm>
            <a:off x="9723162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F97B57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22</a:t>
            </a:r>
            <a:endParaRPr lang="fr-FR" sz="16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741E3C85-A9F5-49D5-927B-7FF00C865BAA}"/>
              </a:ext>
            </a:extLst>
          </p:cNvPr>
          <p:cNvSpPr/>
          <p:nvPr/>
        </p:nvSpPr>
        <p:spPr bwMode="auto">
          <a:xfrm>
            <a:off x="10085878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4" name="Freeform: Shape 63">
            <a:extLst>
              <a:ext uri="{FF2B5EF4-FFF2-40B4-BE49-F238E27FC236}">
                <a16:creationId xmlns:a16="http://schemas.microsoft.com/office/drawing/2014/main" id="{87853643-F646-4ACA-A704-10855F0F5D05}"/>
              </a:ext>
            </a:extLst>
          </p:cNvPr>
          <p:cNvSpPr/>
          <p:nvPr/>
        </p:nvSpPr>
        <p:spPr bwMode="auto">
          <a:xfrm>
            <a:off x="10448594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0247EC92-170A-4DD5-A783-72657954D35D}"/>
              </a:ext>
            </a:extLst>
          </p:cNvPr>
          <p:cNvSpPr/>
          <p:nvPr/>
        </p:nvSpPr>
        <p:spPr bwMode="auto">
          <a:xfrm>
            <a:off x="10811310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78B4B0CE-8F66-4F94-B536-050978745719}"/>
              </a:ext>
            </a:extLst>
          </p:cNvPr>
          <p:cNvSpPr/>
          <p:nvPr/>
        </p:nvSpPr>
        <p:spPr bwMode="auto">
          <a:xfrm>
            <a:off x="11174027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CE165F66-EF39-4E2E-AE10-A70A97221750}"/>
              </a:ext>
            </a:extLst>
          </p:cNvPr>
          <p:cNvSpPr/>
          <p:nvPr/>
        </p:nvSpPr>
        <p:spPr bwMode="auto">
          <a:xfrm>
            <a:off x="11536743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A59F8484-1CE9-4FC6-9897-18CCE4CDA817}"/>
              </a:ext>
            </a:extLst>
          </p:cNvPr>
          <p:cNvSpPr/>
          <p:nvPr/>
        </p:nvSpPr>
        <p:spPr bwMode="auto">
          <a:xfrm>
            <a:off x="-198120" y="-63498"/>
            <a:ext cx="490660" cy="2593338"/>
          </a:xfrm>
          <a:prstGeom prst="rect">
            <a:avLst/>
          </a:prstGeom>
          <a:solidFill>
            <a:srgbClr val="343D46"/>
          </a:solidFill>
          <a:ln w="28575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cxnSp>
        <p:nvCxnSpPr>
          <p:cNvPr id="69" name="Connector: Curved 68">
            <a:extLst>
              <a:ext uri="{FF2B5EF4-FFF2-40B4-BE49-F238E27FC236}">
                <a16:creationId xmlns:a16="http://schemas.microsoft.com/office/drawing/2014/main" id="{4127AB08-ED8A-448B-860D-4DAA02A6974C}"/>
              </a:ext>
            </a:extLst>
          </p:cNvPr>
          <p:cNvCxnSpPr>
            <a:cxnSpLocks/>
          </p:cNvCxnSpPr>
          <p:nvPr/>
        </p:nvCxnSpPr>
        <p:spPr>
          <a:xfrm rot="16200000" flipV="1">
            <a:off x="9718333" y="1225287"/>
            <a:ext cx="12700" cy="365760"/>
          </a:xfrm>
          <a:prstGeom prst="curvedConnector3">
            <a:avLst>
              <a:gd name="adj1" fmla="val 1500000"/>
            </a:avLst>
          </a:prstGeom>
          <a:ln w="19050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0F139F6C-310A-4B14-AFF7-E5D2E8C17964}"/>
              </a:ext>
            </a:extLst>
          </p:cNvPr>
          <p:cNvSpPr txBox="1"/>
          <p:nvPr/>
        </p:nvSpPr>
        <p:spPr>
          <a:xfrm>
            <a:off x="133571" y="3566279"/>
            <a:ext cx="30607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>
                <a:solidFill>
                  <a:srgbClr val="33CCFF"/>
                </a:solidFill>
                <a:latin typeface="Eudoxus Sans Medium" pitchFamily="2" charset="0"/>
                <a:cs typeface="Eudoxus Sans Medium" pitchFamily="2" charset="0"/>
              </a:rPr>
              <a:t>input:</a:t>
            </a:r>
          </a:p>
          <a:p>
            <a:r>
              <a:rPr lang="fr-FR" sz="20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train_days </a:t>
            </a:r>
            <a:r>
              <a:rPr lang="fr-FR" sz="20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=</a:t>
            </a:r>
          </a:p>
          <a:p>
            <a:r>
              <a:rPr lang="fr-FR" sz="2000">
                <a:latin typeface="Eudoxus Sans Medium" pitchFamily="2" charset="0"/>
                <a:cs typeface="Eudoxus Sans Medium" pitchFamily="2" charset="0"/>
              </a:rPr>
              <a:t>[</a:t>
            </a:r>
            <a:r>
              <a:rPr lang="fr-FR" sz="2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2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2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8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2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9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2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22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2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23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2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28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2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31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]</a:t>
            </a:r>
            <a:br>
              <a:rPr lang="fr-FR" sz="2000">
                <a:latin typeface="Eudoxus Sans Medium" pitchFamily="2" charset="0"/>
                <a:cs typeface="Eudoxus Sans Medium" pitchFamily="2" charset="0"/>
              </a:rPr>
            </a:br>
            <a:r>
              <a:rPr lang="fr-FR" sz="20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costs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 </a:t>
            </a:r>
            <a:r>
              <a:rPr lang="fr-FR" sz="20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=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 [</a:t>
            </a:r>
            <a:r>
              <a:rPr lang="fr-FR" sz="2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2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10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2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25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]</a:t>
            </a:r>
          </a:p>
          <a:p>
            <a:r>
              <a:rPr lang="fr-FR" sz="20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n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 </a:t>
            </a:r>
            <a:r>
              <a:rPr lang="fr-FR" sz="20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=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 </a:t>
            </a:r>
            <a:r>
              <a:rPr lang="fr-FR" sz="2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32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978CA159-1DA5-47F0-8698-851B8085D5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6987" y="3591974"/>
            <a:ext cx="8542723" cy="3139321"/>
          </a:xfrm>
          <a:prstGeom prst="rect">
            <a:avLst/>
          </a:prstGeom>
          <a:solidFill>
            <a:srgbClr val="343D4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fr-FR" altLang="fr-FR" b="0" i="1" u="none" strike="noStrike" cap="none" normalizeH="0" baseline="0">
                <a:ln>
                  <a:noFill/>
                </a:ln>
                <a:solidFill>
                  <a:srgbClr val="5EB4B4"/>
                </a:solidFill>
                <a:effectLst/>
                <a:latin typeface="Consolas" panose="020B0609020204030204" pitchFamily="49" charset="0"/>
              </a:rPr>
              <a:t>cost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train_days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costs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n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not in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train_days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&gt;=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else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day_cost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costs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&gt;=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else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week_cost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costs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7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&gt;=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else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month_cost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costs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30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&gt;=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else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min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day_cost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week_cost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month_cost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endParaRPr kumimoji="0" lang="fr-FR" altLang="fr-FR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0369686"/>
      </p:ext>
    </p:extLst>
  </p:cSld>
  <p:clrMapOvr>
    <a:masterClrMapping/>
  </p:clrMapOvr>
  <p:transition>
    <p:fade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3547B03C-3242-4F3E-979C-B2DEC27994DB}"/>
              </a:ext>
            </a:extLst>
          </p:cNvPr>
          <p:cNvSpPr/>
          <p:nvPr/>
        </p:nvSpPr>
        <p:spPr bwMode="auto">
          <a:xfrm>
            <a:off x="292541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7D170733-8FAA-4236-80EA-4DD889762254}"/>
              </a:ext>
            </a:extLst>
          </p:cNvPr>
          <p:cNvSpPr/>
          <p:nvPr/>
        </p:nvSpPr>
        <p:spPr bwMode="auto">
          <a:xfrm>
            <a:off x="655257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1400" dirty="0">
              <a:solidFill>
                <a:srgbClr val="F97B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C8FECA02-ABF5-498D-ABFB-9F55FB015425}"/>
              </a:ext>
            </a:extLst>
          </p:cNvPr>
          <p:cNvSpPr/>
          <p:nvPr/>
        </p:nvSpPr>
        <p:spPr bwMode="auto">
          <a:xfrm>
            <a:off x="1017973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3A1ACA2C-7988-4D5D-9F18-C395AFC40A56}"/>
              </a:ext>
            </a:extLst>
          </p:cNvPr>
          <p:cNvSpPr/>
          <p:nvPr/>
        </p:nvSpPr>
        <p:spPr bwMode="auto">
          <a:xfrm>
            <a:off x="1380690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  <a:endParaRPr lang="fr-FR" sz="1400" dirty="0">
              <a:solidFill>
                <a:srgbClr val="F97B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F44F2-B8E1-43A7-A313-5BF26E0A9445}"/>
              </a:ext>
            </a:extLst>
          </p:cNvPr>
          <p:cNvSpPr/>
          <p:nvPr/>
        </p:nvSpPr>
        <p:spPr bwMode="auto">
          <a:xfrm>
            <a:off x="1743406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18AAED3-9556-46C7-BD09-E5FF04BC358C}"/>
              </a:ext>
            </a:extLst>
          </p:cNvPr>
          <p:cNvSpPr/>
          <p:nvPr/>
        </p:nvSpPr>
        <p:spPr bwMode="auto">
          <a:xfrm>
            <a:off x="2106122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5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809C394-913E-40A2-A4B6-CD97C9B650AF}"/>
              </a:ext>
            </a:extLst>
          </p:cNvPr>
          <p:cNvSpPr/>
          <p:nvPr/>
        </p:nvSpPr>
        <p:spPr bwMode="auto">
          <a:xfrm>
            <a:off x="2468838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6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29900E3-C961-4C8D-A93F-0AD8BE79491D}"/>
              </a:ext>
            </a:extLst>
          </p:cNvPr>
          <p:cNvSpPr/>
          <p:nvPr/>
        </p:nvSpPr>
        <p:spPr bwMode="auto">
          <a:xfrm>
            <a:off x="2831555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7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F526571-C411-48A0-9741-69F55123B6AC}"/>
              </a:ext>
            </a:extLst>
          </p:cNvPr>
          <p:cNvSpPr/>
          <p:nvPr/>
        </p:nvSpPr>
        <p:spPr bwMode="auto">
          <a:xfrm>
            <a:off x="3194271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8</a:t>
            </a:r>
            <a:endParaRPr lang="fr-FR" sz="1400" dirty="0">
              <a:solidFill>
                <a:srgbClr val="F97B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C0FD58DC-B568-4164-A9CF-3472BCA80B2B}"/>
              </a:ext>
            </a:extLst>
          </p:cNvPr>
          <p:cNvSpPr/>
          <p:nvPr/>
        </p:nvSpPr>
        <p:spPr bwMode="auto">
          <a:xfrm>
            <a:off x="3556987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9</a:t>
            </a:r>
            <a:endParaRPr lang="fr-FR" sz="1400" dirty="0">
              <a:solidFill>
                <a:srgbClr val="F97B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BD571A5D-D533-43C2-BC6F-241319E06366}"/>
              </a:ext>
            </a:extLst>
          </p:cNvPr>
          <p:cNvSpPr/>
          <p:nvPr/>
        </p:nvSpPr>
        <p:spPr bwMode="auto">
          <a:xfrm>
            <a:off x="3919704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10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E8A0E1AF-3DEC-4F0E-88AB-22322F07CBDB}"/>
              </a:ext>
            </a:extLst>
          </p:cNvPr>
          <p:cNvSpPr/>
          <p:nvPr/>
        </p:nvSpPr>
        <p:spPr bwMode="auto">
          <a:xfrm>
            <a:off x="4282420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11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7020A84C-8CC5-415F-BAE4-C0F29672C204}"/>
              </a:ext>
            </a:extLst>
          </p:cNvPr>
          <p:cNvSpPr/>
          <p:nvPr/>
        </p:nvSpPr>
        <p:spPr bwMode="auto">
          <a:xfrm>
            <a:off x="4645136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12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662B76C-45E0-4E0D-B4F6-CB13809207A8}"/>
              </a:ext>
            </a:extLst>
          </p:cNvPr>
          <p:cNvSpPr/>
          <p:nvPr/>
        </p:nvSpPr>
        <p:spPr bwMode="auto">
          <a:xfrm>
            <a:off x="5007852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13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924040A-4526-4992-B33B-FA7FED246A93}"/>
              </a:ext>
            </a:extLst>
          </p:cNvPr>
          <p:cNvSpPr/>
          <p:nvPr/>
        </p:nvSpPr>
        <p:spPr bwMode="auto">
          <a:xfrm>
            <a:off x="5370569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14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65E39129-AB62-4416-98A2-78DE8E09B72B}"/>
              </a:ext>
            </a:extLst>
          </p:cNvPr>
          <p:cNvSpPr/>
          <p:nvPr/>
        </p:nvSpPr>
        <p:spPr bwMode="auto">
          <a:xfrm>
            <a:off x="5733285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15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FD584E50-AAF4-4814-AEDF-82C23146A672}"/>
              </a:ext>
            </a:extLst>
          </p:cNvPr>
          <p:cNvSpPr/>
          <p:nvPr/>
        </p:nvSpPr>
        <p:spPr bwMode="auto">
          <a:xfrm>
            <a:off x="6095999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16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A74F8F09-9A66-40AF-BFE8-31840F3EE4BF}"/>
              </a:ext>
            </a:extLst>
          </p:cNvPr>
          <p:cNvSpPr/>
          <p:nvPr/>
        </p:nvSpPr>
        <p:spPr bwMode="auto">
          <a:xfrm>
            <a:off x="6458715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17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04F7BB70-13DE-45FC-925B-6581A33A70AF}"/>
              </a:ext>
            </a:extLst>
          </p:cNvPr>
          <p:cNvSpPr/>
          <p:nvPr/>
        </p:nvSpPr>
        <p:spPr bwMode="auto">
          <a:xfrm>
            <a:off x="6821431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18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BC90D1DA-7C99-4057-8035-EB077B130DC1}"/>
              </a:ext>
            </a:extLst>
          </p:cNvPr>
          <p:cNvSpPr/>
          <p:nvPr/>
        </p:nvSpPr>
        <p:spPr bwMode="auto">
          <a:xfrm>
            <a:off x="7184148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19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E7DB2AF4-BDC5-47F8-AA96-1ED65BB4FA5F}"/>
              </a:ext>
            </a:extLst>
          </p:cNvPr>
          <p:cNvSpPr/>
          <p:nvPr/>
        </p:nvSpPr>
        <p:spPr bwMode="auto">
          <a:xfrm>
            <a:off x="7546864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20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8E6F257-62AE-412C-8CA0-9D68B557E46E}"/>
              </a:ext>
            </a:extLst>
          </p:cNvPr>
          <p:cNvSpPr/>
          <p:nvPr/>
        </p:nvSpPr>
        <p:spPr bwMode="auto">
          <a:xfrm>
            <a:off x="7909580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21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FD4D1ECD-0EFF-4A0B-8BBE-757B6DCB1BD5}"/>
              </a:ext>
            </a:extLst>
          </p:cNvPr>
          <p:cNvSpPr/>
          <p:nvPr/>
        </p:nvSpPr>
        <p:spPr bwMode="auto">
          <a:xfrm>
            <a:off x="8272296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22</a:t>
            </a:r>
            <a:endParaRPr lang="fr-FR" sz="1400" dirty="0">
              <a:solidFill>
                <a:srgbClr val="F97B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40E791C4-03D8-40DE-9EE6-D77488845E89}"/>
              </a:ext>
            </a:extLst>
          </p:cNvPr>
          <p:cNvSpPr/>
          <p:nvPr/>
        </p:nvSpPr>
        <p:spPr bwMode="auto">
          <a:xfrm>
            <a:off x="8635013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23</a:t>
            </a:r>
            <a:endParaRPr lang="fr-FR" sz="1400" dirty="0">
              <a:solidFill>
                <a:srgbClr val="F97B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14E04B30-9838-48BE-917C-E9909850CB7A}"/>
              </a:ext>
            </a:extLst>
          </p:cNvPr>
          <p:cNvSpPr/>
          <p:nvPr/>
        </p:nvSpPr>
        <p:spPr bwMode="auto">
          <a:xfrm>
            <a:off x="8997729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24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D9732FFD-A7DC-490F-9D2E-CE72EB46B2FA}"/>
              </a:ext>
            </a:extLst>
          </p:cNvPr>
          <p:cNvSpPr/>
          <p:nvPr/>
        </p:nvSpPr>
        <p:spPr bwMode="auto">
          <a:xfrm>
            <a:off x="9360445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25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F2D18C2-C1B6-4143-B92E-17434D577310}"/>
              </a:ext>
            </a:extLst>
          </p:cNvPr>
          <p:cNvSpPr/>
          <p:nvPr/>
        </p:nvSpPr>
        <p:spPr bwMode="auto">
          <a:xfrm>
            <a:off x="9723162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26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DB9A15EE-35AA-43AD-B4FA-4AF78D8820EC}"/>
              </a:ext>
            </a:extLst>
          </p:cNvPr>
          <p:cNvSpPr/>
          <p:nvPr/>
        </p:nvSpPr>
        <p:spPr bwMode="auto">
          <a:xfrm>
            <a:off x="10085878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27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2D55590-1DA8-40B6-95FC-CE8AC6A6A2AB}"/>
              </a:ext>
            </a:extLst>
          </p:cNvPr>
          <p:cNvSpPr/>
          <p:nvPr/>
        </p:nvSpPr>
        <p:spPr bwMode="auto">
          <a:xfrm>
            <a:off x="10448594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28</a:t>
            </a:r>
            <a:endParaRPr lang="fr-FR" sz="1400" dirty="0">
              <a:solidFill>
                <a:srgbClr val="F97B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9546B2D9-AA7C-4824-BF05-5CCC093FF47F}"/>
              </a:ext>
            </a:extLst>
          </p:cNvPr>
          <p:cNvSpPr/>
          <p:nvPr/>
        </p:nvSpPr>
        <p:spPr bwMode="auto">
          <a:xfrm>
            <a:off x="10811310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29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9D14F9D0-4A7D-4C7C-910D-66A2D3D6270C}"/>
              </a:ext>
            </a:extLst>
          </p:cNvPr>
          <p:cNvSpPr/>
          <p:nvPr/>
        </p:nvSpPr>
        <p:spPr bwMode="auto">
          <a:xfrm>
            <a:off x="11174027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30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531813E2-12A3-449D-94BE-12A4E13DA9C2}"/>
              </a:ext>
            </a:extLst>
          </p:cNvPr>
          <p:cNvSpPr/>
          <p:nvPr/>
        </p:nvSpPr>
        <p:spPr bwMode="auto">
          <a:xfrm>
            <a:off x="11536743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31</a:t>
            </a:r>
            <a:endParaRPr lang="fr-FR" sz="1400" dirty="0">
              <a:solidFill>
                <a:srgbClr val="F97B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8D3806C3-CC39-4B6F-9379-1F852292990E}"/>
              </a:ext>
            </a:extLst>
          </p:cNvPr>
          <p:cNvSpPr/>
          <p:nvPr/>
        </p:nvSpPr>
        <p:spPr bwMode="auto">
          <a:xfrm>
            <a:off x="292541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82648F34-00F5-413F-84A3-72E4FB1C1A62}"/>
              </a:ext>
            </a:extLst>
          </p:cNvPr>
          <p:cNvSpPr/>
          <p:nvPr/>
        </p:nvSpPr>
        <p:spPr bwMode="auto">
          <a:xfrm>
            <a:off x="655257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71538B34-9FEA-43ED-B6C5-DF38E988ED9B}"/>
              </a:ext>
            </a:extLst>
          </p:cNvPr>
          <p:cNvSpPr/>
          <p:nvPr/>
        </p:nvSpPr>
        <p:spPr bwMode="auto">
          <a:xfrm>
            <a:off x="1017973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A7DB71E7-A53C-47DC-9D8F-B9773CD4002D}"/>
              </a:ext>
            </a:extLst>
          </p:cNvPr>
          <p:cNvSpPr/>
          <p:nvPr/>
        </p:nvSpPr>
        <p:spPr bwMode="auto">
          <a:xfrm>
            <a:off x="1380690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8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8468A985-3439-4FE8-A39B-7A4F2882600F}"/>
              </a:ext>
            </a:extLst>
          </p:cNvPr>
          <p:cNvSpPr/>
          <p:nvPr/>
        </p:nvSpPr>
        <p:spPr bwMode="auto">
          <a:xfrm>
            <a:off x="1743406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8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CE42CDED-7010-4052-B0F1-F3E79AA444A9}"/>
              </a:ext>
            </a:extLst>
          </p:cNvPr>
          <p:cNvSpPr/>
          <p:nvPr/>
        </p:nvSpPr>
        <p:spPr bwMode="auto">
          <a:xfrm>
            <a:off x="2106122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8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AE461AA1-6FD9-467C-B633-16C0CF54956B}"/>
              </a:ext>
            </a:extLst>
          </p:cNvPr>
          <p:cNvSpPr/>
          <p:nvPr/>
        </p:nvSpPr>
        <p:spPr bwMode="auto">
          <a:xfrm>
            <a:off x="2468838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8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B8D2D132-CD59-47B1-8EC1-4BF4AF6CF661}"/>
              </a:ext>
            </a:extLst>
          </p:cNvPr>
          <p:cNvSpPr/>
          <p:nvPr/>
        </p:nvSpPr>
        <p:spPr bwMode="auto">
          <a:xfrm>
            <a:off x="2831555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8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F1290EFF-91FB-4A5B-A706-4B037B891D08}"/>
              </a:ext>
            </a:extLst>
          </p:cNvPr>
          <p:cNvSpPr/>
          <p:nvPr/>
        </p:nvSpPr>
        <p:spPr bwMode="auto">
          <a:xfrm>
            <a:off x="3194271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12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A809F9B3-CBE8-4317-AD14-B0F8EC04A28F}"/>
              </a:ext>
            </a:extLst>
          </p:cNvPr>
          <p:cNvSpPr/>
          <p:nvPr/>
        </p:nvSpPr>
        <p:spPr bwMode="auto">
          <a:xfrm>
            <a:off x="3556987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14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15A04756-45BB-4D1F-AF88-8A0FB27CCD51}"/>
              </a:ext>
            </a:extLst>
          </p:cNvPr>
          <p:cNvSpPr/>
          <p:nvPr/>
        </p:nvSpPr>
        <p:spPr bwMode="auto">
          <a:xfrm>
            <a:off x="3919704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14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DDDF20CA-9644-4C0F-BD74-9CCAE2770094}"/>
              </a:ext>
            </a:extLst>
          </p:cNvPr>
          <p:cNvSpPr/>
          <p:nvPr/>
        </p:nvSpPr>
        <p:spPr bwMode="auto">
          <a:xfrm>
            <a:off x="4282420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14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D3F9330E-0FD2-49B8-83D6-559F47A11EC2}"/>
              </a:ext>
            </a:extLst>
          </p:cNvPr>
          <p:cNvSpPr/>
          <p:nvPr/>
        </p:nvSpPr>
        <p:spPr bwMode="auto">
          <a:xfrm>
            <a:off x="4645136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14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A80289C1-525E-4F2A-9BB9-743C1577726C}"/>
              </a:ext>
            </a:extLst>
          </p:cNvPr>
          <p:cNvSpPr/>
          <p:nvPr/>
        </p:nvSpPr>
        <p:spPr bwMode="auto">
          <a:xfrm>
            <a:off x="5007852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14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DE474E56-6324-472A-86D3-3B20831CD51C}"/>
              </a:ext>
            </a:extLst>
          </p:cNvPr>
          <p:cNvSpPr/>
          <p:nvPr/>
        </p:nvSpPr>
        <p:spPr bwMode="auto">
          <a:xfrm>
            <a:off x="5370569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14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AD533051-A6CD-4D6A-8D03-90A6F1AA9508}"/>
              </a:ext>
            </a:extLst>
          </p:cNvPr>
          <p:cNvSpPr/>
          <p:nvPr/>
        </p:nvSpPr>
        <p:spPr bwMode="auto">
          <a:xfrm>
            <a:off x="5733285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14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EF2A8E09-906A-4296-96D8-0A18BE1CDF63}"/>
              </a:ext>
            </a:extLst>
          </p:cNvPr>
          <p:cNvSpPr/>
          <p:nvPr/>
        </p:nvSpPr>
        <p:spPr bwMode="auto">
          <a:xfrm>
            <a:off x="6095999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14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F30BFAC0-D795-4ADE-B371-2BD435DFFCFB}"/>
              </a:ext>
            </a:extLst>
          </p:cNvPr>
          <p:cNvSpPr/>
          <p:nvPr/>
        </p:nvSpPr>
        <p:spPr bwMode="auto">
          <a:xfrm>
            <a:off x="6458715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14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BBE925B3-116B-4DE1-89EA-B1672AA3614E}"/>
              </a:ext>
            </a:extLst>
          </p:cNvPr>
          <p:cNvSpPr/>
          <p:nvPr/>
        </p:nvSpPr>
        <p:spPr bwMode="auto">
          <a:xfrm>
            <a:off x="6821431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14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02164972-405E-41CF-88D0-331943EA6F5E}"/>
              </a:ext>
            </a:extLst>
          </p:cNvPr>
          <p:cNvSpPr/>
          <p:nvPr/>
        </p:nvSpPr>
        <p:spPr bwMode="auto">
          <a:xfrm>
            <a:off x="7184148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14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A7F5445E-BFB4-4C74-9562-7B70D37B80BC}"/>
              </a:ext>
            </a:extLst>
          </p:cNvPr>
          <p:cNvSpPr/>
          <p:nvPr/>
        </p:nvSpPr>
        <p:spPr bwMode="auto">
          <a:xfrm>
            <a:off x="7546864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14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05254600-73DA-4F18-8904-601C08F32CB7}"/>
              </a:ext>
            </a:extLst>
          </p:cNvPr>
          <p:cNvSpPr/>
          <p:nvPr/>
        </p:nvSpPr>
        <p:spPr bwMode="auto">
          <a:xfrm>
            <a:off x="7909580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14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98778FCC-E001-4742-B924-6987A686EC66}"/>
              </a:ext>
            </a:extLst>
          </p:cNvPr>
          <p:cNvSpPr/>
          <p:nvPr/>
        </p:nvSpPr>
        <p:spPr bwMode="auto">
          <a:xfrm>
            <a:off x="8272296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18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408EF320-8C02-4685-ABC5-389F81E7FE50}"/>
              </a:ext>
            </a:extLst>
          </p:cNvPr>
          <p:cNvSpPr/>
          <p:nvPr/>
        </p:nvSpPr>
        <p:spPr bwMode="auto">
          <a:xfrm>
            <a:off x="8635013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22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5C21CC66-7776-4626-8A79-AB114576581B}"/>
              </a:ext>
            </a:extLst>
          </p:cNvPr>
          <p:cNvSpPr/>
          <p:nvPr/>
        </p:nvSpPr>
        <p:spPr bwMode="auto">
          <a:xfrm>
            <a:off x="8997729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22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C9B12B1C-D5D1-47BC-90DD-B901C7C902A4}"/>
              </a:ext>
            </a:extLst>
          </p:cNvPr>
          <p:cNvSpPr/>
          <p:nvPr/>
        </p:nvSpPr>
        <p:spPr bwMode="auto">
          <a:xfrm>
            <a:off x="9360445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22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3A6FD462-0FF1-49E6-BC15-04A8DBCC5E41}"/>
              </a:ext>
            </a:extLst>
          </p:cNvPr>
          <p:cNvSpPr/>
          <p:nvPr/>
        </p:nvSpPr>
        <p:spPr bwMode="auto">
          <a:xfrm>
            <a:off x="9723162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F9AE57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22</a:t>
            </a:r>
            <a:endParaRPr lang="fr-FR" sz="16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741E3C85-A9F5-49D5-927B-7FF00C865BAA}"/>
              </a:ext>
            </a:extLst>
          </p:cNvPr>
          <p:cNvSpPr/>
          <p:nvPr/>
        </p:nvSpPr>
        <p:spPr bwMode="auto">
          <a:xfrm>
            <a:off x="10085878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F97B57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22</a:t>
            </a:r>
            <a:endParaRPr lang="fr-FR" sz="16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4" name="Freeform: Shape 63">
            <a:extLst>
              <a:ext uri="{FF2B5EF4-FFF2-40B4-BE49-F238E27FC236}">
                <a16:creationId xmlns:a16="http://schemas.microsoft.com/office/drawing/2014/main" id="{87853643-F646-4ACA-A704-10855F0F5D05}"/>
              </a:ext>
            </a:extLst>
          </p:cNvPr>
          <p:cNvSpPr/>
          <p:nvPr/>
        </p:nvSpPr>
        <p:spPr bwMode="auto">
          <a:xfrm>
            <a:off x="10448594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0247EC92-170A-4DD5-A783-72657954D35D}"/>
              </a:ext>
            </a:extLst>
          </p:cNvPr>
          <p:cNvSpPr/>
          <p:nvPr/>
        </p:nvSpPr>
        <p:spPr bwMode="auto">
          <a:xfrm>
            <a:off x="10811310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78B4B0CE-8F66-4F94-B536-050978745719}"/>
              </a:ext>
            </a:extLst>
          </p:cNvPr>
          <p:cNvSpPr/>
          <p:nvPr/>
        </p:nvSpPr>
        <p:spPr bwMode="auto">
          <a:xfrm>
            <a:off x="11174027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CE165F66-EF39-4E2E-AE10-A70A97221750}"/>
              </a:ext>
            </a:extLst>
          </p:cNvPr>
          <p:cNvSpPr/>
          <p:nvPr/>
        </p:nvSpPr>
        <p:spPr bwMode="auto">
          <a:xfrm>
            <a:off x="11536743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A59F8484-1CE9-4FC6-9897-18CCE4CDA817}"/>
              </a:ext>
            </a:extLst>
          </p:cNvPr>
          <p:cNvSpPr/>
          <p:nvPr/>
        </p:nvSpPr>
        <p:spPr bwMode="auto">
          <a:xfrm>
            <a:off x="-198120" y="-63498"/>
            <a:ext cx="490660" cy="2593338"/>
          </a:xfrm>
          <a:prstGeom prst="rect">
            <a:avLst/>
          </a:prstGeom>
          <a:solidFill>
            <a:srgbClr val="343D46"/>
          </a:solidFill>
          <a:ln w="28575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cxnSp>
        <p:nvCxnSpPr>
          <p:cNvPr id="69" name="Connector: Curved 68">
            <a:extLst>
              <a:ext uri="{FF2B5EF4-FFF2-40B4-BE49-F238E27FC236}">
                <a16:creationId xmlns:a16="http://schemas.microsoft.com/office/drawing/2014/main" id="{1E74C4D6-AD95-4B27-BF70-4C431625300B}"/>
              </a:ext>
            </a:extLst>
          </p:cNvPr>
          <p:cNvCxnSpPr>
            <a:cxnSpLocks/>
          </p:cNvCxnSpPr>
          <p:nvPr/>
        </p:nvCxnSpPr>
        <p:spPr>
          <a:xfrm rot="16200000" flipV="1">
            <a:off x="10081050" y="1225287"/>
            <a:ext cx="12700" cy="365760"/>
          </a:xfrm>
          <a:prstGeom prst="curvedConnector3">
            <a:avLst>
              <a:gd name="adj1" fmla="val 1500000"/>
            </a:avLst>
          </a:prstGeom>
          <a:ln w="19050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6E5C9E6F-B5EA-4BC6-9849-F06137EC86A2}"/>
              </a:ext>
            </a:extLst>
          </p:cNvPr>
          <p:cNvSpPr txBox="1"/>
          <p:nvPr/>
        </p:nvSpPr>
        <p:spPr>
          <a:xfrm>
            <a:off x="133571" y="3566279"/>
            <a:ext cx="30607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>
                <a:solidFill>
                  <a:srgbClr val="33CCFF"/>
                </a:solidFill>
                <a:latin typeface="Eudoxus Sans Medium" pitchFamily="2" charset="0"/>
                <a:cs typeface="Eudoxus Sans Medium" pitchFamily="2" charset="0"/>
              </a:rPr>
              <a:t>input:</a:t>
            </a:r>
          </a:p>
          <a:p>
            <a:r>
              <a:rPr lang="fr-FR" sz="20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train_days </a:t>
            </a:r>
            <a:r>
              <a:rPr lang="fr-FR" sz="20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=</a:t>
            </a:r>
          </a:p>
          <a:p>
            <a:r>
              <a:rPr lang="fr-FR" sz="2000">
                <a:latin typeface="Eudoxus Sans Medium" pitchFamily="2" charset="0"/>
                <a:cs typeface="Eudoxus Sans Medium" pitchFamily="2" charset="0"/>
              </a:rPr>
              <a:t>[</a:t>
            </a:r>
            <a:r>
              <a:rPr lang="fr-FR" sz="2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2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2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8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2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9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2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22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2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23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2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28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2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31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]</a:t>
            </a:r>
            <a:br>
              <a:rPr lang="fr-FR" sz="2000">
                <a:latin typeface="Eudoxus Sans Medium" pitchFamily="2" charset="0"/>
                <a:cs typeface="Eudoxus Sans Medium" pitchFamily="2" charset="0"/>
              </a:rPr>
            </a:br>
            <a:r>
              <a:rPr lang="fr-FR" sz="20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costs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 </a:t>
            </a:r>
            <a:r>
              <a:rPr lang="fr-FR" sz="20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=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 [</a:t>
            </a:r>
            <a:r>
              <a:rPr lang="fr-FR" sz="2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2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10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2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25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]</a:t>
            </a:r>
          </a:p>
          <a:p>
            <a:r>
              <a:rPr lang="fr-FR" sz="20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n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 </a:t>
            </a:r>
            <a:r>
              <a:rPr lang="fr-FR" sz="20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=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 </a:t>
            </a:r>
            <a:r>
              <a:rPr lang="fr-FR" sz="2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32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670E4E37-BEB4-44E8-AD67-A657B582C5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6987" y="3591974"/>
            <a:ext cx="8542723" cy="3139321"/>
          </a:xfrm>
          <a:prstGeom prst="rect">
            <a:avLst/>
          </a:prstGeom>
          <a:solidFill>
            <a:srgbClr val="343D4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fr-FR" altLang="fr-FR" b="0" i="1" u="none" strike="noStrike" cap="none" normalizeH="0" baseline="0">
                <a:ln>
                  <a:noFill/>
                </a:ln>
                <a:solidFill>
                  <a:srgbClr val="5EB4B4"/>
                </a:solidFill>
                <a:effectLst/>
                <a:latin typeface="Consolas" panose="020B0609020204030204" pitchFamily="49" charset="0"/>
              </a:rPr>
              <a:t>cost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train_days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costs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n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not in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train_days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&gt;=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else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day_cost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costs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&gt;=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else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week_cost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costs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7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&gt;=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else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month_cost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costs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30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&gt;=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else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min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day_cost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week_cost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month_cost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endParaRPr kumimoji="0" lang="fr-FR" altLang="fr-FR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8431396"/>
      </p:ext>
    </p:extLst>
  </p:cSld>
  <p:clrMapOvr>
    <a:masterClrMapping/>
  </p:clrMapOvr>
  <p:transition>
    <p:fade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3547B03C-3242-4F3E-979C-B2DEC27994DB}"/>
              </a:ext>
            </a:extLst>
          </p:cNvPr>
          <p:cNvSpPr/>
          <p:nvPr/>
        </p:nvSpPr>
        <p:spPr bwMode="auto">
          <a:xfrm>
            <a:off x="292541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7D170733-8FAA-4236-80EA-4DD889762254}"/>
              </a:ext>
            </a:extLst>
          </p:cNvPr>
          <p:cNvSpPr/>
          <p:nvPr/>
        </p:nvSpPr>
        <p:spPr bwMode="auto">
          <a:xfrm>
            <a:off x="655257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1400" dirty="0">
              <a:solidFill>
                <a:srgbClr val="F97B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C8FECA02-ABF5-498D-ABFB-9F55FB015425}"/>
              </a:ext>
            </a:extLst>
          </p:cNvPr>
          <p:cNvSpPr/>
          <p:nvPr/>
        </p:nvSpPr>
        <p:spPr bwMode="auto">
          <a:xfrm>
            <a:off x="1017973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3A1ACA2C-7988-4D5D-9F18-C395AFC40A56}"/>
              </a:ext>
            </a:extLst>
          </p:cNvPr>
          <p:cNvSpPr/>
          <p:nvPr/>
        </p:nvSpPr>
        <p:spPr bwMode="auto">
          <a:xfrm>
            <a:off x="1380690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  <a:endParaRPr lang="fr-FR" sz="1400" dirty="0">
              <a:solidFill>
                <a:srgbClr val="F97B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F44F2-B8E1-43A7-A313-5BF26E0A9445}"/>
              </a:ext>
            </a:extLst>
          </p:cNvPr>
          <p:cNvSpPr/>
          <p:nvPr/>
        </p:nvSpPr>
        <p:spPr bwMode="auto">
          <a:xfrm>
            <a:off x="1743406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18AAED3-9556-46C7-BD09-E5FF04BC358C}"/>
              </a:ext>
            </a:extLst>
          </p:cNvPr>
          <p:cNvSpPr/>
          <p:nvPr/>
        </p:nvSpPr>
        <p:spPr bwMode="auto">
          <a:xfrm>
            <a:off x="2106122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5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809C394-913E-40A2-A4B6-CD97C9B650AF}"/>
              </a:ext>
            </a:extLst>
          </p:cNvPr>
          <p:cNvSpPr/>
          <p:nvPr/>
        </p:nvSpPr>
        <p:spPr bwMode="auto">
          <a:xfrm>
            <a:off x="2468838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6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29900E3-C961-4C8D-A93F-0AD8BE79491D}"/>
              </a:ext>
            </a:extLst>
          </p:cNvPr>
          <p:cNvSpPr/>
          <p:nvPr/>
        </p:nvSpPr>
        <p:spPr bwMode="auto">
          <a:xfrm>
            <a:off x="2831555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7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F526571-C411-48A0-9741-69F55123B6AC}"/>
              </a:ext>
            </a:extLst>
          </p:cNvPr>
          <p:cNvSpPr/>
          <p:nvPr/>
        </p:nvSpPr>
        <p:spPr bwMode="auto">
          <a:xfrm>
            <a:off x="3194271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8</a:t>
            </a:r>
            <a:endParaRPr lang="fr-FR" sz="1400" dirty="0">
              <a:solidFill>
                <a:srgbClr val="F97B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C0FD58DC-B568-4164-A9CF-3472BCA80B2B}"/>
              </a:ext>
            </a:extLst>
          </p:cNvPr>
          <p:cNvSpPr/>
          <p:nvPr/>
        </p:nvSpPr>
        <p:spPr bwMode="auto">
          <a:xfrm>
            <a:off x="3556987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9</a:t>
            </a:r>
            <a:endParaRPr lang="fr-FR" sz="1400" dirty="0">
              <a:solidFill>
                <a:srgbClr val="F97B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BD571A5D-D533-43C2-BC6F-241319E06366}"/>
              </a:ext>
            </a:extLst>
          </p:cNvPr>
          <p:cNvSpPr/>
          <p:nvPr/>
        </p:nvSpPr>
        <p:spPr bwMode="auto">
          <a:xfrm>
            <a:off x="3919704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10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E8A0E1AF-3DEC-4F0E-88AB-22322F07CBDB}"/>
              </a:ext>
            </a:extLst>
          </p:cNvPr>
          <p:cNvSpPr/>
          <p:nvPr/>
        </p:nvSpPr>
        <p:spPr bwMode="auto">
          <a:xfrm>
            <a:off x="4282420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11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7020A84C-8CC5-415F-BAE4-C0F29672C204}"/>
              </a:ext>
            </a:extLst>
          </p:cNvPr>
          <p:cNvSpPr/>
          <p:nvPr/>
        </p:nvSpPr>
        <p:spPr bwMode="auto">
          <a:xfrm>
            <a:off x="4645136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12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662B76C-45E0-4E0D-B4F6-CB13809207A8}"/>
              </a:ext>
            </a:extLst>
          </p:cNvPr>
          <p:cNvSpPr/>
          <p:nvPr/>
        </p:nvSpPr>
        <p:spPr bwMode="auto">
          <a:xfrm>
            <a:off x="5007852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13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924040A-4526-4992-B33B-FA7FED246A93}"/>
              </a:ext>
            </a:extLst>
          </p:cNvPr>
          <p:cNvSpPr/>
          <p:nvPr/>
        </p:nvSpPr>
        <p:spPr bwMode="auto">
          <a:xfrm>
            <a:off x="5370569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14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65E39129-AB62-4416-98A2-78DE8E09B72B}"/>
              </a:ext>
            </a:extLst>
          </p:cNvPr>
          <p:cNvSpPr/>
          <p:nvPr/>
        </p:nvSpPr>
        <p:spPr bwMode="auto">
          <a:xfrm>
            <a:off x="5733285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15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FD584E50-AAF4-4814-AEDF-82C23146A672}"/>
              </a:ext>
            </a:extLst>
          </p:cNvPr>
          <p:cNvSpPr/>
          <p:nvPr/>
        </p:nvSpPr>
        <p:spPr bwMode="auto">
          <a:xfrm>
            <a:off x="6095999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16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A74F8F09-9A66-40AF-BFE8-31840F3EE4BF}"/>
              </a:ext>
            </a:extLst>
          </p:cNvPr>
          <p:cNvSpPr/>
          <p:nvPr/>
        </p:nvSpPr>
        <p:spPr bwMode="auto">
          <a:xfrm>
            <a:off x="6458715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17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04F7BB70-13DE-45FC-925B-6581A33A70AF}"/>
              </a:ext>
            </a:extLst>
          </p:cNvPr>
          <p:cNvSpPr/>
          <p:nvPr/>
        </p:nvSpPr>
        <p:spPr bwMode="auto">
          <a:xfrm>
            <a:off x="6821431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18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BC90D1DA-7C99-4057-8035-EB077B130DC1}"/>
              </a:ext>
            </a:extLst>
          </p:cNvPr>
          <p:cNvSpPr/>
          <p:nvPr/>
        </p:nvSpPr>
        <p:spPr bwMode="auto">
          <a:xfrm>
            <a:off x="7184148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19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E7DB2AF4-BDC5-47F8-AA96-1ED65BB4FA5F}"/>
              </a:ext>
            </a:extLst>
          </p:cNvPr>
          <p:cNvSpPr/>
          <p:nvPr/>
        </p:nvSpPr>
        <p:spPr bwMode="auto">
          <a:xfrm>
            <a:off x="7546864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20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8E6F257-62AE-412C-8CA0-9D68B557E46E}"/>
              </a:ext>
            </a:extLst>
          </p:cNvPr>
          <p:cNvSpPr/>
          <p:nvPr/>
        </p:nvSpPr>
        <p:spPr bwMode="auto">
          <a:xfrm>
            <a:off x="7909580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21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FD4D1ECD-0EFF-4A0B-8BBE-757B6DCB1BD5}"/>
              </a:ext>
            </a:extLst>
          </p:cNvPr>
          <p:cNvSpPr/>
          <p:nvPr/>
        </p:nvSpPr>
        <p:spPr bwMode="auto">
          <a:xfrm>
            <a:off x="8272296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22</a:t>
            </a:r>
            <a:endParaRPr lang="fr-FR" sz="1400" dirty="0">
              <a:solidFill>
                <a:srgbClr val="F97B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40E791C4-03D8-40DE-9EE6-D77488845E89}"/>
              </a:ext>
            </a:extLst>
          </p:cNvPr>
          <p:cNvSpPr/>
          <p:nvPr/>
        </p:nvSpPr>
        <p:spPr bwMode="auto">
          <a:xfrm>
            <a:off x="8635013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23</a:t>
            </a:r>
            <a:endParaRPr lang="fr-FR" sz="1400" dirty="0">
              <a:solidFill>
                <a:srgbClr val="F97B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14E04B30-9838-48BE-917C-E9909850CB7A}"/>
              </a:ext>
            </a:extLst>
          </p:cNvPr>
          <p:cNvSpPr/>
          <p:nvPr/>
        </p:nvSpPr>
        <p:spPr bwMode="auto">
          <a:xfrm>
            <a:off x="8997729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24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D9732FFD-A7DC-490F-9D2E-CE72EB46B2FA}"/>
              </a:ext>
            </a:extLst>
          </p:cNvPr>
          <p:cNvSpPr/>
          <p:nvPr/>
        </p:nvSpPr>
        <p:spPr bwMode="auto">
          <a:xfrm>
            <a:off x="9360445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25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F2D18C2-C1B6-4143-B92E-17434D577310}"/>
              </a:ext>
            </a:extLst>
          </p:cNvPr>
          <p:cNvSpPr/>
          <p:nvPr/>
        </p:nvSpPr>
        <p:spPr bwMode="auto">
          <a:xfrm>
            <a:off x="9723162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26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DB9A15EE-35AA-43AD-B4FA-4AF78D8820EC}"/>
              </a:ext>
            </a:extLst>
          </p:cNvPr>
          <p:cNvSpPr/>
          <p:nvPr/>
        </p:nvSpPr>
        <p:spPr bwMode="auto">
          <a:xfrm>
            <a:off x="10085878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27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2D55590-1DA8-40B6-95FC-CE8AC6A6A2AB}"/>
              </a:ext>
            </a:extLst>
          </p:cNvPr>
          <p:cNvSpPr/>
          <p:nvPr/>
        </p:nvSpPr>
        <p:spPr bwMode="auto">
          <a:xfrm>
            <a:off x="10448594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28</a:t>
            </a:r>
            <a:endParaRPr lang="fr-FR" sz="1400" dirty="0">
              <a:solidFill>
                <a:srgbClr val="F97B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9546B2D9-AA7C-4824-BF05-5CCC093FF47F}"/>
              </a:ext>
            </a:extLst>
          </p:cNvPr>
          <p:cNvSpPr/>
          <p:nvPr/>
        </p:nvSpPr>
        <p:spPr bwMode="auto">
          <a:xfrm>
            <a:off x="10811310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29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9D14F9D0-4A7D-4C7C-910D-66A2D3D6270C}"/>
              </a:ext>
            </a:extLst>
          </p:cNvPr>
          <p:cNvSpPr/>
          <p:nvPr/>
        </p:nvSpPr>
        <p:spPr bwMode="auto">
          <a:xfrm>
            <a:off x="11174027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30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531813E2-12A3-449D-94BE-12A4E13DA9C2}"/>
              </a:ext>
            </a:extLst>
          </p:cNvPr>
          <p:cNvSpPr/>
          <p:nvPr/>
        </p:nvSpPr>
        <p:spPr bwMode="auto">
          <a:xfrm>
            <a:off x="11536743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31</a:t>
            </a:r>
            <a:endParaRPr lang="fr-FR" sz="1400" dirty="0">
              <a:solidFill>
                <a:srgbClr val="F97B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8D3806C3-CC39-4B6F-9379-1F852292990E}"/>
              </a:ext>
            </a:extLst>
          </p:cNvPr>
          <p:cNvSpPr/>
          <p:nvPr/>
        </p:nvSpPr>
        <p:spPr bwMode="auto">
          <a:xfrm>
            <a:off x="292541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82648F34-00F5-413F-84A3-72E4FB1C1A62}"/>
              </a:ext>
            </a:extLst>
          </p:cNvPr>
          <p:cNvSpPr/>
          <p:nvPr/>
        </p:nvSpPr>
        <p:spPr bwMode="auto">
          <a:xfrm>
            <a:off x="655257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71538B34-9FEA-43ED-B6C5-DF38E988ED9B}"/>
              </a:ext>
            </a:extLst>
          </p:cNvPr>
          <p:cNvSpPr/>
          <p:nvPr/>
        </p:nvSpPr>
        <p:spPr bwMode="auto">
          <a:xfrm>
            <a:off x="1017973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A7DB71E7-A53C-47DC-9D8F-B9773CD4002D}"/>
              </a:ext>
            </a:extLst>
          </p:cNvPr>
          <p:cNvSpPr/>
          <p:nvPr/>
        </p:nvSpPr>
        <p:spPr bwMode="auto">
          <a:xfrm>
            <a:off x="1380690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8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8468A985-3439-4FE8-A39B-7A4F2882600F}"/>
              </a:ext>
            </a:extLst>
          </p:cNvPr>
          <p:cNvSpPr/>
          <p:nvPr/>
        </p:nvSpPr>
        <p:spPr bwMode="auto">
          <a:xfrm>
            <a:off x="1743406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8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CE42CDED-7010-4052-B0F1-F3E79AA444A9}"/>
              </a:ext>
            </a:extLst>
          </p:cNvPr>
          <p:cNvSpPr/>
          <p:nvPr/>
        </p:nvSpPr>
        <p:spPr bwMode="auto">
          <a:xfrm>
            <a:off x="2106122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8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AE461AA1-6FD9-467C-B633-16C0CF54956B}"/>
              </a:ext>
            </a:extLst>
          </p:cNvPr>
          <p:cNvSpPr/>
          <p:nvPr/>
        </p:nvSpPr>
        <p:spPr bwMode="auto">
          <a:xfrm>
            <a:off x="2468838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8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B8D2D132-CD59-47B1-8EC1-4BF4AF6CF661}"/>
              </a:ext>
            </a:extLst>
          </p:cNvPr>
          <p:cNvSpPr/>
          <p:nvPr/>
        </p:nvSpPr>
        <p:spPr bwMode="auto">
          <a:xfrm>
            <a:off x="2831555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8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F1290EFF-91FB-4A5B-A706-4B037B891D08}"/>
              </a:ext>
            </a:extLst>
          </p:cNvPr>
          <p:cNvSpPr/>
          <p:nvPr/>
        </p:nvSpPr>
        <p:spPr bwMode="auto">
          <a:xfrm>
            <a:off x="3194271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12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A809F9B3-CBE8-4317-AD14-B0F8EC04A28F}"/>
              </a:ext>
            </a:extLst>
          </p:cNvPr>
          <p:cNvSpPr/>
          <p:nvPr/>
        </p:nvSpPr>
        <p:spPr bwMode="auto">
          <a:xfrm>
            <a:off x="3556987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14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15A04756-45BB-4D1F-AF88-8A0FB27CCD51}"/>
              </a:ext>
            </a:extLst>
          </p:cNvPr>
          <p:cNvSpPr/>
          <p:nvPr/>
        </p:nvSpPr>
        <p:spPr bwMode="auto">
          <a:xfrm>
            <a:off x="3919704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14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DDDF20CA-9644-4C0F-BD74-9CCAE2770094}"/>
              </a:ext>
            </a:extLst>
          </p:cNvPr>
          <p:cNvSpPr/>
          <p:nvPr/>
        </p:nvSpPr>
        <p:spPr bwMode="auto">
          <a:xfrm>
            <a:off x="4282420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14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D3F9330E-0FD2-49B8-83D6-559F47A11EC2}"/>
              </a:ext>
            </a:extLst>
          </p:cNvPr>
          <p:cNvSpPr/>
          <p:nvPr/>
        </p:nvSpPr>
        <p:spPr bwMode="auto">
          <a:xfrm>
            <a:off x="4645136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14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A80289C1-525E-4F2A-9BB9-743C1577726C}"/>
              </a:ext>
            </a:extLst>
          </p:cNvPr>
          <p:cNvSpPr/>
          <p:nvPr/>
        </p:nvSpPr>
        <p:spPr bwMode="auto">
          <a:xfrm>
            <a:off x="5007852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14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DE474E56-6324-472A-86D3-3B20831CD51C}"/>
              </a:ext>
            </a:extLst>
          </p:cNvPr>
          <p:cNvSpPr/>
          <p:nvPr/>
        </p:nvSpPr>
        <p:spPr bwMode="auto">
          <a:xfrm>
            <a:off x="5370569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14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AD533051-A6CD-4D6A-8D03-90A6F1AA9508}"/>
              </a:ext>
            </a:extLst>
          </p:cNvPr>
          <p:cNvSpPr/>
          <p:nvPr/>
        </p:nvSpPr>
        <p:spPr bwMode="auto">
          <a:xfrm>
            <a:off x="5733285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14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EF2A8E09-906A-4296-96D8-0A18BE1CDF63}"/>
              </a:ext>
            </a:extLst>
          </p:cNvPr>
          <p:cNvSpPr/>
          <p:nvPr/>
        </p:nvSpPr>
        <p:spPr bwMode="auto">
          <a:xfrm>
            <a:off x="6095999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14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F30BFAC0-D795-4ADE-B371-2BD435DFFCFB}"/>
              </a:ext>
            </a:extLst>
          </p:cNvPr>
          <p:cNvSpPr/>
          <p:nvPr/>
        </p:nvSpPr>
        <p:spPr bwMode="auto">
          <a:xfrm>
            <a:off x="6458715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14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BBE925B3-116B-4DE1-89EA-B1672AA3614E}"/>
              </a:ext>
            </a:extLst>
          </p:cNvPr>
          <p:cNvSpPr/>
          <p:nvPr/>
        </p:nvSpPr>
        <p:spPr bwMode="auto">
          <a:xfrm>
            <a:off x="6821431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14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02164972-405E-41CF-88D0-331943EA6F5E}"/>
              </a:ext>
            </a:extLst>
          </p:cNvPr>
          <p:cNvSpPr/>
          <p:nvPr/>
        </p:nvSpPr>
        <p:spPr bwMode="auto">
          <a:xfrm>
            <a:off x="7184148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14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A7F5445E-BFB4-4C74-9562-7B70D37B80BC}"/>
              </a:ext>
            </a:extLst>
          </p:cNvPr>
          <p:cNvSpPr/>
          <p:nvPr/>
        </p:nvSpPr>
        <p:spPr bwMode="auto">
          <a:xfrm>
            <a:off x="7546864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14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05254600-73DA-4F18-8904-601C08F32CB7}"/>
              </a:ext>
            </a:extLst>
          </p:cNvPr>
          <p:cNvSpPr/>
          <p:nvPr/>
        </p:nvSpPr>
        <p:spPr bwMode="auto">
          <a:xfrm>
            <a:off x="7909580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F9AE57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14</a:t>
            </a:r>
            <a:endParaRPr lang="fr-FR" sz="16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98778FCC-E001-4742-B924-6987A686EC66}"/>
              </a:ext>
            </a:extLst>
          </p:cNvPr>
          <p:cNvSpPr/>
          <p:nvPr/>
        </p:nvSpPr>
        <p:spPr bwMode="auto">
          <a:xfrm>
            <a:off x="8272296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18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408EF320-8C02-4685-ABC5-389F81E7FE50}"/>
              </a:ext>
            </a:extLst>
          </p:cNvPr>
          <p:cNvSpPr/>
          <p:nvPr/>
        </p:nvSpPr>
        <p:spPr bwMode="auto">
          <a:xfrm>
            <a:off x="8635013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22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5C21CC66-7776-4626-8A79-AB114576581B}"/>
              </a:ext>
            </a:extLst>
          </p:cNvPr>
          <p:cNvSpPr/>
          <p:nvPr/>
        </p:nvSpPr>
        <p:spPr bwMode="auto">
          <a:xfrm>
            <a:off x="8997729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22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C9B12B1C-D5D1-47BC-90DD-B901C7C902A4}"/>
              </a:ext>
            </a:extLst>
          </p:cNvPr>
          <p:cNvSpPr/>
          <p:nvPr/>
        </p:nvSpPr>
        <p:spPr bwMode="auto">
          <a:xfrm>
            <a:off x="9360445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22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3A6FD462-0FF1-49E6-BC15-04A8DBCC5E41}"/>
              </a:ext>
            </a:extLst>
          </p:cNvPr>
          <p:cNvSpPr/>
          <p:nvPr/>
        </p:nvSpPr>
        <p:spPr bwMode="auto">
          <a:xfrm>
            <a:off x="9723162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22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741E3C85-A9F5-49D5-927B-7FF00C865BAA}"/>
              </a:ext>
            </a:extLst>
          </p:cNvPr>
          <p:cNvSpPr/>
          <p:nvPr/>
        </p:nvSpPr>
        <p:spPr bwMode="auto">
          <a:xfrm>
            <a:off x="10085878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F9AE57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22</a:t>
            </a:r>
            <a:endParaRPr lang="fr-FR" sz="16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4" name="Freeform: Shape 63">
            <a:extLst>
              <a:ext uri="{FF2B5EF4-FFF2-40B4-BE49-F238E27FC236}">
                <a16:creationId xmlns:a16="http://schemas.microsoft.com/office/drawing/2014/main" id="{87853643-F646-4ACA-A704-10855F0F5D05}"/>
              </a:ext>
            </a:extLst>
          </p:cNvPr>
          <p:cNvSpPr/>
          <p:nvPr/>
        </p:nvSpPr>
        <p:spPr bwMode="auto">
          <a:xfrm>
            <a:off x="10448594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F97B57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0247EC92-170A-4DD5-A783-72657954D35D}"/>
              </a:ext>
            </a:extLst>
          </p:cNvPr>
          <p:cNvSpPr/>
          <p:nvPr/>
        </p:nvSpPr>
        <p:spPr bwMode="auto">
          <a:xfrm>
            <a:off x="10811310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78B4B0CE-8F66-4F94-B536-050978745719}"/>
              </a:ext>
            </a:extLst>
          </p:cNvPr>
          <p:cNvSpPr/>
          <p:nvPr/>
        </p:nvSpPr>
        <p:spPr bwMode="auto">
          <a:xfrm>
            <a:off x="11174027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CE165F66-EF39-4E2E-AE10-A70A97221750}"/>
              </a:ext>
            </a:extLst>
          </p:cNvPr>
          <p:cNvSpPr/>
          <p:nvPr/>
        </p:nvSpPr>
        <p:spPr bwMode="auto">
          <a:xfrm>
            <a:off x="11536743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cxnSp>
        <p:nvCxnSpPr>
          <p:cNvPr id="69" name="Connector: Curved 68">
            <a:extLst>
              <a:ext uri="{FF2B5EF4-FFF2-40B4-BE49-F238E27FC236}">
                <a16:creationId xmlns:a16="http://schemas.microsoft.com/office/drawing/2014/main" id="{7F6F1BBB-9852-4935-893B-270AA579C1DB}"/>
              </a:ext>
            </a:extLst>
          </p:cNvPr>
          <p:cNvCxnSpPr>
            <a:cxnSpLocks/>
          </p:cNvCxnSpPr>
          <p:nvPr/>
        </p:nvCxnSpPr>
        <p:spPr>
          <a:xfrm rot="16200000" flipV="1">
            <a:off x="10428022" y="1225287"/>
            <a:ext cx="12700" cy="365760"/>
          </a:xfrm>
          <a:prstGeom prst="curvedConnector3">
            <a:avLst>
              <a:gd name="adj1" fmla="val 1500000"/>
            </a:avLst>
          </a:prstGeom>
          <a:ln w="19050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or: Curved 69">
            <a:extLst>
              <a:ext uri="{FF2B5EF4-FFF2-40B4-BE49-F238E27FC236}">
                <a16:creationId xmlns:a16="http://schemas.microsoft.com/office/drawing/2014/main" id="{B6C181E9-61EC-4251-A6A3-3574DE4C7327}"/>
              </a:ext>
            </a:extLst>
          </p:cNvPr>
          <p:cNvCxnSpPr>
            <a:cxnSpLocks/>
          </p:cNvCxnSpPr>
          <p:nvPr/>
        </p:nvCxnSpPr>
        <p:spPr>
          <a:xfrm rot="16200000" flipV="1">
            <a:off x="9354095" y="116435"/>
            <a:ext cx="12700" cy="2539014"/>
          </a:xfrm>
          <a:prstGeom prst="curvedConnector3">
            <a:avLst>
              <a:gd name="adj1" fmla="val 3700000"/>
            </a:avLst>
          </a:prstGeom>
          <a:ln w="19050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or: Curved 70">
            <a:extLst>
              <a:ext uri="{FF2B5EF4-FFF2-40B4-BE49-F238E27FC236}">
                <a16:creationId xmlns:a16="http://schemas.microsoft.com/office/drawing/2014/main" id="{73BF1885-32E0-406D-9D55-22FADC0035BA}"/>
              </a:ext>
            </a:extLst>
          </p:cNvPr>
          <p:cNvCxnSpPr>
            <a:cxnSpLocks/>
          </p:cNvCxnSpPr>
          <p:nvPr/>
        </p:nvCxnSpPr>
        <p:spPr>
          <a:xfrm rot="16200000" flipV="1">
            <a:off x="5182859" y="-4081583"/>
            <a:ext cx="12700" cy="10881486"/>
          </a:xfrm>
          <a:prstGeom prst="curvedConnector3">
            <a:avLst>
              <a:gd name="adj1" fmla="val 9266677"/>
            </a:avLst>
          </a:prstGeom>
          <a:ln w="19050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A59F8484-1CE9-4FC6-9897-18CCE4CDA817}"/>
              </a:ext>
            </a:extLst>
          </p:cNvPr>
          <p:cNvSpPr/>
          <p:nvPr/>
        </p:nvSpPr>
        <p:spPr bwMode="auto">
          <a:xfrm>
            <a:off x="-198120" y="-63498"/>
            <a:ext cx="490660" cy="2593338"/>
          </a:xfrm>
          <a:prstGeom prst="rect">
            <a:avLst/>
          </a:prstGeom>
          <a:solidFill>
            <a:srgbClr val="343D46"/>
          </a:solidFill>
          <a:ln w="28575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60E6D1A4-CD5D-408C-9F01-737AE9AB45C3}"/>
                  </a:ext>
                </a:extLst>
              </p:cNvPr>
              <p:cNvSpPr txBox="1"/>
              <p:nvPr/>
            </p:nvSpPr>
            <p:spPr>
              <a:xfrm>
                <a:off x="736970" y="2566909"/>
                <a:ext cx="10718062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𝑑𝑝</m:t>
                      </m:r>
                      <m:d>
                        <m:dPr>
                          <m:begChr m:val="["/>
                          <m:endChr m:val="]"/>
                          <m:ctrlPr>
                            <a:rPr lang="fr-FR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3600" b="0" i="1" smtClean="0">
                              <a:solidFill>
                                <a:srgbClr val="F97B57"/>
                              </a:solidFill>
                              <a:latin typeface="Cambria Math" panose="02040503050406030204" pitchFamily="18" charset="0"/>
                            </a:rPr>
                            <m:t>28</m:t>
                          </m:r>
                        </m:e>
                      </m:d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fr-FR" sz="3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fr-FR" sz="3600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ctrlPr>
                                <a:rPr lang="fr-FR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3600" b="0" i="1" smtClean="0">
                                  <a:solidFill>
                                    <a:srgbClr val="33CCFF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fr-FR" sz="3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fr-FR" sz="3600" b="0" i="1" smtClean="0">
                                  <a:solidFill>
                                    <a:srgbClr val="F9AE57"/>
                                  </a:solidFill>
                                  <a:latin typeface="Cambria Math" panose="02040503050406030204" pitchFamily="18" charset="0"/>
                                </a:rPr>
                                <m:t>22</m:t>
                              </m:r>
                              <m:r>
                                <a:rPr lang="fr-FR" sz="3600" b="0" i="1" smtClean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fr-FR" sz="3600" b="0" i="1" smtClean="0">
                                  <a:solidFill>
                                    <a:srgbClr val="33CCFF"/>
                                  </a:solidFill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  <m:r>
                                <a:rPr lang="fr-FR" sz="3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fr-FR" sz="3600" b="0" i="1" smtClean="0">
                                  <a:solidFill>
                                    <a:srgbClr val="F9AE57"/>
                                  </a:solidFill>
                                  <a:latin typeface="Cambria Math" panose="02040503050406030204" pitchFamily="18" charset="0"/>
                                </a:rPr>
                                <m:t>14</m:t>
                              </m:r>
                              <m:r>
                                <a:rPr lang="fr-FR" sz="3600" b="0" i="1" smtClean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fr-FR" sz="3600" b="0" i="1" smtClean="0">
                                  <a:solidFill>
                                    <a:srgbClr val="33CCFF"/>
                                  </a:solidFill>
                                  <a:latin typeface="Cambria Math" panose="02040503050406030204" pitchFamily="18" charset="0"/>
                                </a:rPr>
                                <m:t>25</m:t>
                              </m:r>
                              <m:r>
                                <a:rPr lang="fr-FR" sz="3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fr-FR" sz="3600" b="0" i="1" smtClean="0">
                                  <a:solidFill>
                                    <a:srgbClr val="F9AE57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e>
                      </m:func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3600" b="0" i="1" smtClean="0">
                          <a:solidFill>
                            <a:srgbClr val="F97B57"/>
                          </a:solidFill>
                          <a:latin typeface="Cambria Math" panose="02040503050406030204" pitchFamily="18" charset="0"/>
                        </a:rPr>
                        <m:t>24</m:t>
                      </m:r>
                    </m:oMath>
                  </m:oMathPara>
                </a14:m>
                <a:endParaRPr lang="fr-FR" sz="3600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60E6D1A4-CD5D-408C-9F01-737AE9AB45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970" y="2566909"/>
                <a:ext cx="10718062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TextBox 73">
            <a:extLst>
              <a:ext uri="{FF2B5EF4-FFF2-40B4-BE49-F238E27FC236}">
                <a16:creationId xmlns:a16="http://schemas.microsoft.com/office/drawing/2014/main" id="{E958BA65-3476-4BFA-A675-2CC9E440DCF3}"/>
              </a:ext>
            </a:extLst>
          </p:cNvPr>
          <p:cNvSpPr txBox="1"/>
          <p:nvPr/>
        </p:nvSpPr>
        <p:spPr>
          <a:xfrm>
            <a:off x="133571" y="3566279"/>
            <a:ext cx="30607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>
                <a:solidFill>
                  <a:srgbClr val="33CCFF"/>
                </a:solidFill>
                <a:latin typeface="Eudoxus Sans Medium" pitchFamily="2" charset="0"/>
                <a:cs typeface="Eudoxus Sans Medium" pitchFamily="2" charset="0"/>
              </a:rPr>
              <a:t>input:</a:t>
            </a:r>
          </a:p>
          <a:p>
            <a:r>
              <a:rPr lang="fr-FR" sz="20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train_days </a:t>
            </a:r>
            <a:r>
              <a:rPr lang="fr-FR" sz="20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=</a:t>
            </a:r>
          </a:p>
          <a:p>
            <a:r>
              <a:rPr lang="fr-FR" sz="2000">
                <a:latin typeface="Eudoxus Sans Medium" pitchFamily="2" charset="0"/>
                <a:cs typeface="Eudoxus Sans Medium" pitchFamily="2" charset="0"/>
              </a:rPr>
              <a:t>[</a:t>
            </a:r>
            <a:r>
              <a:rPr lang="fr-FR" sz="2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2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2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8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2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9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2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22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2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23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2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28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2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31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]</a:t>
            </a:r>
            <a:br>
              <a:rPr lang="fr-FR" sz="2000">
                <a:latin typeface="Eudoxus Sans Medium" pitchFamily="2" charset="0"/>
                <a:cs typeface="Eudoxus Sans Medium" pitchFamily="2" charset="0"/>
              </a:rPr>
            </a:br>
            <a:r>
              <a:rPr lang="fr-FR" sz="20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costs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 </a:t>
            </a:r>
            <a:r>
              <a:rPr lang="fr-FR" sz="20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=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 [</a:t>
            </a:r>
            <a:r>
              <a:rPr lang="fr-FR" sz="2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2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10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2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25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]</a:t>
            </a:r>
          </a:p>
          <a:p>
            <a:r>
              <a:rPr lang="fr-FR" sz="20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n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 </a:t>
            </a:r>
            <a:r>
              <a:rPr lang="fr-FR" sz="20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=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 </a:t>
            </a:r>
            <a:r>
              <a:rPr lang="fr-FR" sz="2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32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36F012EE-4CA4-4E0C-953F-C9CF414D78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6987" y="3591974"/>
            <a:ext cx="8542723" cy="3139321"/>
          </a:xfrm>
          <a:prstGeom prst="rect">
            <a:avLst/>
          </a:prstGeom>
          <a:solidFill>
            <a:srgbClr val="343D4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fr-FR" altLang="fr-FR" b="0" i="1" u="none" strike="noStrike" cap="none" normalizeH="0" baseline="0">
                <a:ln>
                  <a:noFill/>
                </a:ln>
                <a:solidFill>
                  <a:srgbClr val="5EB4B4"/>
                </a:solidFill>
                <a:effectLst/>
                <a:latin typeface="Consolas" panose="020B0609020204030204" pitchFamily="49" charset="0"/>
              </a:rPr>
              <a:t>cost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train_days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costs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n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not in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train_days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&gt;=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else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day_cost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costs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&gt;=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else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week_cost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costs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7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&gt;=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else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month_cost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costs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30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&gt;=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else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min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day_cost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week_cost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month_cost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endParaRPr kumimoji="0" lang="fr-FR" altLang="fr-FR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0258108"/>
      </p:ext>
    </p:extLst>
  </p:cSld>
  <p:clrMapOvr>
    <a:masterClrMapping/>
  </p:clrMapOvr>
  <p:transition>
    <p:fade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3547B03C-3242-4F3E-979C-B2DEC27994DB}"/>
              </a:ext>
            </a:extLst>
          </p:cNvPr>
          <p:cNvSpPr/>
          <p:nvPr/>
        </p:nvSpPr>
        <p:spPr bwMode="auto">
          <a:xfrm>
            <a:off x="292541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7D170733-8FAA-4236-80EA-4DD889762254}"/>
              </a:ext>
            </a:extLst>
          </p:cNvPr>
          <p:cNvSpPr/>
          <p:nvPr/>
        </p:nvSpPr>
        <p:spPr bwMode="auto">
          <a:xfrm>
            <a:off x="655257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1400" dirty="0">
              <a:solidFill>
                <a:srgbClr val="F97B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C8FECA02-ABF5-498D-ABFB-9F55FB015425}"/>
              </a:ext>
            </a:extLst>
          </p:cNvPr>
          <p:cNvSpPr/>
          <p:nvPr/>
        </p:nvSpPr>
        <p:spPr bwMode="auto">
          <a:xfrm>
            <a:off x="1017973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3A1ACA2C-7988-4D5D-9F18-C395AFC40A56}"/>
              </a:ext>
            </a:extLst>
          </p:cNvPr>
          <p:cNvSpPr/>
          <p:nvPr/>
        </p:nvSpPr>
        <p:spPr bwMode="auto">
          <a:xfrm>
            <a:off x="1380690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  <a:endParaRPr lang="fr-FR" sz="1400" dirty="0">
              <a:solidFill>
                <a:srgbClr val="F97B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F44F2-B8E1-43A7-A313-5BF26E0A9445}"/>
              </a:ext>
            </a:extLst>
          </p:cNvPr>
          <p:cNvSpPr/>
          <p:nvPr/>
        </p:nvSpPr>
        <p:spPr bwMode="auto">
          <a:xfrm>
            <a:off x="1743406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18AAED3-9556-46C7-BD09-E5FF04BC358C}"/>
              </a:ext>
            </a:extLst>
          </p:cNvPr>
          <p:cNvSpPr/>
          <p:nvPr/>
        </p:nvSpPr>
        <p:spPr bwMode="auto">
          <a:xfrm>
            <a:off x="2106122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5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809C394-913E-40A2-A4B6-CD97C9B650AF}"/>
              </a:ext>
            </a:extLst>
          </p:cNvPr>
          <p:cNvSpPr/>
          <p:nvPr/>
        </p:nvSpPr>
        <p:spPr bwMode="auto">
          <a:xfrm>
            <a:off x="2468838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6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29900E3-C961-4C8D-A93F-0AD8BE79491D}"/>
              </a:ext>
            </a:extLst>
          </p:cNvPr>
          <p:cNvSpPr/>
          <p:nvPr/>
        </p:nvSpPr>
        <p:spPr bwMode="auto">
          <a:xfrm>
            <a:off x="2831555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7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F526571-C411-48A0-9741-69F55123B6AC}"/>
              </a:ext>
            </a:extLst>
          </p:cNvPr>
          <p:cNvSpPr/>
          <p:nvPr/>
        </p:nvSpPr>
        <p:spPr bwMode="auto">
          <a:xfrm>
            <a:off x="3194271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8</a:t>
            </a:r>
            <a:endParaRPr lang="fr-FR" sz="1400" dirty="0">
              <a:solidFill>
                <a:srgbClr val="F97B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C0FD58DC-B568-4164-A9CF-3472BCA80B2B}"/>
              </a:ext>
            </a:extLst>
          </p:cNvPr>
          <p:cNvSpPr/>
          <p:nvPr/>
        </p:nvSpPr>
        <p:spPr bwMode="auto">
          <a:xfrm>
            <a:off x="3556987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9</a:t>
            </a:r>
            <a:endParaRPr lang="fr-FR" sz="1400" dirty="0">
              <a:solidFill>
                <a:srgbClr val="F97B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BD571A5D-D533-43C2-BC6F-241319E06366}"/>
              </a:ext>
            </a:extLst>
          </p:cNvPr>
          <p:cNvSpPr/>
          <p:nvPr/>
        </p:nvSpPr>
        <p:spPr bwMode="auto">
          <a:xfrm>
            <a:off x="3919704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10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E8A0E1AF-3DEC-4F0E-88AB-22322F07CBDB}"/>
              </a:ext>
            </a:extLst>
          </p:cNvPr>
          <p:cNvSpPr/>
          <p:nvPr/>
        </p:nvSpPr>
        <p:spPr bwMode="auto">
          <a:xfrm>
            <a:off x="4282420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11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7020A84C-8CC5-415F-BAE4-C0F29672C204}"/>
              </a:ext>
            </a:extLst>
          </p:cNvPr>
          <p:cNvSpPr/>
          <p:nvPr/>
        </p:nvSpPr>
        <p:spPr bwMode="auto">
          <a:xfrm>
            <a:off x="4645136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12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662B76C-45E0-4E0D-B4F6-CB13809207A8}"/>
              </a:ext>
            </a:extLst>
          </p:cNvPr>
          <p:cNvSpPr/>
          <p:nvPr/>
        </p:nvSpPr>
        <p:spPr bwMode="auto">
          <a:xfrm>
            <a:off x="5007852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13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924040A-4526-4992-B33B-FA7FED246A93}"/>
              </a:ext>
            </a:extLst>
          </p:cNvPr>
          <p:cNvSpPr/>
          <p:nvPr/>
        </p:nvSpPr>
        <p:spPr bwMode="auto">
          <a:xfrm>
            <a:off x="5370569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14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65E39129-AB62-4416-98A2-78DE8E09B72B}"/>
              </a:ext>
            </a:extLst>
          </p:cNvPr>
          <p:cNvSpPr/>
          <p:nvPr/>
        </p:nvSpPr>
        <p:spPr bwMode="auto">
          <a:xfrm>
            <a:off x="5733285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15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FD584E50-AAF4-4814-AEDF-82C23146A672}"/>
              </a:ext>
            </a:extLst>
          </p:cNvPr>
          <p:cNvSpPr/>
          <p:nvPr/>
        </p:nvSpPr>
        <p:spPr bwMode="auto">
          <a:xfrm>
            <a:off x="6095999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16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A74F8F09-9A66-40AF-BFE8-31840F3EE4BF}"/>
              </a:ext>
            </a:extLst>
          </p:cNvPr>
          <p:cNvSpPr/>
          <p:nvPr/>
        </p:nvSpPr>
        <p:spPr bwMode="auto">
          <a:xfrm>
            <a:off x="6458715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17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04F7BB70-13DE-45FC-925B-6581A33A70AF}"/>
              </a:ext>
            </a:extLst>
          </p:cNvPr>
          <p:cNvSpPr/>
          <p:nvPr/>
        </p:nvSpPr>
        <p:spPr bwMode="auto">
          <a:xfrm>
            <a:off x="6821431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18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BC90D1DA-7C99-4057-8035-EB077B130DC1}"/>
              </a:ext>
            </a:extLst>
          </p:cNvPr>
          <p:cNvSpPr/>
          <p:nvPr/>
        </p:nvSpPr>
        <p:spPr bwMode="auto">
          <a:xfrm>
            <a:off x="7184148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19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E7DB2AF4-BDC5-47F8-AA96-1ED65BB4FA5F}"/>
              </a:ext>
            </a:extLst>
          </p:cNvPr>
          <p:cNvSpPr/>
          <p:nvPr/>
        </p:nvSpPr>
        <p:spPr bwMode="auto">
          <a:xfrm>
            <a:off x="7546864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20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8E6F257-62AE-412C-8CA0-9D68B557E46E}"/>
              </a:ext>
            </a:extLst>
          </p:cNvPr>
          <p:cNvSpPr/>
          <p:nvPr/>
        </p:nvSpPr>
        <p:spPr bwMode="auto">
          <a:xfrm>
            <a:off x="7909580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21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FD4D1ECD-0EFF-4A0B-8BBE-757B6DCB1BD5}"/>
              </a:ext>
            </a:extLst>
          </p:cNvPr>
          <p:cNvSpPr/>
          <p:nvPr/>
        </p:nvSpPr>
        <p:spPr bwMode="auto">
          <a:xfrm>
            <a:off x="8272296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22</a:t>
            </a:r>
            <a:endParaRPr lang="fr-FR" sz="1400" dirty="0">
              <a:solidFill>
                <a:srgbClr val="F97B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40E791C4-03D8-40DE-9EE6-D77488845E89}"/>
              </a:ext>
            </a:extLst>
          </p:cNvPr>
          <p:cNvSpPr/>
          <p:nvPr/>
        </p:nvSpPr>
        <p:spPr bwMode="auto">
          <a:xfrm>
            <a:off x="8635013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23</a:t>
            </a:r>
            <a:endParaRPr lang="fr-FR" sz="1400" dirty="0">
              <a:solidFill>
                <a:srgbClr val="F97B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14E04B30-9838-48BE-917C-E9909850CB7A}"/>
              </a:ext>
            </a:extLst>
          </p:cNvPr>
          <p:cNvSpPr/>
          <p:nvPr/>
        </p:nvSpPr>
        <p:spPr bwMode="auto">
          <a:xfrm>
            <a:off x="8997729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24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D9732FFD-A7DC-490F-9D2E-CE72EB46B2FA}"/>
              </a:ext>
            </a:extLst>
          </p:cNvPr>
          <p:cNvSpPr/>
          <p:nvPr/>
        </p:nvSpPr>
        <p:spPr bwMode="auto">
          <a:xfrm>
            <a:off x="9360445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25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F2D18C2-C1B6-4143-B92E-17434D577310}"/>
              </a:ext>
            </a:extLst>
          </p:cNvPr>
          <p:cNvSpPr/>
          <p:nvPr/>
        </p:nvSpPr>
        <p:spPr bwMode="auto">
          <a:xfrm>
            <a:off x="9723162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26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DB9A15EE-35AA-43AD-B4FA-4AF78D8820EC}"/>
              </a:ext>
            </a:extLst>
          </p:cNvPr>
          <p:cNvSpPr/>
          <p:nvPr/>
        </p:nvSpPr>
        <p:spPr bwMode="auto">
          <a:xfrm>
            <a:off x="10085878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27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2D55590-1DA8-40B6-95FC-CE8AC6A6A2AB}"/>
              </a:ext>
            </a:extLst>
          </p:cNvPr>
          <p:cNvSpPr/>
          <p:nvPr/>
        </p:nvSpPr>
        <p:spPr bwMode="auto">
          <a:xfrm>
            <a:off x="10448594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28</a:t>
            </a:r>
            <a:endParaRPr lang="fr-FR" sz="1400" dirty="0">
              <a:solidFill>
                <a:srgbClr val="F97B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9546B2D9-AA7C-4824-BF05-5CCC093FF47F}"/>
              </a:ext>
            </a:extLst>
          </p:cNvPr>
          <p:cNvSpPr/>
          <p:nvPr/>
        </p:nvSpPr>
        <p:spPr bwMode="auto">
          <a:xfrm>
            <a:off x="10811310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29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9D14F9D0-4A7D-4C7C-910D-66A2D3D6270C}"/>
              </a:ext>
            </a:extLst>
          </p:cNvPr>
          <p:cNvSpPr/>
          <p:nvPr/>
        </p:nvSpPr>
        <p:spPr bwMode="auto">
          <a:xfrm>
            <a:off x="11174027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30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531813E2-12A3-449D-94BE-12A4E13DA9C2}"/>
              </a:ext>
            </a:extLst>
          </p:cNvPr>
          <p:cNvSpPr/>
          <p:nvPr/>
        </p:nvSpPr>
        <p:spPr bwMode="auto">
          <a:xfrm>
            <a:off x="11536743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31</a:t>
            </a:r>
            <a:endParaRPr lang="fr-FR" sz="1400" dirty="0">
              <a:solidFill>
                <a:srgbClr val="F97B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8D3806C3-CC39-4B6F-9379-1F852292990E}"/>
              </a:ext>
            </a:extLst>
          </p:cNvPr>
          <p:cNvSpPr/>
          <p:nvPr/>
        </p:nvSpPr>
        <p:spPr bwMode="auto">
          <a:xfrm>
            <a:off x="292541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82648F34-00F5-413F-84A3-72E4FB1C1A62}"/>
              </a:ext>
            </a:extLst>
          </p:cNvPr>
          <p:cNvSpPr/>
          <p:nvPr/>
        </p:nvSpPr>
        <p:spPr bwMode="auto">
          <a:xfrm>
            <a:off x="655257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71538B34-9FEA-43ED-B6C5-DF38E988ED9B}"/>
              </a:ext>
            </a:extLst>
          </p:cNvPr>
          <p:cNvSpPr/>
          <p:nvPr/>
        </p:nvSpPr>
        <p:spPr bwMode="auto">
          <a:xfrm>
            <a:off x="1017973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A7DB71E7-A53C-47DC-9D8F-B9773CD4002D}"/>
              </a:ext>
            </a:extLst>
          </p:cNvPr>
          <p:cNvSpPr/>
          <p:nvPr/>
        </p:nvSpPr>
        <p:spPr bwMode="auto">
          <a:xfrm>
            <a:off x="1380690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8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8468A985-3439-4FE8-A39B-7A4F2882600F}"/>
              </a:ext>
            </a:extLst>
          </p:cNvPr>
          <p:cNvSpPr/>
          <p:nvPr/>
        </p:nvSpPr>
        <p:spPr bwMode="auto">
          <a:xfrm>
            <a:off x="1743406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8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CE42CDED-7010-4052-B0F1-F3E79AA444A9}"/>
              </a:ext>
            </a:extLst>
          </p:cNvPr>
          <p:cNvSpPr/>
          <p:nvPr/>
        </p:nvSpPr>
        <p:spPr bwMode="auto">
          <a:xfrm>
            <a:off x="2106122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8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AE461AA1-6FD9-467C-B633-16C0CF54956B}"/>
              </a:ext>
            </a:extLst>
          </p:cNvPr>
          <p:cNvSpPr/>
          <p:nvPr/>
        </p:nvSpPr>
        <p:spPr bwMode="auto">
          <a:xfrm>
            <a:off x="2468838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8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B8D2D132-CD59-47B1-8EC1-4BF4AF6CF661}"/>
              </a:ext>
            </a:extLst>
          </p:cNvPr>
          <p:cNvSpPr/>
          <p:nvPr/>
        </p:nvSpPr>
        <p:spPr bwMode="auto">
          <a:xfrm>
            <a:off x="2831555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8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F1290EFF-91FB-4A5B-A706-4B037B891D08}"/>
              </a:ext>
            </a:extLst>
          </p:cNvPr>
          <p:cNvSpPr/>
          <p:nvPr/>
        </p:nvSpPr>
        <p:spPr bwMode="auto">
          <a:xfrm>
            <a:off x="3194271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12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A809F9B3-CBE8-4317-AD14-B0F8EC04A28F}"/>
              </a:ext>
            </a:extLst>
          </p:cNvPr>
          <p:cNvSpPr/>
          <p:nvPr/>
        </p:nvSpPr>
        <p:spPr bwMode="auto">
          <a:xfrm>
            <a:off x="3556987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14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15A04756-45BB-4D1F-AF88-8A0FB27CCD51}"/>
              </a:ext>
            </a:extLst>
          </p:cNvPr>
          <p:cNvSpPr/>
          <p:nvPr/>
        </p:nvSpPr>
        <p:spPr bwMode="auto">
          <a:xfrm>
            <a:off x="3919704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14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DDDF20CA-9644-4C0F-BD74-9CCAE2770094}"/>
              </a:ext>
            </a:extLst>
          </p:cNvPr>
          <p:cNvSpPr/>
          <p:nvPr/>
        </p:nvSpPr>
        <p:spPr bwMode="auto">
          <a:xfrm>
            <a:off x="4282420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14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D3F9330E-0FD2-49B8-83D6-559F47A11EC2}"/>
              </a:ext>
            </a:extLst>
          </p:cNvPr>
          <p:cNvSpPr/>
          <p:nvPr/>
        </p:nvSpPr>
        <p:spPr bwMode="auto">
          <a:xfrm>
            <a:off x="4645136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14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A80289C1-525E-4F2A-9BB9-743C1577726C}"/>
              </a:ext>
            </a:extLst>
          </p:cNvPr>
          <p:cNvSpPr/>
          <p:nvPr/>
        </p:nvSpPr>
        <p:spPr bwMode="auto">
          <a:xfrm>
            <a:off x="5007852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14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DE474E56-6324-472A-86D3-3B20831CD51C}"/>
              </a:ext>
            </a:extLst>
          </p:cNvPr>
          <p:cNvSpPr/>
          <p:nvPr/>
        </p:nvSpPr>
        <p:spPr bwMode="auto">
          <a:xfrm>
            <a:off x="5370569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14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AD533051-A6CD-4D6A-8D03-90A6F1AA9508}"/>
              </a:ext>
            </a:extLst>
          </p:cNvPr>
          <p:cNvSpPr/>
          <p:nvPr/>
        </p:nvSpPr>
        <p:spPr bwMode="auto">
          <a:xfrm>
            <a:off x="5733285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14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EF2A8E09-906A-4296-96D8-0A18BE1CDF63}"/>
              </a:ext>
            </a:extLst>
          </p:cNvPr>
          <p:cNvSpPr/>
          <p:nvPr/>
        </p:nvSpPr>
        <p:spPr bwMode="auto">
          <a:xfrm>
            <a:off x="6095999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14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F30BFAC0-D795-4ADE-B371-2BD435DFFCFB}"/>
              </a:ext>
            </a:extLst>
          </p:cNvPr>
          <p:cNvSpPr/>
          <p:nvPr/>
        </p:nvSpPr>
        <p:spPr bwMode="auto">
          <a:xfrm>
            <a:off x="6458715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14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BBE925B3-116B-4DE1-89EA-B1672AA3614E}"/>
              </a:ext>
            </a:extLst>
          </p:cNvPr>
          <p:cNvSpPr/>
          <p:nvPr/>
        </p:nvSpPr>
        <p:spPr bwMode="auto">
          <a:xfrm>
            <a:off x="6821431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14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02164972-405E-41CF-88D0-331943EA6F5E}"/>
              </a:ext>
            </a:extLst>
          </p:cNvPr>
          <p:cNvSpPr/>
          <p:nvPr/>
        </p:nvSpPr>
        <p:spPr bwMode="auto">
          <a:xfrm>
            <a:off x="7184148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14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A7F5445E-BFB4-4C74-9562-7B70D37B80BC}"/>
              </a:ext>
            </a:extLst>
          </p:cNvPr>
          <p:cNvSpPr/>
          <p:nvPr/>
        </p:nvSpPr>
        <p:spPr bwMode="auto">
          <a:xfrm>
            <a:off x="7546864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14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05254600-73DA-4F18-8904-601C08F32CB7}"/>
              </a:ext>
            </a:extLst>
          </p:cNvPr>
          <p:cNvSpPr/>
          <p:nvPr/>
        </p:nvSpPr>
        <p:spPr bwMode="auto">
          <a:xfrm>
            <a:off x="7909580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F9AE57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14</a:t>
            </a:r>
            <a:endParaRPr lang="fr-FR" sz="16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98778FCC-E001-4742-B924-6987A686EC66}"/>
              </a:ext>
            </a:extLst>
          </p:cNvPr>
          <p:cNvSpPr/>
          <p:nvPr/>
        </p:nvSpPr>
        <p:spPr bwMode="auto">
          <a:xfrm>
            <a:off x="8272296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18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408EF320-8C02-4685-ABC5-389F81E7FE50}"/>
              </a:ext>
            </a:extLst>
          </p:cNvPr>
          <p:cNvSpPr/>
          <p:nvPr/>
        </p:nvSpPr>
        <p:spPr bwMode="auto">
          <a:xfrm>
            <a:off x="8635013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22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5C21CC66-7776-4626-8A79-AB114576581B}"/>
              </a:ext>
            </a:extLst>
          </p:cNvPr>
          <p:cNvSpPr/>
          <p:nvPr/>
        </p:nvSpPr>
        <p:spPr bwMode="auto">
          <a:xfrm>
            <a:off x="8997729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22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C9B12B1C-D5D1-47BC-90DD-B901C7C902A4}"/>
              </a:ext>
            </a:extLst>
          </p:cNvPr>
          <p:cNvSpPr/>
          <p:nvPr/>
        </p:nvSpPr>
        <p:spPr bwMode="auto">
          <a:xfrm>
            <a:off x="9360445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22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3A6FD462-0FF1-49E6-BC15-04A8DBCC5E41}"/>
              </a:ext>
            </a:extLst>
          </p:cNvPr>
          <p:cNvSpPr/>
          <p:nvPr/>
        </p:nvSpPr>
        <p:spPr bwMode="auto">
          <a:xfrm>
            <a:off x="9723162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22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741E3C85-A9F5-49D5-927B-7FF00C865BAA}"/>
              </a:ext>
            </a:extLst>
          </p:cNvPr>
          <p:cNvSpPr/>
          <p:nvPr/>
        </p:nvSpPr>
        <p:spPr bwMode="auto">
          <a:xfrm>
            <a:off x="10085878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F9AE57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22</a:t>
            </a:r>
            <a:endParaRPr lang="fr-FR" sz="16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4" name="Freeform: Shape 63">
            <a:extLst>
              <a:ext uri="{FF2B5EF4-FFF2-40B4-BE49-F238E27FC236}">
                <a16:creationId xmlns:a16="http://schemas.microsoft.com/office/drawing/2014/main" id="{87853643-F646-4ACA-A704-10855F0F5D05}"/>
              </a:ext>
            </a:extLst>
          </p:cNvPr>
          <p:cNvSpPr/>
          <p:nvPr/>
        </p:nvSpPr>
        <p:spPr bwMode="auto">
          <a:xfrm>
            <a:off x="10448594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F97B57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24</a:t>
            </a:r>
            <a:endParaRPr lang="fr-FR" sz="16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0247EC92-170A-4DD5-A783-72657954D35D}"/>
              </a:ext>
            </a:extLst>
          </p:cNvPr>
          <p:cNvSpPr/>
          <p:nvPr/>
        </p:nvSpPr>
        <p:spPr bwMode="auto">
          <a:xfrm>
            <a:off x="10811310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78B4B0CE-8F66-4F94-B536-050978745719}"/>
              </a:ext>
            </a:extLst>
          </p:cNvPr>
          <p:cNvSpPr/>
          <p:nvPr/>
        </p:nvSpPr>
        <p:spPr bwMode="auto">
          <a:xfrm>
            <a:off x="11174027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CE165F66-EF39-4E2E-AE10-A70A97221750}"/>
              </a:ext>
            </a:extLst>
          </p:cNvPr>
          <p:cNvSpPr/>
          <p:nvPr/>
        </p:nvSpPr>
        <p:spPr bwMode="auto">
          <a:xfrm>
            <a:off x="11536743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cxnSp>
        <p:nvCxnSpPr>
          <p:cNvPr id="69" name="Connector: Curved 68">
            <a:extLst>
              <a:ext uri="{FF2B5EF4-FFF2-40B4-BE49-F238E27FC236}">
                <a16:creationId xmlns:a16="http://schemas.microsoft.com/office/drawing/2014/main" id="{7F6F1BBB-9852-4935-893B-270AA579C1DB}"/>
              </a:ext>
            </a:extLst>
          </p:cNvPr>
          <p:cNvCxnSpPr>
            <a:cxnSpLocks/>
          </p:cNvCxnSpPr>
          <p:nvPr/>
        </p:nvCxnSpPr>
        <p:spPr>
          <a:xfrm rot="16200000" flipV="1">
            <a:off x="10428022" y="1225287"/>
            <a:ext cx="12700" cy="365760"/>
          </a:xfrm>
          <a:prstGeom prst="curvedConnector3">
            <a:avLst>
              <a:gd name="adj1" fmla="val 1500000"/>
            </a:avLst>
          </a:prstGeom>
          <a:ln w="19050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or: Curved 69">
            <a:extLst>
              <a:ext uri="{FF2B5EF4-FFF2-40B4-BE49-F238E27FC236}">
                <a16:creationId xmlns:a16="http://schemas.microsoft.com/office/drawing/2014/main" id="{B6C181E9-61EC-4251-A6A3-3574DE4C7327}"/>
              </a:ext>
            </a:extLst>
          </p:cNvPr>
          <p:cNvCxnSpPr>
            <a:cxnSpLocks/>
          </p:cNvCxnSpPr>
          <p:nvPr/>
        </p:nvCxnSpPr>
        <p:spPr>
          <a:xfrm rot="16200000" flipV="1">
            <a:off x="9354095" y="116435"/>
            <a:ext cx="12700" cy="2539014"/>
          </a:xfrm>
          <a:prstGeom prst="curvedConnector3">
            <a:avLst>
              <a:gd name="adj1" fmla="val 3700000"/>
            </a:avLst>
          </a:prstGeom>
          <a:ln w="19050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or: Curved 70">
            <a:extLst>
              <a:ext uri="{FF2B5EF4-FFF2-40B4-BE49-F238E27FC236}">
                <a16:creationId xmlns:a16="http://schemas.microsoft.com/office/drawing/2014/main" id="{73BF1885-32E0-406D-9D55-22FADC0035BA}"/>
              </a:ext>
            </a:extLst>
          </p:cNvPr>
          <p:cNvCxnSpPr>
            <a:cxnSpLocks/>
          </p:cNvCxnSpPr>
          <p:nvPr/>
        </p:nvCxnSpPr>
        <p:spPr>
          <a:xfrm rot="16200000" flipV="1">
            <a:off x="5182859" y="-4081583"/>
            <a:ext cx="12700" cy="10881486"/>
          </a:xfrm>
          <a:prstGeom prst="curvedConnector3">
            <a:avLst>
              <a:gd name="adj1" fmla="val 9266677"/>
            </a:avLst>
          </a:prstGeom>
          <a:ln w="19050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A59F8484-1CE9-4FC6-9897-18CCE4CDA817}"/>
              </a:ext>
            </a:extLst>
          </p:cNvPr>
          <p:cNvSpPr/>
          <p:nvPr/>
        </p:nvSpPr>
        <p:spPr bwMode="auto">
          <a:xfrm>
            <a:off x="-198120" y="-63498"/>
            <a:ext cx="490660" cy="2593338"/>
          </a:xfrm>
          <a:prstGeom prst="rect">
            <a:avLst/>
          </a:prstGeom>
          <a:solidFill>
            <a:srgbClr val="343D46"/>
          </a:solidFill>
          <a:ln w="28575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8C2A756E-FCA6-4060-81D9-518A35A27BDE}"/>
                  </a:ext>
                </a:extLst>
              </p:cNvPr>
              <p:cNvSpPr txBox="1"/>
              <p:nvPr/>
            </p:nvSpPr>
            <p:spPr>
              <a:xfrm>
                <a:off x="736970" y="2566909"/>
                <a:ext cx="10718062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𝑑𝑝</m:t>
                      </m:r>
                      <m:d>
                        <m:dPr>
                          <m:begChr m:val="["/>
                          <m:endChr m:val="]"/>
                          <m:ctrlPr>
                            <a:rPr lang="fr-FR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3600" b="0" i="1" smtClean="0">
                              <a:solidFill>
                                <a:srgbClr val="F97B57"/>
                              </a:solidFill>
                              <a:latin typeface="Cambria Math" panose="02040503050406030204" pitchFamily="18" charset="0"/>
                            </a:rPr>
                            <m:t>28</m:t>
                          </m:r>
                        </m:e>
                      </m:d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fr-FR" sz="3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fr-FR" sz="3600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ctrlPr>
                                <a:rPr lang="fr-FR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3600" b="0" i="1" smtClean="0">
                                  <a:solidFill>
                                    <a:srgbClr val="33CCFF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fr-FR" sz="3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fr-FR" sz="3600" b="0" i="1" smtClean="0">
                                  <a:solidFill>
                                    <a:srgbClr val="F9AE57"/>
                                  </a:solidFill>
                                  <a:latin typeface="Cambria Math" panose="02040503050406030204" pitchFamily="18" charset="0"/>
                                </a:rPr>
                                <m:t>22</m:t>
                              </m:r>
                              <m:r>
                                <a:rPr lang="fr-FR" sz="3600" b="0" i="1" smtClean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fr-FR" sz="3600" b="0" i="1" smtClean="0">
                                  <a:solidFill>
                                    <a:srgbClr val="33CCFF"/>
                                  </a:solidFill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  <m:r>
                                <a:rPr lang="fr-FR" sz="3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fr-FR" sz="3600" b="0" i="1" smtClean="0">
                                  <a:solidFill>
                                    <a:srgbClr val="F9AE57"/>
                                  </a:solidFill>
                                  <a:latin typeface="Cambria Math" panose="02040503050406030204" pitchFamily="18" charset="0"/>
                                </a:rPr>
                                <m:t>14</m:t>
                              </m:r>
                              <m:r>
                                <a:rPr lang="fr-FR" sz="3600" b="0" i="1" smtClean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fr-FR" sz="3600" b="0" i="1" smtClean="0">
                                  <a:solidFill>
                                    <a:srgbClr val="33CCFF"/>
                                  </a:solidFill>
                                  <a:latin typeface="Cambria Math" panose="02040503050406030204" pitchFamily="18" charset="0"/>
                                </a:rPr>
                                <m:t>25</m:t>
                              </m:r>
                              <m:r>
                                <a:rPr lang="fr-FR" sz="3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fr-FR" sz="3600" b="0" i="1" smtClean="0">
                                  <a:solidFill>
                                    <a:srgbClr val="F9AE57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e>
                      </m:func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3600" b="0" i="1" smtClean="0">
                          <a:solidFill>
                            <a:srgbClr val="F97B57"/>
                          </a:solidFill>
                          <a:latin typeface="Cambria Math" panose="02040503050406030204" pitchFamily="18" charset="0"/>
                        </a:rPr>
                        <m:t>24</m:t>
                      </m:r>
                    </m:oMath>
                  </m:oMathPara>
                </a14:m>
                <a:endParaRPr lang="fr-FR" sz="3600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8C2A756E-FCA6-4060-81D9-518A35A27B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970" y="2566909"/>
                <a:ext cx="10718062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TextBox 73">
            <a:extLst>
              <a:ext uri="{FF2B5EF4-FFF2-40B4-BE49-F238E27FC236}">
                <a16:creationId xmlns:a16="http://schemas.microsoft.com/office/drawing/2014/main" id="{FC38BC0F-FEF6-4F5A-895B-773DC451EC06}"/>
              </a:ext>
            </a:extLst>
          </p:cNvPr>
          <p:cNvSpPr txBox="1"/>
          <p:nvPr/>
        </p:nvSpPr>
        <p:spPr>
          <a:xfrm>
            <a:off x="133571" y="3566279"/>
            <a:ext cx="30607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>
                <a:solidFill>
                  <a:srgbClr val="33CCFF"/>
                </a:solidFill>
                <a:latin typeface="Eudoxus Sans Medium" pitchFamily="2" charset="0"/>
                <a:cs typeface="Eudoxus Sans Medium" pitchFamily="2" charset="0"/>
              </a:rPr>
              <a:t>input:</a:t>
            </a:r>
          </a:p>
          <a:p>
            <a:r>
              <a:rPr lang="fr-FR" sz="20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train_days </a:t>
            </a:r>
            <a:r>
              <a:rPr lang="fr-FR" sz="20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=</a:t>
            </a:r>
          </a:p>
          <a:p>
            <a:r>
              <a:rPr lang="fr-FR" sz="2000">
                <a:latin typeface="Eudoxus Sans Medium" pitchFamily="2" charset="0"/>
                <a:cs typeface="Eudoxus Sans Medium" pitchFamily="2" charset="0"/>
              </a:rPr>
              <a:t>[</a:t>
            </a:r>
            <a:r>
              <a:rPr lang="fr-FR" sz="2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2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2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8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2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9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2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22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2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23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2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28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2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31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]</a:t>
            </a:r>
            <a:br>
              <a:rPr lang="fr-FR" sz="2000">
                <a:latin typeface="Eudoxus Sans Medium" pitchFamily="2" charset="0"/>
                <a:cs typeface="Eudoxus Sans Medium" pitchFamily="2" charset="0"/>
              </a:rPr>
            </a:br>
            <a:r>
              <a:rPr lang="fr-FR" sz="20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costs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 </a:t>
            </a:r>
            <a:r>
              <a:rPr lang="fr-FR" sz="20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=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 [</a:t>
            </a:r>
            <a:r>
              <a:rPr lang="fr-FR" sz="2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2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10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2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25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]</a:t>
            </a:r>
          </a:p>
          <a:p>
            <a:r>
              <a:rPr lang="fr-FR" sz="20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n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 </a:t>
            </a:r>
            <a:r>
              <a:rPr lang="fr-FR" sz="20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=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 </a:t>
            </a:r>
            <a:r>
              <a:rPr lang="fr-FR" sz="2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32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EB09C44C-7844-47BD-92D9-BB0813542D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6987" y="3591974"/>
            <a:ext cx="8542723" cy="3139321"/>
          </a:xfrm>
          <a:prstGeom prst="rect">
            <a:avLst/>
          </a:prstGeom>
          <a:solidFill>
            <a:srgbClr val="343D4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fr-FR" altLang="fr-FR" b="0" i="1" u="none" strike="noStrike" cap="none" normalizeH="0" baseline="0">
                <a:ln>
                  <a:noFill/>
                </a:ln>
                <a:solidFill>
                  <a:srgbClr val="5EB4B4"/>
                </a:solidFill>
                <a:effectLst/>
                <a:latin typeface="Consolas" panose="020B0609020204030204" pitchFamily="49" charset="0"/>
              </a:rPr>
              <a:t>cost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train_days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costs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n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not in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train_days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&gt;=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else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day_cost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costs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&gt;=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else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week_cost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costs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7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&gt;=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else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month_cost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costs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30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&gt;=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else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min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day_cost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week_cost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month_cost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endParaRPr kumimoji="0" lang="fr-FR" altLang="fr-FR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5714197"/>
      </p:ext>
    </p:extLst>
  </p:cSld>
  <p:clrMapOvr>
    <a:masterClrMapping/>
  </p:clrMapOvr>
  <p:transition>
    <p:fade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3547B03C-3242-4F3E-979C-B2DEC27994DB}"/>
              </a:ext>
            </a:extLst>
          </p:cNvPr>
          <p:cNvSpPr/>
          <p:nvPr/>
        </p:nvSpPr>
        <p:spPr bwMode="auto">
          <a:xfrm>
            <a:off x="292541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7D170733-8FAA-4236-80EA-4DD889762254}"/>
              </a:ext>
            </a:extLst>
          </p:cNvPr>
          <p:cNvSpPr/>
          <p:nvPr/>
        </p:nvSpPr>
        <p:spPr bwMode="auto">
          <a:xfrm>
            <a:off x="655257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1400" dirty="0">
              <a:solidFill>
                <a:srgbClr val="F97B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C8FECA02-ABF5-498D-ABFB-9F55FB015425}"/>
              </a:ext>
            </a:extLst>
          </p:cNvPr>
          <p:cNvSpPr/>
          <p:nvPr/>
        </p:nvSpPr>
        <p:spPr bwMode="auto">
          <a:xfrm>
            <a:off x="1017973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3A1ACA2C-7988-4D5D-9F18-C395AFC40A56}"/>
              </a:ext>
            </a:extLst>
          </p:cNvPr>
          <p:cNvSpPr/>
          <p:nvPr/>
        </p:nvSpPr>
        <p:spPr bwMode="auto">
          <a:xfrm>
            <a:off x="1380690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  <a:endParaRPr lang="fr-FR" sz="1400" dirty="0">
              <a:solidFill>
                <a:srgbClr val="F97B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F44F2-B8E1-43A7-A313-5BF26E0A9445}"/>
              </a:ext>
            </a:extLst>
          </p:cNvPr>
          <p:cNvSpPr/>
          <p:nvPr/>
        </p:nvSpPr>
        <p:spPr bwMode="auto">
          <a:xfrm>
            <a:off x="1743406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18AAED3-9556-46C7-BD09-E5FF04BC358C}"/>
              </a:ext>
            </a:extLst>
          </p:cNvPr>
          <p:cNvSpPr/>
          <p:nvPr/>
        </p:nvSpPr>
        <p:spPr bwMode="auto">
          <a:xfrm>
            <a:off x="2106122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5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809C394-913E-40A2-A4B6-CD97C9B650AF}"/>
              </a:ext>
            </a:extLst>
          </p:cNvPr>
          <p:cNvSpPr/>
          <p:nvPr/>
        </p:nvSpPr>
        <p:spPr bwMode="auto">
          <a:xfrm>
            <a:off x="2468838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6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29900E3-C961-4C8D-A93F-0AD8BE79491D}"/>
              </a:ext>
            </a:extLst>
          </p:cNvPr>
          <p:cNvSpPr/>
          <p:nvPr/>
        </p:nvSpPr>
        <p:spPr bwMode="auto">
          <a:xfrm>
            <a:off x="2831555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7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F526571-C411-48A0-9741-69F55123B6AC}"/>
              </a:ext>
            </a:extLst>
          </p:cNvPr>
          <p:cNvSpPr/>
          <p:nvPr/>
        </p:nvSpPr>
        <p:spPr bwMode="auto">
          <a:xfrm>
            <a:off x="3194271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8</a:t>
            </a:r>
            <a:endParaRPr lang="fr-FR" sz="1400" dirty="0">
              <a:solidFill>
                <a:srgbClr val="F97B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C0FD58DC-B568-4164-A9CF-3472BCA80B2B}"/>
              </a:ext>
            </a:extLst>
          </p:cNvPr>
          <p:cNvSpPr/>
          <p:nvPr/>
        </p:nvSpPr>
        <p:spPr bwMode="auto">
          <a:xfrm>
            <a:off x="3556987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9</a:t>
            </a:r>
            <a:endParaRPr lang="fr-FR" sz="1400" dirty="0">
              <a:solidFill>
                <a:srgbClr val="F97B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BD571A5D-D533-43C2-BC6F-241319E06366}"/>
              </a:ext>
            </a:extLst>
          </p:cNvPr>
          <p:cNvSpPr/>
          <p:nvPr/>
        </p:nvSpPr>
        <p:spPr bwMode="auto">
          <a:xfrm>
            <a:off x="3919704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10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E8A0E1AF-3DEC-4F0E-88AB-22322F07CBDB}"/>
              </a:ext>
            </a:extLst>
          </p:cNvPr>
          <p:cNvSpPr/>
          <p:nvPr/>
        </p:nvSpPr>
        <p:spPr bwMode="auto">
          <a:xfrm>
            <a:off x="4282420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11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7020A84C-8CC5-415F-BAE4-C0F29672C204}"/>
              </a:ext>
            </a:extLst>
          </p:cNvPr>
          <p:cNvSpPr/>
          <p:nvPr/>
        </p:nvSpPr>
        <p:spPr bwMode="auto">
          <a:xfrm>
            <a:off x="4645136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12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662B76C-45E0-4E0D-B4F6-CB13809207A8}"/>
              </a:ext>
            </a:extLst>
          </p:cNvPr>
          <p:cNvSpPr/>
          <p:nvPr/>
        </p:nvSpPr>
        <p:spPr bwMode="auto">
          <a:xfrm>
            <a:off x="5007852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13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924040A-4526-4992-B33B-FA7FED246A93}"/>
              </a:ext>
            </a:extLst>
          </p:cNvPr>
          <p:cNvSpPr/>
          <p:nvPr/>
        </p:nvSpPr>
        <p:spPr bwMode="auto">
          <a:xfrm>
            <a:off x="5370569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14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65E39129-AB62-4416-98A2-78DE8E09B72B}"/>
              </a:ext>
            </a:extLst>
          </p:cNvPr>
          <p:cNvSpPr/>
          <p:nvPr/>
        </p:nvSpPr>
        <p:spPr bwMode="auto">
          <a:xfrm>
            <a:off x="5733285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15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FD584E50-AAF4-4814-AEDF-82C23146A672}"/>
              </a:ext>
            </a:extLst>
          </p:cNvPr>
          <p:cNvSpPr/>
          <p:nvPr/>
        </p:nvSpPr>
        <p:spPr bwMode="auto">
          <a:xfrm>
            <a:off x="6095999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16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A74F8F09-9A66-40AF-BFE8-31840F3EE4BF}"/>
              </a:ext>
            </a:extLst>
          </p:cNvPr>
          <p:cNvSpPr/>
          <p:nvPr/>
        </p:nvSpPr>
        <p:spPr bwMode="auto">
          <a:xfrm>
            <a:off x="6458715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17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04F7BB70-13DE-45FC-925B-6581A33A70AF}"/>
              </a:ext>
            </a:extLst>
          </p:cNvPr>
          <p:cNvSpPr/>
          <p:nvPr/>
        </p:nvSpPr>
        <p:spPr bwMode="auto">
          <a:xfrm>
            <a:off x="6821431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18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BC90D1DA-7C99-4057-8035-EB077B130DC1}"/>
              </a:ext>
            </a:extLst>
          </p:cNvPr>
          <p:cNvSpPr/>
          <p:nvPr/>
        </p:nvSpPr>
        <p:spPr bwMode="auto">
          <a:xfrm>
            <a:off x="7184148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19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E7DB2AF4-BDC5-47F8-AA96-1ED65BB4FA5F}"/>
              </a:ext>
            </a:extLst>
          </p:cNvPr>
          <p:cNvSpPr/>
          <p:nvPr/>
        </p:nvSpPr>
        <p:spPr bwMode="auto">
          <a:xfrm>
            <a:off x="7546864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20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8E6F257-62AE-412C-8CA0-9D68B557E46E}"/>
              </a:ext>
            </a:extLst>
          </p:cNvPr>
          <p:cNvSpPr/>
          <p:nvPr/>
        </p:nvSpPr>
        <p:spPr bwMode="auto">
          <a:xfrm>
            <a:off x="7909580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21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FD4D1ECD-0EFF-4A0B-8BBE-757B6DCB1BD5}"/>
              </a:ext>
            </a:extLst>
          </p:cNvPr>
          <p:cNvSpPr/>
          <p:nvPr/>
        </p:nvSpPr>
        <p:spPr bwMode="auto">
          <a:xfrm>
            <a:off x="8272296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22</a:t>
            </a:r>
            <a:endParaRPr lang="fr-FR" sz="1400" dirty="0">
              <a:solidFill>
                <a:srgbClr val="F97B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40E791C4-03D8-40DE-9EE6-D77488845E89}"/>
              </a:ext>
            </a:extLst>
          </p:cNvPr>
          <p:cNvSpPr/>
          <p:nvPr/>
        </p:nvSpPr>
        <p:spPr bwMode="auto">
          <a:xfrm>
            <a:off x="8635013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23</a:t>
            </a:r>
            <a:endParaRPr lang="fr-FR" sz="1400" dirty="0">
              <a:solidFill>
                <a:srgbClr val="F97B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14E04B30-9838-48BE-917C-E9909850CB7A}"/>
              </a:ext>
            </a:extLst>
          </p:cNvPr>
          <p:cNvSpPr/>
          <p:nvPr/>
        </p:nvSpPr>
        <p:spPr bwMode="auto">
          <a:xfrm>
            <a:off x="8997729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24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D9732FFD-A7DC-490F-9D2E-CE72EB46B2FA}"/>
              </a:ext>
            </a:extLst>
          </p:cNvPr>
          <p:cNvSpPr/>
          <p:nvPr/>
        </p:nvSpPr>
        <p:spPr bwMode="auto">
          <a:xfrm>
            <a:off x="9360445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25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F2D18C2-C1B6-4143-B92E-17434D577310}"/>
              </a:ext>
            </a:extLst>
          </p:cNvPr>
          <p:cNvSpPr/>
          <p:nvPr/>
        </p:nvSpPr>
        <p:spPr bwMode="auto">
          <a:xfrm>
            <a:off x="9723162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26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DB9A15EE-35AA-43AD-B4FA-4AF78D8820EC}"/>
              </a:ext>
            </a:extLst>
          </p:cNvPr>
          <p:cNvSpPr/>
          <p:nvPr/>
        </p:nvSpPr>
        <p:spPr bwMode="auto">
          <a:xfrm>
            <a:off x="10085878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27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2D55590-1DA8-40B6-95FC-CE8AC6A6A2AB}"/>
              </a:ext>
            </a:extLst>
          </p:cNvPr>
          <p:cNvSpPr/>
          <p:nvPr/>
        </p:nvSpPr>
        <p:spPr bwMode="auto">
          <a:xfrm>
            <a:off x="10448594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28</a:t>
            </a:r>
            <a:endParaRPr lang="fr-FR" sz="1400" dirty="0">
              <a:solidFill>
                <a:srgbClr val="F97B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9546B2D9-AA7C-4824-BF05-5CCC093FF47F}"/>
              </a:ext>
            </a:extLst>
          </p:cNvPr>
          <p:cNvSpPr/>
          <p:nvPr/>
        </p:nvSpPr>
        <p:spPr bwMode="auto">
          <a:xfrm>
            <a:off x="10811310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29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9D14F9D0-4A7D-4C7C-910D-66A2D3D6270C}"/>
              </a:ext>
            </a:extLst>
          </p:cNvPr>
          <p:cNvSpPr/>
          <p:nvPr/>
        </p:nvSpPr>
        <p:spPr bwMode="auto">
          <a:xfrm>
            <a:off x="11174027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30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531813E2-12A3-449D-94BE-12A4E13DA9C2}"/>
              </a:ext>
            </a:extLst>
          </p:cNvPr>
          <p:cNvSpPr/>
          <p:nvPr/>
        </p:nvSpPr>
        <p:spPr bwMode="auto">
          <a:xfrm>
            <a:off x="11536743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31</a:t>
            </a:r>
            <a:endParaRPr lang="fr-FR" sz="1400" dirty="0">
              <a:solidFill>
                <a:srgbClr val="F97B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8D3806C3-CC39-4B6F-9379-1F852292990E}"/>
              </a:ext>
            </a:extLst>
          </p:cNvPr>
          <p:cNvSpPr/>
          <p:nvPr/>
        </p:nvSpPr>
        <p:spPr bwMode="auto">
          <a:xfrm>
            <a:off x="292541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82648F34-00F5-413F-84A3-72E4FB1C1A62}"/>
              </a:ext>
            </a:extLst>
          </p:cNvPr>
          <p:cNvSpPr/>
          <p:nvPr/>
        </p:nvSpPr>
        <p:spPr bwMode="auto">
          <a:xfrm>
            <a:off x="655257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71538B34-9FEA-43ED-B6C5-DF38E988ED9B}"/>
              </a:ext>
            </a:extLst>
          </p:cNvPr>
          <p:cNvSpPr/>
          <p:nvPr/>
        </p:nvSpPr>
        <p:spPr bwMode="auto">
          <a:xfrm>
            <a:off x="1017973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A7DB71E7-A53C-47DC-9D8F-B9773CD4002D}"/>
              </a:ext>
            </a:extLst>
          </p:cNvPr>
          <p:cNvSpPr/>
          <p:nvPr/>
        </p:nvSpPr>
        <p:spPr bwMode="auto">
          <a:xfrm>
            <a:off x="1380690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8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8468A985-3439-4FE8-A39B-7A4F2882600F}"/>
              </a:ext>
            </a:extLst>
          </p:cNvPr>
          <p:cNvSpPr/>
          <p:nvPr/>
        </p:nvSpPr>
        <p:spPr bwMode="auto">
          <a:xfrm>
            <a:off x="1743406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8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CE42CDED-7010-4052-B0F1-F3E79AA444A9}"/>
              </a:ext>
            </a:extLst>
          </p:cNvPr>
          <p:cNvSpPr/>
          <p:nvPr/>
        </p:nvSpPr>
        <p:spPr bwMode="auto">
          <a:xfrm>
            <a:off x="2106122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8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AE461AA1-6FD9-467C-B633-16C0CF54956B}"/>
              </a:ext>
            </a:extLst>
          </p:cNvPr>
          <p:cNvSpPr/>
          <p:nvPr/>
        </p:nvSpPr>
        <p:spPr bwMode="auto">
          <a:xfrm>
            <a:off x="2468838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8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B8D2D132-CD59-47B1-8EC1-4BF4AF6CF661}"/>
              </a:ext>
            </a:extLst>
          </p:cNvPr>
          <p:cNvSpPr/>
          <p:nvPr/>
        </p:nvSpPr>
        <p:spPr bwMode="auto">
          <a:xfrm>
            <a:off x="2831555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8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F1290EFF-91FB-4A5B-A706-4B037B891D08}"/>
              </a:ext>
            </a:extLst>
          </p:cNvPr>
          <p:cNvSpPr/>
          <p:nvPr/>
        </p:nvSpPr>
        <p:spPr bwMode="auto">
          <a:xfrm>
            <a:off x="3194271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12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A809F9B3-CBE8-4317-AD14-B0F8EC04A28F}"/>
              </a:ext>
            </a:extLst>
          </p:cNvPr>
          <p:cNvSpPr/>
          <p:nvPr/>
        </p:nvSpPr>
        <p:spPr bwMode="auto">
          <a:xfrm>
            <a:off x="3556987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14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15A04756-45BB-4D1F-AF88-8A0FB27CCD51}"/>
              </a:ext>
            </a:extLst>
          </p:cNvPr>
          <p:cNvSpPr/>
          <p:nvPr/>
        </p:nvSpPr>
        <p:spPr bwMode="auto">
          <a:xfrm>
            <a:off x="3919704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14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DDDF20CA-9644-4C0F-BD74-9CCAE2770094}"/>
              </a:ext>
            </a:extLst>
          </p:cNvPr>
          <p:cNvSpPr/>
          <p:nvPr/>
        </p:nvSpPr>
        <p:spPr bwMode="auto">
          <a:xfrm>
            <a:off x="4282420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14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D3F9330E-0FD2-49B8-83D6-559F47A11EC2}"/>
              </a:ext>
            </a:extLst>
          </p:cNvPr>
          <p:cNvSpPr/>
          <p:nvPr/>
        </p:nvSpPr>
        <p:spPr bwMode="auto">
          <a:xfrm>
            <a:off x="4645136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14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A80289C1-525E-4F2A-9BB9-743C1577726C}"/>
              </a:ext>
            </a:extLst>
          </p:cNvPr>
          <p:cNvSpPr/>
          <p:nvPr/>
        </p:nvSpPr>
        <p:spPr bwMode="auto">
          <a:xfrm>
            <a:off x="5007852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14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DE474E56-6324-472A-86D3-3B20831CD51C}"/>
              </a:ext>
            </a:extLst>
          </p:cNvPr>
          <p:cNvSpPr/>
          <p:nvPr/>
        </p:nvSpPr>
        <p:spPr bwMode="auto">
          <a:xfrm>
            <a:off x="5370569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14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AD533051-A6CD-4D6A-8D03-90A6F1AA9508}"/>
              </a:ext>
            </a:extLst>
          </p:cNvPr>
          <p:cNvSpPr/>
          <p:nvPr/>
        </p:nvSpPr>
        <p:spPr bwMode="auto">
          <a:xfrm>
            <a:off x="5733285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14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EF2A8E09-906A-4296-96D8-0A18BE1CDF63}"/>
              </a:ext>
            </a:extLst>
          </p:cNvPr>
          <p:cNvSpPr/>
          <p:nvPr/>
        </p:nvSpPr>
        <p:spPr bwMode="auto">
          <a:xfrm>
            <a:off x="6095999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14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F30BFAC0-D795-4ADE-B371-2BD435DFFCFB}"/>
              </a:ext>
            </a:extLst>
          </p:cNvPr>
          <p:cNvSpPr/>
          <p:nvPr/>
        </p:nvSpPr>
        <p:spPr bwMode="auto">
          <a:xfrm>
            <a:off x="6458715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14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BBE925B3-116B-4DE1-89EA-B1672AA3614E}"/>
              </a:ext>
            </a:extLst>
          </p:cNvPr>
          <p:cNvSpPr/>
          <p:nvPr/>
        </p:nvSpPr>
        <p:spPr bwMode="auto">
          <a:xfrm>
            <a:off x="6821431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14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02164972-405E-41CF-88D0-331943EA6F5E}"/>
              </a:ext>
            </a:extLst>
          </p:cNvPr>
          <p:cNvSpPr/>
          <p:nvPr/>
        </p:nvSpPr>
        <p:spPr bwMode="auto">
          <a:xfrm>
            <a:off x="7184148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14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A7F5445E-BFB4-4C74-9562-7B70D37B80BC}"/>
              </a:ext>
            </a:extLst>
          </p:cNvPr>
          <p:cNvSpPr/>
          <p:nvPr/>
        </p:nvSpPr>
        <p:spPr bwMode="auto">
          <a:xfrm>
            <a:off x="7546864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14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05254600-73DA-4F18-8904-601C08F32CB7}"/>
              </a:ext>
            </a:extLst>
          </p:cNvPr>
          <p:cNvSpPr/>
          <p:nvPr/>
        </p:nvSpPr>
        <p:spPr bwMode="auto">
          <a:xfrm>
            <a:off x="7909580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14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98778FCC-E001-4742-B924-6987A686EC66}"/>
              </a:ext>
            </a:extLst>
          </p:cNvPr>
          <p:cNvSpPr/>
          <p:nvPr/>
        </p:nvSpPr>
        <p:spPr bwMode="auto">
          <a:xfrm>
            <a:off x="8272296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18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408EF320-8C02-4685-ABC5-389F81E7FE50}"/>
              </a:ext>
            </a:extLst>
          </p:cNvPr>
          <p:cNvSpPr/>
          <p:nvPr/>
        </p:nvSpPr>
        <p:spPr bwMode="auto">
          <a:xfrm>
            <a:off x="8635013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22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5C21CC66-7776-4626-8A79-AB114576581B}"/>
              </a:ext>
            </a:extLst>
          </p:cNvPr>
          <p:cNvSpPr/>
          <p:nvPr/>
        </p:nvSpPr>
        <p:spPr bwMode="auto">
          <a:xfrm>
            <a:off x="8997729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22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C9B12B1C-D5D1-47BC-90DD-B901C7C902A4}"/>
              </a:ext>
            </a:extLst>
          </p:cNvPr>
          <p:cNvSpPr/>
          <p:nvPr/>
        </p:nvSpPr>
        <p:spPr bwMode="auto">
          <a:xfrm>
            <a:off x="9360445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22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3A6FD462-0FF1-49E6-BC15-04A8DBCC5E41}"/>
              </a:ext>
            </a:extLst>
          </p:cNvPr>
          <p:cNvSpPr/>
          <p:nvPr/>
        </p:nvSpPr>
        <p:spPr bwMode="auto">
          <a:xfrm>
            <a:off x="9723162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22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741E3C85-A9F5-49D5-927B-7FF00C865BAA}"/>
              </a:ext>
            </a:extLst>
          </p:cNvPr>
          <p:cNvSpPr/>
          <p:nvPr/>
        </p:nvSpPr>
        <p:spPr bwMode="auto">
          <a:xfrm>
            <a:off x="10085878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22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4" name="Freeform: Shape 63">
            <a:extLst>
              <a:ext uri="{FF2B5EF4-FFF2-40B4-BE49-F238E27FC236}">
                <a16:creationId xmlns:a16="http://schemas.microsoft.com/office/drawing/2014/main" id="{87853643-F646-4ACA-A704-10855F0F5D05}"/>
              </a:ext>
            </a:extLst>
          </p:cNvPr>
          <p:cNvSpPr/>
          <p:nvPr/>
        </p:nvSpPr>
        <p:spPr bwMode="auto">
          <a:xfrm>
            <a:off x="10448594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F9AE57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24</a:t>
            </a:r>
            <a:endParaRPr lang="fr-FR" sz="16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0247EC92-170A-4DD5-A783-72657954D35D}"/>
              </a:ext>
            </a:extLst>
          </p:cNvPr>
          <p:cNvSpPr/>
          <p:nvPr/>
        </p:nvSpPr>
        <p:spPr bwMode="auto">
          <a:xfrm>
            <a:off x="10811310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F97B57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24</a:t>
            </a:r>
            <a:endParaRPr lang="fr-FR" sz="16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78B4B0CE-8F66-4F94-B536-050978745719}"/>
              </a:ext>
            </a:extLst>
          </p:cNvPr>
          <p:cNvSpPr/>
          <p:nvPr/>
        </p:nvSpPr>
        <p:spPr bwMode="auto">
          <a:xfrm>
            <a:off x="11174027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CE165F66-EF39-4E2E-AE10-A70A97221750}"/>
              </a:ext>
            </a:extLst>
          </p:cNvPr>
          <p:cNvSpPr/>
          <p:nvPr/>
        </p:nvSpPr>
        <p:spPr bwMode="auto">
          <a:xfrm>
            <a:off x="11536743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A59F8484-1CE9-4FC6-9897-18CCE4CDA817}"/>
              </a:ext>
            </a:extLst>
          </p:cNvPr>
          <p:cNvSpPr/>
          <p:nvPr/>
        </p:nvSpPr>
        <p:spPr bwMode="auto">
          <a:xfrm>
            <a:off x="-198120" y="-63498"/>
            <a:ext cx="490660" cy="2593338"/>
          </a:xfrm>
          <a:prstGeom prst="rect">
            <a:avLst/>
          </a:prstGeom>
          <a:solidFill>
            <a:srgbClr val="343D46"/>
          </a:solidFill>
          <a:ln w="28575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cxnSp>
        <p:nvCxnSpPr>
          <p:cNvPr id="74" name="Connector: Curved 73">
            <a:extLst>
              <a:ext uri="{FF2B5EF4-FFF2-40B4-BE49-F238E27FC236}">
                <a16:creationId xmlns:a16="http://schemas.microsoft.com/office/drawing/2014/main" id="{9D05AB67-3E69-4DD4-9120-D04FDFE741A0}"/>
              </a:ext>
            </a:extLst>
          </p:cNvPr>
          <p:cNvCxnSpPr>
            <a:cxnSpLocks/>
          </p:cNvCxnSpPr>
          <p:nvPr/>
        </p:nvCxnSpPr>
        <p:spPr>
          <a:xfrm rot="16200000" flipV="1">
            <a:off x="10806482" y="1225287"/>
            <a:ext cx="12700" cy="365760"/>
          </a:xfrm>
          <a:prstGeom prst="curvedConnector3">
            <a:avLst>
              <a:gd name="adj1" fmla="val 1500000"/>
            </a:avLst>
          </a:prstGeom>
          <a:ln w="19050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2E4D6E46-DCB1-4CA7-9C83-E4FDF2D2C3B6}"/>
              </a:ext>
            </a:extLst>
          </p:cNvPr>
          <p:cNvSpPr txBox="1"/>
          <p:nvPr/>
        </p:nvSpPr>
        <p:spPr>
          <a:xfrm>
            <a:off x="133571" y="3566279"/>
            <a:ext cx="30607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>
                <a:solidFill>
                  <a:srgbClr val="33CCFF"/>
                </a:solidFill>
                <a:latin typeface="Eudoxus Sans Medium" pitchFamily="2" charset="0"/>
                <a:cs typeface="Eudoxus Sans Medium" pitchFamily="2" charset="0"/>
              </a:rPr>
              <a:t>input:</a:t>
            </a:r>
          </a:p>
          <a:p>
            <a:r>
              <a:rPr lang="fr-FR" sz="20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train_days </a:t>
            </a:r>
            <a:r>
              <a:rPr lang="fr-FR" sz="20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=</a:t>
            </a:r>
          </a:p>
          <a:p>
            <a:r>
              <a:rPr lang="fr-FR" sz="2000">
                <a:latin typeface="Eudoxus Sans Medium" pitchFamily="2" charset="0"/>
                <a:cs typeface="Eudoxus Sans Medium" pitchFamily="2" charset="0"/>
              </a:rPr>
              <a:t>[</a:t>
            </a:r>
            <a:r>
              <a:rPr lang="fr-FR" sz="2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2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2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8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2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9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2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22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2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23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2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28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2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31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]</a:t>
            </a:r>
            <a:br>
              <a:rPr lang="fr-FR" sz="2000">
                <a:latin typeface="Eudoxus Sans Medium" pitchFamily="2" charset="0"/>
                <a:cs typeface="Eudoxus Sans Medium" pitchFamily="2" charset="0"/>
              </a:rPr>
            </a:br>
            <a:r>
              <a:rPr lang="fr-FR" sz="20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costs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 </a:t>
            </a:r>
            <a:r>
              <a:rPr lang="fr-FR" sz="20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=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 [</a:t>
            </a:r>
            <a:r>
              <a:rPr lang="fr-FR" sz="2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2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10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2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25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]</a:t>
            </a:r>
          </a:p>
          <a:p>
            <a:r>
              <a:rPr lang="fr-FR" sz="20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n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 </a:t>
            </a:r>
            <a:r>
              <a:rPr lang="fr-FR" sz="20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=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 </a:t>
            </a:r>
            <a:r>
              <a:rPr lang="fr-FR" sz="2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32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098CF519-9D0F-451C-B847-ADE0783CDA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6987" y="3591974"/>
            <a:ext cx="8542723" cy="3139321"/>
          </a:xfrm>
          <a:prstGeom prst="rect">
            <a:avLst/>
          </a:prstGeom>
          <a:solidFill>
            <a:srgbClr val="343D4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fr-FR" altLang="fr-FR" b="0" i="1" u="none" strike="noStrike" cap="none" normalizeH="0" baseline="0">
                <a:ln>
                  <a:noFill/>
                </a:ln>
                <a:solidFill>
                  <a:srgbClr val="5EB4B4"/>
                </a:solidFill>
                <a:effectLst/>
                <a:latin typeface="Consolas" panose="020B0609020204030204" pitchFamily="49" charset="0"/>
              </a:rPr>
              <a:t>cost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train_days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costs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n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not in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train_days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&gt;=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else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day_cost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costs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&gt;=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else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week_cost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costs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7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&gt;=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else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month_cost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costs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30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&gt;=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else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min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day_cost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week_cost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month_cost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endParaRPr kumimoji="0" lang="fr-FR" altLang="fr-FR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3471746"/>
      </p:ext>
    </p:extLst>
  </p:cSld>
  <p:clrMapOvr>
    <a:masterClrMapping/>
  </p:clrMapOvr>
  <p:transition>
    <p:fade/>
  </p:transition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3547B03C-3242-4F3E-979C-B2DEC27994DB}"/>
              </a:ext>
            </a:extLst>
          </p:cNvPr>
          <p:cNvSpPr/>
          <p:nvPr/>
        </p:nvSpPr>
        <p:spPr bwMode="auto">
          <a:xfrm>
            <a:off x="292541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7D170733-8FAA-4236-80EA-4DD889762254}"/>
              </a:ext>
            </a:extLst>
          </p:cNvPr>
          <p:cNvSpPr/>
          <p:nvPr/>
        </p:nvSpPr>
        <p:spPr bwMode="auto">
          <a:xfrm>
            <a:off x="655257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1400" dirty="0">
              <a:solidFill>
                <a:srgbClr val="F97B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C8FECA02-ABF5-498D-ABFB-9F55FB015425}"/>
              </a:ext>
            </a:extLst>
          </p:cNvPr>
          <p:cNvSpPr/>
          <p:nvPr/>
        </p:nvSpPr>
        <p:spPr bwMode="auto">
          <a:xfrm>
            <a:off x="1017973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3A1ACA2C-7988-4D5D-9F18-C395AFC40A56}"/>
              </a:ext>
            </a:extLst>
          </p:cNvPr>
          <p:cNvSpPr/>
          <p:nvPr/>
        </p:nvSpPr>
        <p:spPr bwMode="auto">
          <a:xfrm>
            <a:off x="1380690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  <a:endParaRPr lang="fr-FR" sz="1400" dirty="0">
              <a:solidFill>
                <a:srgbClr val="F97B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F44F2-B8E1-43A7-A313-5BF26E0A9445}"/>
              </a:ext>
            </a:extLst>
          </p:cNvPr>
          <p:cNvSpPr/>
          <p:nvPr/>
        </p:nvSpPr>
        <p:spPr bwMode="auto">
          <a:xfrm>
            <a:off x="1743406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18AAED3-9556-46C7-BD09-E5FF04BC358C}"/>
              </a:ext>
            </a:extLst>
          </p:cNvPr>
          <p:cNvSpPr/>
          <p:nvPr/>
        </p:nvSpPr>
        <p:spPr bwMode="auto">
          <a:xfrm>
            <a:off x="2106122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5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809C394-913E-40A2-A4B6-CD97C9B650AF}"/>
              </a:ext>
            </a:extLst>
          </p:cNvPr>
          <p:cNvSpPr/>
          <p:nvPr/>
        </p:nvSpPr>
        <p:spPr bwMode="auto">
          <a:xfrm>
            <a:off x="2468838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6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29900E3-C961-4C8D-A93F-0AD8BE79491D}"/>
              </a:ext>
            </a:extLst>
          </p:cNvPr>
          <p:cNvSpPr/>
          <p:nvPr/>
        </p:nvSpPr>
        <p:spPr bwMode="auto">
          <a:xfrm>
            <a:off x="2831555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7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F526571-C411-48A0-9741-69F55123B6AC}"/>
              </a:ext>
            </a:extLst>
          </p:cNvPr>
          <p:cNvSpPr/>
          <p:nvPr/>
        </p:nvSpPr>
        <p:spPr bwMode="auto">
          <a:xfrm>
            <a:off x="3194271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8</a:t>
            </a:r>
            <a:endParaRPr lang="fr-FR" sz="1400" dirty="0">
              <a:solidFill>
                <a:srgbClr val="F97B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C0FD58DC-B568-4164-A9CF-3472BCA80B2B}"/>
              </a:ext>
            </a:extLst>
          </p:cNvPr>
          <p:cNvSpPr/>
          <p:nvPr/>
        </p:nvSpPr>
        <p:spPr bwMode="auto">
          <a:xfrm>
            <a:off x="3556987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9</a:t>
            </a:r>
            <a:endParaRPr lang="fr-FR" sz="1400" dirty="0">
              <a:solidFill>
                <a:srgbClr val="F97B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BD571A5D-D533-43C2-BC6F-241319E06366}"/>
              </a:ext>
            </a:extLst>
          </p:cNvPr>
          <p:cNvSpPr/>
          <p:nvPr/>
        </p:nvSpPr>
        <p:spPr bwMode="auto">
          <a:xfrm>
            <a:off x="3919704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10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E8A0E1AF-3DEC-4F0E-88AB-22322F07CBDB}"/>
              </a:ext>
            </a:extLst>
          </p:cNvPr>
          <p:cNvSpPr/>
          <p:nvPr/>
        </p:nvSpPr>
        <p:spPr bwMode="auto">
          <a:xfrm>
            <a:off x="4282420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11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7020A84C-8CC5-415F-BAE4-C0F29672C204}"/>
              </a:ext>
            </a:extLst>
          </p:cNvPr>
          <p:cNvSpPr/>
          <p:nvPr/>
        </p:nvSpPr>
        <p:spPr bwMode="auto">
          <a:xfrm>
            <a:off x="4645136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12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662B76C-45E0-4E0D-B4F6-CB13809207A8}"/>
              </a:ext>
            </a:extLst>
          </p:cNvPr>
          <p:cNvSpPr/>
          <p:nvPr/>
        </p:nvSpPr>
        <p:spPr bwMode="auto">
          <a:xfrm>
            <a:off x="5007852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13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924040A-4526-4992-B33B-FA7FED246A93}"/>
              </a:ext>
            </a:extLst>
          </p:cNvPr>
          <p:cNvSpPr/>
          <p:nvPr/>
        </p:nvSpPr>
        <p:spPr bwMode="auto">
          <a:xfrm>
            <a:off x="5370569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14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65E39129-AB62-4416-98A2-78DE8E09B72B}"/>
              </a:ext>
            </a:extLst>
          </p:cNvPr>
          <p:cNvSpPr/>
          <p:nvPr/>
        </p:nvSpPr>
        <p:spPr bwMode="auto">
          <a:xfrm>
            <a:off x="5733285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15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FD584E50-AAF4-4814-AEDF-82C23146A672}"/>
              </a:ext>
            </a:extLst>
          </p:cNvPr>
          <p:cNvSpPr/>
          <p:nvPr/>
        </p:nvSpPr>
        <p:spPr bwMode="auto">
          <a:xfrm>
            <a:off x="6095999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16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A74F8F09-9A66-40AF-BFE8-31840F3EE4BF}"/>
              </a:ext>
            </a:extLst>
          </p:cNvPr>
          <p:cNvSpPr/>
          <p:nvPr/>
        </p:nvSpPr>
        <p:spPr bwMode="auto">
          <a:xfrm>
            <a:off x="6458715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17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04F7BB70-13DE-45FC-925B-6581A33A70AF}"/>
              </a:ext>
            </a:extLst>
          </p:cNvPr>
          <p:cNvSpPr/>
          <p:nvPr/>
        </p:nvSpPr>
        <p:spPr bwMode="auto">
          <a:xfrm>
            <a:off x="6821431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18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BC90D1DA-7C99-4057-8035-EB077B130DC1}"/>
              </a:ext>
            </a:extLst>
          </p:cNvPr>
          <p:cNvSpPr/>
          <p:nvPr/>
        </p:nvSpPr>
        <p:spPr bwMode="auto">
          <a:xfrm>
            <a:off x="7184148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19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E7DB2AF4-BDC5-47F8-AA96-1ED65BB4FA5F}"/>
              </a:ext>
            </a:extLst>
          </p:cNvPr>
          <p:cNvSpPr/>
          <p:nvPr/>
        </p:nvSpPr>
        <p:spPr bwMode="auto">
          <a:xfrm>
            <a:off x="7546864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20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8E6F257-62AE-412C-8CA0-9D68B557E46E}"/>
              </a:ext>
            </a:extLst>
          </p:cNvPr>
          <p:cNvSpPr/>
          <p:nvPr/>
        </p:nvSpPr>
        <p:spPr bwMode="auto">
          <a:xfrm>
            <a:off x="7909580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21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FD4D1ECD-0EFF-4A0B-8BBE-757B6DCB1BD5}"/>
              </a:ext>
            </a:extLst>
          </p:cNvPr>
          <p:cNvSpPr/>
          <p:nvPr/>
        </p:nvSpPr>
        <p:spPr bwMode="auto">
          <a:xfrm>
            <a:off x="8272296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22</a:t>
            </a:r>
            <a:endParaRPr lang="fr-FR" sz="1400" dirty="0">
              <a:solidFill>
                <a:srgbClr val="F97B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40E791C4-03D8-40DE-9EE6-D77488845E89}"/>
              </a:ext>
            </a:extLst>
          </p:cNvPr>
          <p:cNvSpPr/>
          <p:nvPr/>
        </p:nvSpPr>
        <p:spPr bwMode="auto">
          <a:xfrm>
            <a:off x="8635013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23</a:t>
            </a:r>
            <a:endParaRPr lang="fr-FR" sz="1400" dirty="0">
              <a:solidFill>
                <a:srgbClr val="F97B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14E04B30-9838-48BE-917C-E9909850CB7A}"/>
              </a:ext>
            </a:extLst>
          </p:cNvPr>
          <p:cNvSpPr/>
          <p:nvPr/>
        </p:nvSpPr>
        <p:spPr bwMode="auto">
          <a:xfrm>
            <a:off x="8997729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24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D9732FFD-A7DC-490F-9D2E-CE72EB46B2FA}"/>
              </a:ext>
            </a:extLst>
          </p:cNvPr>
          <p:cNvSpPr/>
          <p:nvPr/>
        </p:nvSpPr>
        <p:spPr bwMode="auto">
          <a:xfrm>
            <a:off x="9360445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25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F2D18C2-C1B6-4143-B92E-17434D577310}"/>
              </a:ext>
            </a:extLst>
          </p:cNvPr>
          <p:cNvSpPr/>
          <p:nvPr/>
        </p:nvSpPr>
        <p:spPr bwMode="auto">
          <a:xfrm>
            <a:off x="9723162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26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DB9A15EE-35AA-43AD-B4FA-4AF78D8820EC}"/>
              </a:ext>
            </a:extLst>
          </p:cNvPr>
          <p:cNvSpPr/>
          <p:nvPr/>
        </p:nvSpPr>
        <p:spPr bwMode="auto">
          <a:xfrm>
            <a:off x="10085878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27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2D55590-1DA8-40B6-95FC-CE8AC6A6A2AB}"/>
              </a:ext>
            </a:extLst>
          </p:cNvPr>
          <p:cNvSpPr/>
          <p:nvPr/>
        </p:nvSpPr>
        <p:spPr bwMode="auto">
          <a:xfrm>
            <a:off x="10448594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28</a:t>
            </a:r>
            <a:endParaRPr lang="fr-FR" sz="1400" dirty="0">
              <a:solidFill>
                <a:srgbClr val="F97B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9546B2D9-AA7C-4824-BF05-5CCC093FF47F}"/>
              </a:ext>
            </a:extLst>
          </p:cNvPr>
          <p:cNvSpPr/>
          <p:nvPr/>
        </p:nvSpPr>
        <p:spPr bwMode="auto">
          <a:xfrm>
            <a:off x="10811310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29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9D14F9D0-4A7D-4C7C-910D-66A2D3D6270C}"/>
              </a:ext>
            </a:extLst>
          </p:cNvPr>
          <p:cNvSpPr/>
          <p:nvPr/>
        </p:nvSpPr>
        <p:spPr bwMode="auto">
          <a:xfrm>
            <a:off x="11174027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30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531813E2-12A3-449D-94BE-12A4E13DA9C2}"/>
              </a:ext>
            </a:extLst>
          </p:cNvPr>
          <p:cNvSpPr/>
          <p:nvPr/>
        </p:nvSpPr>
        <p:spPr bwMode="auto">
          <a:xfrm>
            <a:off x="11536743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31</a:t>
            </a:r>
            <a:endParaRPr lang="fr-FR" sz="1400" dirty="0">
              <a:solidFill>
                <a:srgbClr val="F97B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8D3806C3-CC39-4B6F-9379-1F852292990E}"/>
              </a:ext>
            </a:extLst>
          </p:cNvPr>
          <p:cNvSpPr/>
          <p:nvPr/>
        </p:nvSpPr>
        <p:spPr bwMode="auto">
          <a:xfrm>
            <a:off x="292541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82648F34-00F5-413F-84A3-72E4FB1C1A62}"/>
              </a:ext>
            </a:extLst>
          </p:cNvPr>
          <p:cNvSpPr/>
          <p:nvPr/>
        </p:nvSpPr>
        <p:spPr bwMode="auto">
          <a:xfrm>
            <a:off x="655257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71538B34-9FEA-43ED-B6C5-DF38E988ED9B}"/>
              </a:ext>
            </a:extLst>
          </p:cNvPr>
          <p:cNvSpPr/>
          <p:nvPr/>
        </p:nvSpPr>
        <p:spPr bwMode="auto">
          <a:xfrm>
            <a:off x="1017973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A7DB71E7-A53C-47DC-9D8F-B9773CD4002D}"/>
              </a:ext>
            </a:extLst>
          </p:cNvPr>
          <p:cNvSpPr/>
          <p:nvPr/>
        </p:nvSpPr>
        <p:spPr bwMode="auto">
          <a:xfrm>
            <a:off x="1380690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8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8468A985-3439-4FE8-A39B-7A4F2882600F}"/>
              </a:ext>
            </a:extLst>
          </p:cNvPr>
          <p:cNvSpPr/>
          <p:nvPr/>
        </p:nvSpPr>
        <p:spPr bwMode="auto">
          <a:xfrm>
            <a:off x="1743406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8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CE42CDED-7010-4052-B0F1-F3E79AA444A9}"/>
              </a:ext>
            </a:extLst>
          </p:cNvPr>
          <p:cNvSpPr/>
          <p:nvPr/>
        </p:nvSpPr>
        <p:spPr bwMode="auto">
          <a:xfrm>
            <a:off x="2106122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8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AE461AA1-6FD9-467C-B633-16C0CF54956B}"/>
              </a:ext>
            </a:extLst>
          </p:cNvPr>
          <p:cNvSpPr/>
          <p:nvPr/>
        </p:nvSpPr>
        <p:spPr bwMode="auto">
          <a:xfrm>
            <a:off x="2468838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8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B8D2D132-CD59-47B1-8EC1-4BF4AF6CF661}"/>
              </a:ext>
            </a:extLst>
          </p:cNvPr>
          <p:cNvSpPr/>
          <p:nvPr/>
        </p:nvSpPr>
        <p:spPr bwMode="auto">
          <a:xfrm>
            <a:off x="2831555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8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F1290EFF-91FB-4A5B-A706-4B037B891D08}"/>
              </a:ext>
            </a:extLst>
          </p:cNvPr>
          <p:cNvSpPr/>
          <p:nvPr/>
        </p:nvSpPr>
        <p:spPr bwMode="auto">
          <a:xfrm>
            <a:off x="3194271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12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A809F9B3-CBE8-4317-AD14-B0F8EC04A28F}"/>
              </a:ext>
            </a:extLst>
          </p:cNvPr>
          <p:cNvSpPr/>
          <p:nvPr/>
        </p:nvSpPr>
        <p:spPr bwMode="auto">
          <a:xfrm>
            <a:off x="3556987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14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15A04756-45BB-4D1F-AF88-8A0FB27CCD51}"/>
              </a:ext>
            </a:extLst>
          </p:cNvPr>
          <p:cNvSpPr/>
          <p:nvPr/>
        </p:nvSpPr>
        <p:spPr bwMode="auto">
          <a:xfrm>
            <a:off x="3919704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14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DDDF20CA-9644-4C0F-BD74-9CCAE2770094}"/>
              </a:ext>
            </a:extLst>
          </p:cNvPr>
          <p:cNvSpPr/>
          <p:nvPr/>
        </p:nvSpPr>
        <p:spPr bwMode="auto">
          <a:xfrm>
            <a:off x="4282420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14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D3F9330E-0FD2-49B8-83D6-559F47A11EC2}"/>
              </a:ext>
            </a:extLst>
          </p:cNvPr>
          <p:cNvSpPr/>
          <p:nvPr/>
        </p:nvSpPr>
        <p:spPr bwMode="auto">
          <a:xfrm>
            <a:off x="4645136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14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A80289C1-525E-4F2A-9BB9-743C1577726C}"/>
              </a:ext>
            </a:extLst>
          </p:cNvPr>
          <p:cNvSpPr/>
          <p:nvPr/>
        </p:nvSpPr>
        <p:spPr bwMode="auto">
          <a:xfrm>
            <a:off x="5007852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14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DE474E56-6324-472A-86D3-3B20831CD51C}"/>
              </a:ext>
            </a:extLst>
          </p:cNvPr>
          <p:cNvSpPr/>
          <p:nvPr/>
        </p:nvSpPr>
        <p:spPr bwMode="auto">
          <a:xfrm>
            <a:off x="5370569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14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AD533051-A6CD-4D6A-8D03-90A6F1AA9508}"/>
              </a:ext>
            </a:extLst>
          </p:cNvPr>
          <p:cNvSpPr/>
          <p:nvPr/>
        </p:nvSpPr>
        <p:spPr bwMode="auto">
          <a:xfrm>
            <a:off x="5733285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14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EF2A8E09-906A-4296-96D8-0A18BE1CDF63}"/>
              </a:ext>
            </a:extLst>
          </p:cNvPr>
          <p:cNvSpPr/>
          <p:nvPr/>
        </p:nvSpPr>
        <p:spPr bwMode="auto">
          <a:xfrm>
            <a:off x="6095999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14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F30BFAC0-D795-4ADE-B371-2BD435DFFCFB}"/>
              </a:ext>
            </a:extLst>
          </p:cNvPr>
          <p:cNvSpPr/>
          <p:nvPr/>
        </p:nvSpPr>
        <p:spPr bwMode="auto">
          <a:xfrm>
            <a:off x="6458715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14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BBE925B3-116B-4DE1-89EA-B1672AA3614E}"/>
              </a:ext>
            </a:extLst>
          </p:cNvPr>
          <p:cNvSpPr/>
          <p:nvPr/>
        </p:nvSpPr>
        <p:spPr bwMode="auto">
          <a:xfrm>
            <a:off x="6821431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14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02164972-405E-41CF-88D0-331943EA6F5E}"/>
              </a:ext>
            </a:extLst>
          </p:cNvPr>
          <p:cNvSpPr/>
          <p:nvPr/>
        </p:nvSpPr>
        <p:spPr bwMode="auto">
          <a:xfrm>
            <a:off x="7184148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14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A7F5445E-BFB4-4C74-9562-7B70D37B80BC}"/>
              </a:ext>
            </a:extLst>
          </p:cNvPr>
          <p:cNvSpPr/>
          <p:nvPr/>
        </p:nvSpPr>
        <p:spPr bwMode="auto">
          <a:xfrm>
            <a:off x="7546864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14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05254600-73DA-4F18-8904-601C08F32CB7}"/>
              </a:ext>
            </a:extLst>
          </p:cNvPr>
          <p:cNvSpPr/>
          <p:nvPr/>
        </p:nvSpPr>
        <p:spPr bwMode="auto">
          <a:xfrm>
            <a:off x="7909580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14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98778FCC-E001-4742-B924-6987A686EC66}"/>
              </a:ext>
            </a:extLst>
          </p:cNvPr>
          <p:cNvSpPr/>
          <p:nvPr/>
        </p:nvSpPr>
        <p:spPr bwMode="auto">
          <a:xfrm>
            <a:off x="8272296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18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408EF320-8C02-4685-ABC5-389F81E7FE50}"/>
              </a:ext>
            </a:extLst>
          </p:cNvPr>
          <p:cNvSpPr/>
          <p:nvPr/>
        </p:nvSpPr>
        <p:spPr bwMode="auto">
          <a:xfrm>
            <a:off x="8635013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22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5C21CC66-7776-4626-8A79-AB114576581B}"/>
              </a:ext>
            </a:extLst>
          </p:cNvPr>
          <p:cNvSpPr/>
          <p:nvPr/>
        </p:nvSpPr>
        <p:spPr bwMode="auto">
          <a:xfrm>
            <a:off x="8997729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22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C9B12B1C-D5D1-47BC-90DD-B901C7C902A4}"/>
              </a:ext>
            </a:extLst>
          </p:cNvPr>
          <p:cNvSpPr/>
          <p:nvPr/>
        </p:nvSpPr>
        <p:spPr bwMode="auto">
          <a:xfrm>
            <a:off x="9360445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22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3A6FD462-0FF1-49E6-BC15-04A8DBCC5E41}"/>
              </a:ext>
            </a:extLst>
          </p:cNvPr>
          <p:cNvSpPr/>
          <p:nvPr/>
        </p:nvSpPr>
        <p:spPr bwMode="auto">
          <a:xfrm>
            <a:off x="9723162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22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741E3C85-A9F5-49D5-927B-7FF00C865BAA}"/>
              </a:ext>
            </a:extLst>
          </p:cNvPr>
          <p:cNvSpPr/>
          <p:nvPr/>
        </p:nvSpPr>
        <p:spPr bwMode="auto">
          <a:xfrm>
            <a:off x="10085878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22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4" name="Freeform: Shape 63">
            <a:extLst>
              <a:ext uri="{FF2B5EF4-FFF2-40B4-BE49-F238E27FC236}">
                <a16:creationId xmlns:a16="http://schemas.microsoft.com/office/drawing/2014/main" id="{87853643-F646-4ACA-A704-10855F0F5D05}"/>
              </a:ext>
            </a:extLst>
          </p:cNvPr>
          <p:cNvSpPr/>
          <p:nvPr/>
        </p:nvSpPr>
        <p:spPr bwMode="auto">
          <a:xfrm>
            <a:off x="10448594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24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0247EC92-170A-4DD5-A783-72657954D35D}"/>
              </a:ext>
            </a:extLst>
          </p:cNvPr>
          <p:cNvSpPr/>
          <p:nvPr/>
        </p:nvSpPr>
        <p:spPr bwMode="auto">
          <a:xfrm>
            <a:off x="10811310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F9AE57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24</a:t>
            </a:r>
            <a:endParaRPr lang="fr-FR" sz="16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78B4B0CE-8F66-4F94-B536-050978745719}"/>
              </a:ext>
            </a:extLst>
          </p:cNvPr>
          <p:cNvSpPr/>
          <p:nvPr/>
        </p:nvSpPr>
        <p:spPr bwMode="auto">
          <a:xfrm>
            <a:off x="11174027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F97B57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24</a:t>
            </a:r>
            <a:endParaRPr lang="fr-FR" sz="16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CE165F66-EF39-4E2E-AE10-A70A97221750}"/>
              </a:ext>
            </a:extLst>
          </p:cNvPr>
          <p:cNvSpPr/>
          <p:nvPr/>
        </p:nvSpPr>
        <p:spPr bwMode="auto">
          <a:xfrm>
            <a:off x="11536743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A59F8484-1CE9-4FC6-9897-18CCE4CDA817}"/>
              </a:ext>
            </a:extLst>
          </p:cNvPr>
          <p:cNvSpPr/>
          <p:nvPr/>
        </p:nvSpPr>
        <p:spPr bwMode="auto">
          <a:xfrm>
            <a:off x="-198120" y="-63498"/>
            <a:ext cx="490660" cy="2593338"/>
          </a:xfrm>
          <a:prstGeom prst="rect">
            <a:avLst/>
          </a:prstGeom>
          <a:solidFill>
            <a:srgbClr val="343D46"/>
          </a:solidFill>
          <a:ln w="28575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cxnSp>
        <p:nvCxnSpPr>
          <p:cNvPr id="69" name="Connector: Curved 68">
            <a:extLst>
              <a:ext uri="{FF2B5EF4-FFF2-40B4-BE49-F238E27FC236}">
                <a16:creationId xmlns:a16="http://schemas.microsoft.com/office/drawing/2014/main" id="{E1C63A71-959D-4A3F-A593-677BFF0414E0}"/>
              </a:ext>
            </a:extLst>
          </p:cNvPr>
          <p:cNvCxnSpPr>
            <a:cxnSpLocks/>
          </p:cNvCxnSpPr>
          <p:nvPr/>
        </p:nvCxnSpPr>
        <p:spPr>
          <a:xfrm rot="16200000" flipV="1">
            <a:off x="11166155" y="1225287"/>
            <a:ext cx="12700" cy="365760"/>
          </a:xfrm>
          <a:prstGeom prst="curvedConnector3">
            <a:avLst>
              <a:gd name="adj1" fmla="val 1500000"/>
            </a:avLst>
          </a:prstGeom>
          <a:ln w="19050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F97AF24A-0179-49FD-BA46-06609F4B527D}"/>
              </a:ext>
            </a:extLst>
          </p:cNvPr>
          <p:cNvSpPr txBox="1"/>
          <p:nvPr/>
        </p:nvSpPr>
        <p:spPr>
          <a:xfrm>
            <a:off x="133571" y="3566279"/>
            <a:ext cx="30607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>
                <a:solidFill>
                  <a:srgbClr val="33CCFF"/>
                </a:solidFill>
                <a:latin typeface="Eudoxus Sans Medium" pitchFamily="2" charset="0"/>
                <a:cs typeface="Eudoxus Sans Medium" pitchFamily="2" charset="0"/>
              </a:rPr>
              <a:t>input:</a:t>
            </a:r>
          </a:p>
          <a:p>
            <a:r>
              <a:rPr lang="fr-FR" sz="20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train_days </a:t>
            </a:r>
            <a:r>
              <a:rPr lang="fr-FR" sz="20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=</a:t>
            </a:r>
          </a:p>
          <a:p>
            <a:r>
              <a:rPr lang="fr-FR" sz="2000">
                <a:latin typeface="Eudoxus Sans Medium" pitchFamily="2" charset="0"/>
                <a:cs typeface="Eudoxus Sans Medium" pitchFamily="2" charset="0"/>
              </a:rPr>
              <a:t>[</a:t>
            </a:r>
            <a:r>
              <a:rPr lang="fr-FR" sz="2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2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2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8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2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9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2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22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2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23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2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28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2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31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]</a:t>
            </a:r>
            <a:br>
              <a:rPr lang="fr-FR" sz="2000">
                <a:latin typeface="Eudoxus Sans Medium" pitchFamily="2" charset="0"/>
                <a:cs typeface="Eudoxus Sans Medium" pitchFamily="2" charset="0"/>
              </a:rPr>
            </a:br>
            <a:r>
              <a:rPr lang="fr-FR" sz="20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costs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 </a:t>
            </a:r>
            <a:r>
              <a:rPr lang="fr-FR" sz="20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=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 [</a:t>
            </a:r>
            <a:r>
              <a:rPr lang="fr-FR" sz="2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2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10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2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25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]</a:t>
            </a:r>
          </a:p>
          <a:p>
            <a:r>
              <a:rPr lang="fr-FR" sz="20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n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 </a:t>
            </a:r>
            <a:r>
              <a:rPr lang="fr-FR" sz="20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=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 </a:t>
            </a:r>
            <a:r>
              <a:rPr lang="fr-FR" sz="2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32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A2D78693-D77F-478E-BD0D-288D1B0070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6987" y="3591974"/>
            <a:ext cx="8542723" cy="3139321"/>
          </a:xfrm>
          <a:prstGeom prst="rect">
            <a:avLst/>
          </a:prstGeom>
          <a:solidFill>
            <a:srgbClr val="343D4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fr-FR" altLang="fr-FR" b="0" i="1" u="none" strike="noStrike" cap="none" normalizeH="0" baseline="0">
                <a:ln>
                  <a:noFill/>
                </a:ln>
                <a:solidFill>
                  <a:srgbClr val="5EB4B4"/>
                </a:solidFill>
                <a:effectLst/>
                <a:latin typeface="Consolas" panose="020B0609020204030204" pitchFamily="49" charset="0"/>
              </a:rPr>
              <a:t>cost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train_days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costs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n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not in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train_days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&gt;=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else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day_cost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costs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&gt;=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else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week_cost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costs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7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&gt;=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else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month_cost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costs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30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&gt;=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else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min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day_cost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week_cost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month_cost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endParaRPr kumimoji="0" lang="fr-FR" altLang="fr-FR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2056576"/>
      </p:ext>
    </p:extLst>
  </p:cSld>
  <p:clrMapOvr>
    <a:masterClrMapping/>
  </p:clrMapOvr>
  <p:transition>
    <p:fade/>
  </p:transition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3547B03C-3242-4F3E-979C-B2DEC27994DB}"/>
              </a:ext>
            </a:extLst>
          </p:cNvPr>
          <p:cNvSpPr/>
          <p:nvPr/>
        </p:nvSpPr>
        <p:spPr bwMode="auto">
          <a:xfrm>
            <a:off x="292541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7D170733-8FAA-4236-80EA-4DD889762254}"/>
              </a:ext>
            </a:extLst>
          </p:cNvPr>
          <p:cNvSpPr/>
          <p:nvPr/>
        </p:nvSpPr>
        <p:spPr bwMode="auto">
          <a:xfrm>
            <a:off x="655257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1400" dirty="0">
              <a:solidFill>
                <a:srgbClr val="F97B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C8FECA02-ABF5-498D-ABFB-9F55FB015425}"/>
              </a:ext>
            </a:extLst>
          </p:cNvPr>
          <p:cNvSpPr/>
          <p:nvPr/>
        </p:nvSpPr>
        <p:spPr bwMode="auto">
          <a:xfrm>
            <a:off x="1017973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3A1ACA2C-7988-4D5D-9F18-C395AFC40A56}"/>
              </a:ext>
            </a:extLst>
          </p:cNvPr>
          <p:cNvSpPr/>
          <p:nvPr/>
        </p:nvSpPr>
        <p:spPr bwMode="auto">
          <a:xfrm>
            <a:off x="1380690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  <a:endParaRPr lang="fr-FR" sz="1400" dirty="0">
              <a:solidFill>
                <a:srgbClr val="F97B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F44F2-B8E1-43A7-A313-5BF26E0A9445}"/>
              </a:ext>
            </a:extLst>
          </p:cNvPr>
          <p:cNvSpPr/>
          <p:nvPr/>
        </p:nvSpPr>
        <p:spPr bwMode="auto">
          <a:xfrm>
            <a:off x="1743406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18AAED3-9556-46C7-BD09-E5FF04BC358C}"/>
              </a:ext>
            </a:extLst>
          </p:cNvPr>
          <p:cNvSpPr/>
          <p:nvPr/>
        </p:nvSpPr>
        <p:spPr bwMode="auto">
          <a:xfrm>
            <a:off x="2106122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5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809C394-913E-40A2-A4B6-CD97C9B650AF}"/>
              </a:ext>
            </a:extLst>
          </p:cNvPr>
          <p:cNvSpPr/>
          <p:nvPr/>
        </p:nvSpPr>
        <p:spPr bwMode="auto">
          <a:xfrm>
            <a:off x="2468838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6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29900E3-C961-4C8D-A93F-0AD8BE79491D}"/>
              </a:ext>
            </a:extLst>
          </p:cNvPr>
          <p:cNvSpPr/>
          <p:nvPr/>
        </p:nvSpPr>
        <p:spPr bwMode="auto">
          <a:xfrm>
            <a:off x="2831555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7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F526571-C411-48A0-9741-69F55123B6AC}"/>
              </a:ext>
            </a:extLst>
          </p:cNvPr>
          <p:cNvSpPr/>
          <p:nvPr/>
        </p:nvSpPr>
        <p:spPr bwMode="auto">
          <a:xfrm>
            <a:off x="3194271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8</a:t>
            </a:r>
            <a:endParaRPr lang="fr-FR" sz="1400" dirty="0">
              <a:solidFill>
                <a:srgbClr val="F97B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C0FD58DC-B568-4164-A9CF-3472BCA80B2B}"/>
              </a:ext>
            </a:extLst>
          </p:cNvPr>
          <p:cNvSpPr/>
          <p:nvPr/>
        </p:nvSpPr>
        <p:spPr bwMode="auto">
          <a:xfrm>
            <a:off x="3556987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9</a:t>
            </a:r>
            <a:endParaRPr lang="fr-FR" sz="1400" dirty="0">
              <a:solidFill>
                <a:srgbClr val="F97B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BD571A5D-D533-43C2-BC6F-241319E06366}"/>
              </a:ext>
            </a:extLst>
          </p:cNvPr>
          <p:cNvSpPr/>
          <p:nvPr/>
        </p:nvSpPr>
        <p:spPr bwMode="auto">
          <a:xfrm>
            <a:off x="3919704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10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E8A0E1AF-3DEC-4F0E-88AB-22322F07CBDB}"/>
              </a:ext>
            </a:extLst>
          </p:cNvPr>
          <p:cNvSpPr/>
          <p:nvPr/>
        </p:nvSpPr>
        <p:spPr bwMode="auto">
          <a:xfrm>
            <a:off x="4282420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11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7020A84C-8CC5-415F-BAE4-C0F29672C204}"/>
              </a:ext>
            </a:extLst>
          </p:cNvPr>
          <p:cNvSpPr/>
          <p:nvPr/>
        </p:nvSpPr>
        <p:spPr bwMode="auto">
          <a:xfrm>
            <a:off x="4645136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12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662B76C-45E0-4E0D-B4F6-CB13809207A8}"/>
              </a:ext>
            </a:extLst>
          </p:cNvPr>
          <p:cNvSpPr/>
          <p:nvPr/>
        </p:nvSpPr>
        <p:spPr bwMode="auto">
          <a:xfrm>
            <a:off x="5007852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13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924040A-4526-4992-B33B-FA7FED246A93}"/>
              </a:ext>
            </a:extLst>
          </p:cNvPr>
          <p:cNvSpPr/>
          <p:nvPr/>
        </p:nvSpPr>
        <p:spPr bwMode="auto">
          <a:xfrm>
            <a:off x="5370569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14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65E39129-AB62-4416-98A2-78DE8E09B72B}"/>
              </a:ext>
            </a:extLst>
          </p:cNvPr>
          <p:cNvSpPr/>
          <p:nvPr/>
        </p:nvSpPr>
        <p:spPr bwMode="auto">
          <a:xfrm>
            <a:off x="5733285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15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FD584E50-AAF4-4814-AEDF-82C23146A672}"/>
              </a:ext>
            </a:extLst>
          </p:cNvPr>
          <p:cNvSpPr/>
          <p:nvPr/>
        </p:nvSpPr>
        <p:spPr bwMode="auto">
          <a:xfrm>
            <a:off x="6095999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16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A74F8F09-9A66-40AF-BFE8-31840F3EE4BF}"/>
              </a:ext>
            </a:extLst>
          </p:cNvPr>
          <p:cNvSpPr/>
          <p:nvPr/>
        </p:nvSpPr>
        <p:spPr bwMode="auto">
          <a:xfrm>
            <a:off x="6458715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17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04F7BB70-13DE-45FC-925B-6581A33A70AF}"/>
              </a:ext>
            </a:extLst>
          </p:cNvPr>
          <p:cNvSpPr/>
          <p:nvPr/>
        </p:nvSpPr>
        <p:spPr bwMode="auto">
          <a:xfrm>
            <a:off x="6821431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18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BC90D1DA-7C99-4057-8035-EB077B130DC1}"/>
              </a:ext>
            </a:extLst>
          </p:cNvPr>
          <p:cNvSpPr/>
          <p:nvPr/>
        </p:nvSpPr>
        <p:spPr bwMode="auto">
          <a:xfrm>
            <a:off x="7184148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19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E7DB2AF4-BDC5-47F8-AA96-1ED65BB4FA5F}"/>
              </a:ext>
            </a:extLst>
          </p:cNvPr>
          <p:cNvSpPr/>
          <p:nvPr/>
        </p:nvSpPr>
        <p:spPr bwMode="auto">
          <a:xfrm>
            <a:off x="7546864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20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8E6F257-62AE-412C-8CA0-9D68B557E46E}"/>
              </a:ext>
            </a:extLst>
          </p:cNvPr>
          <p:cNvSpPr/>
          <p:nvPr/>
        </p:nvSpPr>
        <p:spPr bwMode="auto">
          <a:xfrm>
            <a:off x="7909580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21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FD4D1ECD-0EFF-4A0B-8BBE-757B6DCB1BD5}"/>
              </a:ext>
            </a:extLst>
          </p:cNvPr>
          <p:cNvSpPr/>
          <p:nvPr/>
        </p:nvSpPr>
        <p:spPr bwMode="auto">
          <a:xfrm>
            <a:off x="8272296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22</a:t>
            </a:r>
            <a:endParaRPr lang="fr-FR" sz="1400" dirty="0">
              <a:solidFill>
                <a:srgbClr val="F97B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40E791C4-03D8-40DE-9EE6-D77488845E89}"/>
              </a:ext>
            </a:extLst>
          </p:cNvPr>
          <p:cNvSpPr/>
          <p:nvPr/>
        </p:nvSpPr>
        <p:spPr bwMode="auto">
          <a:xfrm>
            <a:off x="8635013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23</a:t>
            </a:r>
            <a:endParaRPr lang="fr-FR" sz="1400" dirty="0">
              <a:solidFill>
                <a:srgbClr val="F97B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14E04B30-9838-48BE-917C-E9909850CB7A}"/>
              </a:ext>
            </a:extLst>
          </p:cNvPr>
          <p:cNvSpPr/>
          <p:nvPr/>
        </p:nvSpPr>
        <p:spPr bwMode="auto">
          <a:xfrm>
            <a:off x="8997729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24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D9732FFD-A7DC-490F-9D2E-CE72EB46B2FA}"/>
              </a:ext>
            </a:extLst>
          </p:cNvPr>
          <p:cNvSpPr/>
          <p:nvPr/>
        </p:nvSpPr>
        <p:spPr bwMode="auto">
          <a:xfrm>
            <a:off x="9360445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25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F2D18C2-C1B6-4143-B92E-17434D577310}"/>
              </a:ext>
            </a:extLst>
          </p:cNvPr>
          <p:cNvSpPr/>
          <p:nvPr/>
        </p:nvSpPr>
        <p:spPr bwMode="auto">
          <a:xfrm>
            <a:off x="9723162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26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DB9A15EE-35AA-43AD-B4FA-4AF78D8820EC}"/>
              </a:ext>
            </a:extLst>
          </p:cNvPr>
          <p:cNvSpPr/>
          <p:nvPr/>
        </p:nvSpPr>
        <p:spPr bwMode="auto">
          <a:xfrm>
            <a:off x="10085878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27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2D55590-1DA8-40B6-95FC-CE8AC6A6A2AB}"/>
              </a:ext>
            </a:extLst>
          </p:cNvPr>
          <p:cNvSpPr/>
          <p:nvPr/>
        </p:nvSpPr>
        <p:spPr bwMode="auto">
          <a:xfrm>
            <a:off x="10448594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28</a:t>
            </a:r>
            <a:endParaRPr lang="fr-FR" sz="1400" dirty="0">
              <a:solidFill>
                <a:srgbClr val="F97B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9546B2D9-AA7C-4824-BF05-5CCC093FF47F}"/>
              </a:ext>
            </a:extLst>
          </p:cNvPr>
          <p:cNvSpPr/>
          <p:nvPr/>
        </p:nvSpPr>
        <p:spPr bwMode="auto">
          <a:xfrm>
            <a:off x="10811310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29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9D14F9D0-4A7D-4C7C-910D-66A2D3D6270C}"/>
              </a:ext>
            </a:extLst>
          </p:cNvPr>
          <p:cNvSpPr/>
          <p:nvPr/>
        </p:nvSpPr>
        <p:spPr bwMode="auto">
          <a:xfrm>
            <a:off x="11174027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30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531813E2-12A3-449D-94BE-12A4E13DA9C2}"/>
              </a:ext>
            </a:extLst>
          </p:cNvPr>
          <p:cNvSpPr/>
          <p:nvPr/>
        </p:nvSpPr>
        <p:spPr bwMode="auto">
          <a:xfrm>
            <a:off x="11536743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31</a:t>
            </a:r>
            <a:endParaRPr lang="fr-FR" sz="1400" dirty="0">
              <a:solidFill>
                <a:srgbClr val="F97B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8D3806C3-CC39-4B6F-9379-1F852292990E}"/>
              </a:ext>
            </a:extLst>
          </p:cNvPr>
          <p:cNvSpPr/>
          <p:nvPr/>
        </p:nvSpPr>
        <p:spPr bwMode="auto">
          <a:xfrm>
            <a:off x="292541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82648F34-00F5-413F-84A3-72E4FB1C1A62}"/>
              </a:ext>
            </a:extLst>
          </p:cNvPr>
          <p:cNvSpPr/>
          <p:nvPr/>
        </p:nvSpPr>
        <p:spPr bwMode="auto">
          <a:xfrm>
            <a:off x="655257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F9AE57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  <a:endParaRPr lang="fr-FR" sz="16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71538B34-9FEA-43ED-B6C5-DF38E988ED9B}"/>
              </a:ext>
            </a:extLst>
          </p:cNvPr>
          <p:cNvSpPr/>
          <p:nvPr/>
        </p:nvSpPr>
        <p:spPr bwMode="auto">
          <a:xfrm>
            <a:off x="1017973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A7DB71E7-A53C-47DC-9D8F-B9773CD4002D}"/>
              </a:ext>
            </a:extLst>
          </p:cNvPr>
          <p:cNvSpPr/>
          <p:nvPr/>
        </p:nvSpPr>
        <p:spPr bwMode="auto">
          <a:xfrm>
            <a:off x="1380690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8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8468A985-3439-4FE8-A39B-7A4F2882600F}"/>
              </a:ext>
            </a:extLst>
          </p:cNvPr>
          <p:cNvSpPr/>
          <p:nvPr/>
        </p:nvSpPr>
        <p:spPr bwMode="auto">
          <a:xfrm>
            <a:off x="1743406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8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CE42CDED-7010-4052-B0F1-F3E79AA444A9}"/>
              </a:ext>
            </a:extLst>
          </p:cNvPr>
          <p:cNvSpPr/>
          <p:nvPr/>
        </p:nvSpPr>
        <p:spPr bwMode="auto">
          <a:xfrm>
            <a:off x="2106122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8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AE461AA1-6FD9-467C-B633-16C0CF54956B}"/>
              </a:ext>
            </a:extLst>
          </p:cNvPr>
          <p:cNvSpPr/>
          <p:nvPr/>
        </p:nvSpPr>
        <p:spPr bwMode="auto">
          <a:xfrm>
            <a:off x="2468838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8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B8D2D132-CD59-47B1-8EC1-4BF4AF6CF661}"/>
              </a:ext>
            </a:extLst>
          </p:cNvPr>
          <p:cNvSpPr/>
          <p:nvPr/>
        </p:nvSpPr>
        <p:spPr bwMode="auto">
          <a:xfrm>
            <a:off x="2831555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8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F1290EFF-91FB-4A5B-A706-4B037B891D08}"/>
              </a:ext>
            </a:extLst>
          </p:cNvPr>
          <p:cNvSpPr/>
          <p:nvPr/>
        </p:nvSpPr>
        <p:spPr bwMode="auto">
          <a:xfrm>
            <a:off x="3194271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12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A809F9B3-CBE8-4317-AD14-B0F8EC04A28F}"/>
              </a:ext>
            </a:extLst>
          </p:cNvPr>
          <p:cNvSpPr/>
          <p:nvPr/>
        </p:nvSpPr>
        <p:spPr bwMode="auto">
          <a:xfrm>
            <a:off x="3556987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14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15A04756-45BB-4D1F-AF88-8A0FB27CCD51}"/>
              </a:ext>
            </a:extLst>
          </p:cNvPr>
          <p:cNvSpPr/>
          <p:nvPr/>
        </p:nvSpPr>
        <p:spPr bwMode="auto">
          <a:xfrm>
            <a:off x="3919704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14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DDDF20CA-9644-4C0F-BD74-9CCAE2770094}"/>
              </a:ext>
            </a:extLst>
          </p:cNvPr>
          <p:cNvSpPr/>
          <p:nvPr/>
        </p:nvSpPr>
        <p:spPr bwMode="auto">
          <a:xfrm>
            <a:off x="4282420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14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D3F9330E-0FD2-49B8-83D6-559F47A11EC2}"/>
              </a:ext>
            </a:extLst>
          </p:cNvPr>
          <p:cNvSpPr/>
          <p:nvPr/>
        </p:nvSpPr>
        <p:spPr bwMode="auto">
          <a:xfrm>
            <a:off x="4645136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14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A80289C1-525E-4F2A-9BB9-743C1577726C}"/>
              </a:ext>
            </a:extLst>
          </p:cNvPr>
          <p:cNvSpPr/>
          <p:nvPr/>
        </p:nvSpPr>
        <p:spPr bwMode="auto">
          <a:xfrm>
            <a:off x="5007852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14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DE474E56-6324-472A-86D3-3B20831CD51C}"/>
              </a:ext>
            </a:extLst>
          </p:cNvPr>
          <p:cNvSpPr/>
          <p:nvPr/>
        </p:nvSpPr>
        <p:spPr bwMode="auto">
          <a:xfrm>
            <a:off x="5370569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14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AD533051-A6CD-4D6A-8D03-90A6F1AA9508}"/>
              </a:ext>
            </a:extLst>
          </p:cNvPr>
          <p:cNvSpPr/>
          <p:nvPr/>
        </p:nvSpPr>
        <p:spPr bwMode="auto">
          <a:xfrm>
            <a:off x="5733285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14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EF2A8E09-906A-4296-96D8-0A18BE1CDF63}"/>
              </a:ext>
            </a:extLst>
          </p:cNvPr>
          <p:cNvSpPr/>
          <p:nvPr/>
        </p:nvSpPr>
        <p:spPr bwMode="auto">
          <a:xfrm>
            <a:off x="6095999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14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F30BFAC0-D795-4ADE-B371-2BD435DFFCFB}"/>
              </a:ext>
            </a:extLst>
          </p:cNvPr>
          <p:cNvSpPr/>
          <p:nvPr/>
        </p:nvSpPr>
        <p:spPr bwMode="auto">
          <a:xfrm>
            <a:off x="6458715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14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BBE925B3-116B-4DE1-89EA-B1672AA3614E}"/>
              </a:ext>
            </a:extLst>
          </p:cNvPr>
          <p:cNvSpPr/>
          <p:nvPr/>
        </p:nvSpPr>
        <p:spPr bwMode="auto">
          <a:xfrm>
            <a:off x="6821431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14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02164972-405E-41CF-88D0-331943EA6F5E}"/>
              </a:ext>
            </a:extLst>
          </p:cNvPr>
          <p:cNvSpPr/>
          <p:nvPr/>
        </p:nvSpPr>
        <p:spPr bwMode="auto">
          <a:xfrm>
            <a:off x="7184148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14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A7F5445E-BFB4-4C74-9562-7B70D37B80BC}"/>
              </a:ext>
            </a:extLst>
          </p:cNvPr>
          <p:cNvSpPr/>
          <p:nvPr/>
        </p:nvSpPr>
        <p:spPr bwMode="auto">
          <a:xfrm>
            <a:off x="7546864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14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05254600-73DA-4F18-8904-601C08F32CB7}"/>
              </a:ext>
            </a:extLst>
          </p:cNvPr>
          <p:cNvSpPr/>
          <p:nvPr/>
        </p:nvSpPr>
        <p:spPr bwMode="auto">
          <a:xfrm>
            <a:off x="7909580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14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98778FCC-E001-4742-B924-6987A686EC66}"/>
              </a:ext>
            </a:extLst>
          </p:cNvPr>
          <p:cNvSpPr/>
          <p:nvPr/>
        </p:nvSpPr>
        <p:spPr bwMode="auto">
          <a:xfrm>
            <a:off x="8272296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18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408EF320-8C02-4685-ABC5-389F81E7FE50}"/>
              </a:ext>
            </a:extLst>
          </p:cNvPr>
          <p:cNvSpPr/>
          <p:nvPr/>
        </p:nvSpPr>
        <p:spPr bwMode="auto">
          <a:xfrm>
            <a:off x="8635013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22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5C21CC66-7776-4626-8A79-AB114576581B}"/>
              </a:ext>
            </a:extLst>
          </p:cNvPr>
          <p:cNvSpPr/>
          <p:nvPr/>
        </p:nvSpPr>
        <p:spPr bwMode="auto">
          <a:xfrm>
            <a:off x="8997729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F9AE57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22</a:t>
            </a:r>
            <a:endParaRPr lang="fr-FR" sz="16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C9B12B1C-D5D1-47BC-90DD-B901C7C902A4}"/>
              </a:ext>
            </a:extLst>
          </p:cNvPr>
          <p:cNvSpPr/>
          <p:nvPr/>
        </p:nvSpPr>
        <p:spPr bwMode="auto">
          <a:xfrm>
            <a:off x="9360445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22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3A6FD462-0FF1-49E6-BC15-04A8DBCC5E41}"/>
              </a:ext>
            </a:extLst>
          </p:cNvPr>
          <p:cNvSpPr/>
          <p:nvPr/>
        </p:nvSpPr>
        <p:spPr bwMode="auto">
          <a:xfrm>
            <a:off x="9723162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22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741E3C85-A9F5-49D5-927B-7FF00C865BAA}"/>
              </a:ext>
            </a:extLst>
          </p:cNvPr>
          <p:cNvSpPr/>
          <p:nvPr/>
        </p:nvSpPr>
        <p:spPr bwMode="auto">
          <a:xfrm>
            <a:off x="10085878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22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4" name="Freeform: Shape 63">
            <a:extLst>
              <a:ext uri="{FF2B5EF4-FFF2-40B4-BE49-F238E27FC236}">
                <a16:creationId xmlns:a16="http://schemas.microsoft.com/office/drawing/2014/main" id="{87853643-F646-4ACA-A704-10855F0F5D05}"/>
              </a:ext>
            </a:extLst>
          </p:cNvPr>
          <p:cNvSpPr/>
          <p:nvPr/>
        </p:nvSpPr>
        <p:spPr bwMode="auto">
          <a:xfrm>
            <a:off x="10448594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24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0247EC92-170A-4DD5-A783-72657954D35D}"/>
              </a:ext>
            </a:extLst>
          </p:cNvPr>
          <p:cNvSpPr/>
          <p:nvPr/>
        </p:nvSpPr>
        <p:spPr bwMode="auto">
          <a:xfrm>
            <a:off x="10811310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24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78B4B0CE-8F66-4F94-B536-050978745719}"/>
              </a:ext>
            </a:extLst>
          </p:cNvPr>
          <p:cNvSpPr/>
          <p:nvPr/>
        </p:nvSpPr>
        <p:spPr bwMode="auto">
          <a:xfrm>
            <a:off x="11174027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F9AE57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24</a:t>
            </a:r>
            <a:endParaRPr lang="fr-FR" sz="16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CE165F66-EF39-4E2E-AE10-A70A97221750}"/>
              </a:ext>
            </a:extLst>
          </p:cNvPr>
          <p:cNvSpPr/>
          <p:nvPr/>
        </p:nvSpPr>
        <p:spPr bwMode="auto">
          <a:xfrm>
            <a:off x="11536743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F97B57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A59F8484-1CE9-4FC6-9897-18CCE4CDA817}"/>
              </a:ext>
            </a:extLst>
          </p:cNvPr>
          <p:cNvSpPr/>
          <p:nvPr/>
        </p:nvSpPr>
        <p:spPr bwMode="auto">
          <a:xfrm>
            <a:off x="-198120" y="-63498"/>
            <a:ext cx="490660" cy="2593338"/>
          </a:xfrm>
          <a:prstGeom prst="rect">
            <a:avLst/>
          </a:prstGeom>
          <a:solidFill>
            <a:srgbClr val="343D46"/>
          </a:solidFill>
          <a:ln w="28575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cxnSp>
        <p:nvCxnSpPr>
          <p:cNvPr id="69" name="Connector: Curved 68">
            <a:extLst>
              <a:ext uri="{FF2B5EF4-FFF2-40B4-BE49-F238E27FC236}">
                <a16:creationId xmlns:a16="http://schemas.microsoft.com/office/drawing/2014/main" id="{82B83DAB-C458-4B20-89A7-15F39F4D3C45}"/>
              </a:ext>
            </a:extLst>
          </p:cNvPr>
          <p:cNvCxnSpPr>
            <a:cxnSpLocks/>
          </p:cNvCxnSpPr>
          <p:nvPr/>
        </p:nvCxnSpPr>
        <p:spPr>
          <a:xfrm rot="16200000" flipV="1">
            <a:off x="11516171" y="1225287"/>
            <a:ext cx="12700" cy="365760"/>
          </a:xfrm>
          <a:prstGeom prst="curvedConnector3">
            <a:avLst>
              <a:gd name="adj1" fmla="val 1500000"/>
            </a:avLst>
          </a:prstGeom>
          <a:ln w="19050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or: Curved 69">
            <a:extLst>
              <a:ext uri="{FF2B5EF4-FFF2-40B4-BE49-F238E27FC236}">
                <a16:creationId xmlns:a16="http://schemas.microsoft.com/office/drawing/2014/main" id="{810F7DC8-6188-4C7F-BBB1-DBABACFA765F}"/>
              </a:ext>
            </a:extLst>
          </p:cNvPr>
          <p:cNvCxnSpPr>
            <a:cxnSpLocks/>
          </p:cNvCxnSpPr>
          <p:nvPr/>
        </p:nvCxnSpPr>
        <p:spPr>
          <a:xfrm rot="16200000" flipV="1">
            <a:off x="10442244" y="116435"/>
            <a:ext cx="12700" cy="2539014"/>
          </a:xfrm>
          <a:prstGeom prst="curvedConnector3">
            <a:avLst>
              <a:gd name="adj1" fmla="val 3700000"/>
            </a:avLst>
          </a:prstGeom>
          <a:ln w="19050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or: Curved 70">
            <a:extLst>
              <a:ext uri="{FF2B5EF4-FFF2-40B4-BE49-F238E27FC236}">
                <a16:creationId xmlns:a16="http://schemas.microsoft.com/office/drawing/2014/main" id="{B6D91F20-42AF-4662-91F2-76C40E4ED3DC}"/>
              </a:ext>
            </a:extLst>
          </p:cNvPr>
          <p:cNvCxnSpPr>
            <a:cxnSpLocks/>
          </p:cNvCxnSpPr>
          <p:nvPr/>
        </p:nvCxnSpPr>
        <p:spPr>
          <a:xfrm rot="16200000" flipV="1">
            <a:off x="6271008" y="-4081583"/>
            <a:ext cx="12700" cy="10881486"/>
          </a:xfrm>
          <a:prstGeom prst="curvedConnector3">
            <a:avLst>
              <a:gd name="adj1" fmla="val 9266677"/>
            </a:avLst>
          </a:prstGeom>
          <a:ln w="19050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E36F8189-B311-4005-A5E2-4CC81A4718D3}"/>
                  </a:ext>
                </a:extLst>
              </p:cNvPr>
              <p:cNvSpPr txBox="1"/>
              <p:nvPr/>
            </p:nvSpPr>
            <p:spPr>
              <a:xfrm>
                <a:off x="736970" y="2566909"/>
                <a:ext cx="10718062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𝑑𝑝</m:t>
                      </m:r>
                      <m:d>
                        <m:dPr>
                          <m:begChr m:val="["/>
                          <m:endChr m:val="]"/>
                          <m:ctrlPr>
                            <a:rPr lang="fr-FR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3600" b="0" i="1" smtClean="0">
                              <a:solidFill>
                                <a:srgbClr val="F97B57"/>
                              </a:solidFill>
                              <a:latin typeface="Cambria Math" panose="02040503050406030204" pitchFamily="18" charset="0"/>
                            </a:rPr>
                            <m:t>31</m:t>
                          </m:r>
                        </m:e>
                      </m:d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fr-FR" sz="3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fr-FR" sz="3600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ctrlPr>
                                <a:rPr lang="fr-FR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3600" b="0" i="1" smtClean="0">
                                  <a:solidFill>
                                    <a:srgbClr val="33CCFF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fr-FR" sz="3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fr-FR" sz="3600" b="0" i="1" smtClean="0">
                                  <a:solidFill>
                                    <a:srgbClr val="F9AE57"/>
                                  </a:solidFill>
                                  <a:latin typeface="Cambria Math" panose="02040503050406030204" pitchFamily="18" charset="0"/>
                                </a:rPr>
                                <m:t>24</m:t>
                              </m:r>
                              <m:r>
                                <a:rPr lang="fr-FR" sz="3600" b="0" i="1" smtClean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fr-FR" sz="3600" b="0" i="1" smtClean="0">
                                  <a:solidFill>
                                    <a:srgbClr val="33CCFF"/>
                                  </a:solidFill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  <m:r>
                                <a:rPr lang="fr-FR" sz="3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fr-FR" sz="3600" b="0" i="1" smtClean="0">
                                  <a:solidFill>
                                    <a:srgbClr val="F9AE57"/>
                                  </a:solidFill>
                                  <a:latin typeface="Cambria Math" panose="02040503050406030204" pitchFamily="18" charset="0"/>
                                </a:rPr>
                                <m:t>22</m:t>
                              </m:r>
                              <m:r>
                                <a:rPr lang="fr-FR" sz="3600" b="0" i="1" smtClean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fr-FR" sz="3600" b="0" i="1" smtClean="0">
                                  <a:solidFill>
                                    <a:srgbClr val="33CCFF"/>
                                  </a:solidFill>
                                  <a:latin typeface="Cambria Math" panose="02040503050406030204" pitchFamily="18" charset="0"/>
                                </a:rPr>
                                <m:t>25</m:t>
                              </m:r>
                              <m:r>
                                <a:rPr lang="fr-FR" sz="3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fr-FR" sz="3600" b="0" i="1" smtClean="0">
                                  <a:solidFill>
                                    <a:srgbClr val="F9AE57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e>
                      </m:func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3600" b="0" i="1" smtClean="0">
                          <a:solidFill>
                            <a:srgbClr val="F97B57"/>
                          </a:solidFill>
                          <a:latin typeface="Cambria Math" panose="02040503050406030204" pitchFamily="18" charset="0"/>
                        </a:rPr>
                        <m:t>28</m:t>
                      </m:r>
                    </m:oMath>
                  </m:oMathPara>
                </a14:m>
                <a:endParaRPr lang="fr-FR" sz="3600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E36F8189-B311-4005-A5E2-4CC81A4718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970" y="2566909"/>
                <a:ext cx="10718062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TextBox 73">
            <a:extLst>
              <a:ext uri="{FF2B5EF4-FFF2-40B4-BE49-F238E27FC236}">
                <a16:creationId xmlns:a16="http://schemas.microsoft.com/office/drawing/2014/main" id="{52DBAAB0-06E9-4337-BCA9-A97B9A3B9B50}"/>
              </a:ext>
            </a:extLst>
          </p:cNvPr>
          <p:cNvSpPr txBox="1"/>
          <p:nvPr/>
        </p:nvSpPr>
        <p:spPr>
          <a:xfrm>
            <a:off x="133571" y="3566279"/>
            <a:ext cx="30607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>
                <a:solidFill>
                  <a:srgbClr val="33CCFF"/>
                </a:solidFill>
                <a:latin typeface="Eudoxus Sans Medium" pitchFamily="2" charset="0"/>
                <a:cs typeface="Eudoxus Sans Medium" pitchFamily="2" charset="0"/>
              </a:rPr>
              <a:t>input:</a:t>
            </a:r>
          </a:p>
          <a:p>
            <a:r>
              <a:rPr lang="fr-FR" sz="20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train_days </a:t>
            </a:r>
            <a:r>
              <a:rPr lang="fr-FR" sz="20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=</a:t>
            </a:r>
          </a:p>
          <a:p>
            <a:r>
              <a:rPr lang="fr-FR" sz="2000">
                <a:latin typeface="Eudoxus Sans Medium" pitchFamily="2" charset="0"/>
                <a:cs typeface="Eudoxus Sans Medium" pitchFamily="2" charset="0"/>
              </a:rPr>
              <a:t>[</a:t>
            </a:r>
            <a:r>
              <a:rPr lang="fr-FR" sz="2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2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2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8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2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9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2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22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2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23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2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28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2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31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]</a:t>
            </a:r>
            <a:br>
              <a:rPr lang="fr-FR" sz="2000">
                <a:latin typeface="Eudoxus Sans Medium" pitchFamily="2" charset="0"/>
                <a:cs typeface="Eudoxus Sans Medium" pitchFamily="2" charset="0"/>
              </a:rPr>
            </a:br>
            <a:r>
              <a:rPr lang="fr-FR" sz="20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costs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 </a:t>
            </a:r>
            <a:r>
              <a:rPr lang="fr-FR" sz="20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=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 [</a:t>
            </a:r>
            <a:r>
              <a:rPr lang="fr-FR" sz="2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2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10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2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25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]</a:t>
            </a:r>
          </a:p>
          <a:p>
            <a:r>
              <a:rPr lang="fr-FR" sz="20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n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 </a:t>
            </a:r>
            <a:r>
              <a:rPr lang="fr-FR" sz="20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=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 </a:t>
            </a:r>
            <a:r>
              <a:rPr lang="fr-FR" sz="2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32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9A5EDEF6-AC47-487A-8027-2CFB366CAF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6987" y="3591974"/>
            <a:ext cx="8542723" cy="3139321"/>
          </a:xfrm>
          <a:prstGeom prst="rect">
            <a:avLst/>
          </a:prstGeom>
          <a:solidFill>
            <a:srgbClr val="343D4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fr-FR" altLang="fr-FR" b="0" i="1" u="none" strike="noStrike" cap="none" normalizeH="0" baseline="0">
                <a:ln>
                  <a:noFill/>
                </a:ln>
                <a:solidFill>
                  <a:srgbClr val="5EB4B4"/>
                </a:solidFill>
                <a:effectLst/>
                <a:latin typeface="Consolas" panose="020B0609020204030204" pitchFamily="49" charset="0"/>
              </a:rPr>
              <a:t>cost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train_days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costs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n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not in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train_days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&gt;=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else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day_cost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costs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&gt;=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else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week_cost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costs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7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&gt;=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else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month_cost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costs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30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&gt;=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else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min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day_cost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week_cost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month_cost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endParaRPr kumimoji="0" lang="fr-FR" altLang="fr-FR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2882177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5E0968B-EF64-4E5B-8332-4E60DE8EDC21}"/>
              </a:ext>
            </a:extLst>
          </p:cNvPr>
          <p:cNvSpPr txBox="1"/>
          <p:nvPr/>
        </p:nvSpPr>
        <p:spPr>
          <a:xfrm>
            <a:off x="152400" y="152400"/>
            <a:ext cx="764857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>
                <a:solidFill>
                  <a:srgbClr val="33CCFF"/>
                </a:solidFill>
                <a:latin typeface="Eudoxus Sans Medium" pitchFamily="2" charset="0"/>
                <a:cs typeface="Eudoxus Sans Medium" pitchFamily="2" charset="0"/>
              </a:rPr>
              <a:t>input:</a:t>
            </a:r>
          </a:p>
          <a:p>
            <a:r>
              <a:rPr lang="fr-FR" sz="28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train_days </a:t>
            </a:r>
            <a:r>
              <a:rPr lang="fr-FR" sz="28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=</a:t>
            </a:r>
            <a:r>
              <a:rPr lang="fr-FR" sz="2800">
                <a:latin typeface="Eudoxus Sans Medium" pitchFamily="2" charset="0"/>
                <a:cs typeface="Eudoxus Sans Medium" pitchFamily="2" charset="0"/>
              </a:rPr>
              <a:t> [</a:t>
            </a:r>
            <a:r>
              <a:rPr lang="fr-FR" sz="28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r>
              <a:rPr lang="fr-FR" sz="28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28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  <a:r>
              <a:rPr lang="fr-FR" sz="28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28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8</a:t>
            </a:r>
            <a:r>
              <a:rPr lang="fr-FR" sz="28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28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9</a:t>
            </a:r>
            <a:r>
              <a:rPr lang="fr-FR" sz="28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28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22</a:t>
            </a:r>
            <a:r>
              <a:rPr lang="fr-FR" sz="28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28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23</a:t>
            </a:r>
            <a:r>
              <a:rPr lang="fr-FR" sz="28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28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28</a:t>
            </a:r>
            <a:r>
              <a:rPr lang="fr-FR" sz="28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28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31</a:t>
            </a:r>
            <a:r>
              <a:rPr lang="fr-FR" sz="2800">
                <a:latin typeface="Eudoxus Sans Medium" pitchFamily="2" charset="0"/>
                <a:cs typeface="Eudoxus Sans Medium" pitchFamily="2" charset="0"/>
              </a:rPr>
              <a:t>]</a:t>
            </a:r>
            <a:br>
              <a:rPr lang="fr-FR" sz="2800">
                <a:latin typeface="Eudoxus Sans Medium" pitchFamily="2" charset="0"/>
                <a:cs typeface="Eudoxus Sans Medium" pitchFamily="2" charset="0"/>
              </a:rPr>
            </a:br>
            <a:r>
              <a:rPr lang="fr-FR" sz="28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costs</a:t>
            </a:r>
            <a:r>
              <a:rPr lang="fr-FR" sz="2800">
                <a:latin typeface="Eudoxus Sans Medium" pitchFamily="2" charset="0"/>
                <a:cs typeface="Eudoxus Sans Medium" pitchFamily="2" charset="0"/>
              </a:rPr>
              <a:t> </a:t>
            </a:r>
            <a:r>
              <a:rPr lang="fr-FR" sz="28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=</a:t>
            </a:r>
            <a:r>
              <a:rPr lang="fr-FR" sz="2800">
                <a:latin typeface="Eudoxus Sans Medium" pitchFamily="2" charset="0"/>
                <a:cs typeface="Eudoxus Sans Medium" pitchFamily="2" charset="0"/>
              </a:rPr>
              <a:t> [</a:t>
            </a:r>
            <a:r>
              <a:rPr lang="fr-FR" sz="28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  <a:r>
              <a:rPr lang="fr-FR" sz="28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28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10</a:t>
            </a:r>
            <a:r>
              <a:rPr lang="fr-FR" sz="28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28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25</a:t>
            </a:r>
            <a:r>
              <a:rPr lang="fr-FR" sz="2800">
                <a:latin typeface="Eudoxus Sans Medium" pitchFamily="2" charset="0"/>
                <a:cs typeface="Eudoxus Sans Medium" pitchFamily="2" charset="0"/>
              </a:rPr>
              <a:t>]</a:t>
            </a:r>
          </a:p>
          <a:p>
            <a:r>
              <a:rPr lang="fr-FR" sz="28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n</a:t>
            </a:r>
            <a:r>
              <a:rPr lang="fr-FR" sz="2800">
                <a:latin typeface="Eudoxus Sans Medium" pitchFamily="2" charset="0"/>
                <a:cs typeface="Eudoxus Sans Medium" pitchFamily="2" charset="0"/>
              </a:rPr>
              <a:t> </a:t>
            </a:r>
            <a:r>
              <a:rPr lang="fr-FR" sz="28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=</a:t>
            </a:r>
            <a:r>
              <a:rPr lang="fr-FR" sz="2800">
                <a:latin typeface="Eudoxus Sans Medium" pitchFamily="2" charset="0"/>
                <a:cs typeface="Eudoxus Sans Medium" pitchFamily="2" charset="0"/>
              </a:rPr>
              <a:t> </a:t>
            </a:r>
            <a:r>
              <a:rPr lang="fr-FR" sz="28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32</a:t>
            </a:r>
          </a:p>
          <a:p>
            <a:r>
              <a:rPr lang="fr-FR" sz="28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output: 28</a:t>
            </a:r>
          </a:p>
          <a:p>
            <a:r>
              <a:rPr lang="fr-FR" sz="28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explanation:</a:t>
            </a:r>
            <a:endParaRPr lang="fr-FR" sz="28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ABC6DAFE-C5FF-4D5B-A530-7772387BEDC9}"/>
              </a:ext>
            </a:extLst>
          </p:cNvPr>
          <p:cNvSpPr/>
          <p:nvPr/>
        </p:nvSpPr>
        <p:spPr bwMode="auto">
          <a:xfrm>
            <a:off x="292541" y="4099113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0DDCCEFF-02C9-4143-8F1E-5815272965F7}"/>
              </a:ext>
            </a:extLst>
          </p:cNvPr>
          <p:cNvSpPr/>
          <p:nvPr/>
        </p:nvSpPr>
        <p:spPr bwMode="auto">
          <a:xfrm>
            <a:off x="655257" y="4099113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1400" dirty="0">
              <a:solidFill>
                <a:srgbClr val="F97B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31F977D5-86B5-4E77-93D0-370D886885BC}"/>
              </a:ext>
            </a:extLst>
          </p:cNvPr>
          <p:cNvSpPr/>
          <p:nvPr/>
        </p:nvSpPr>
        <p:spPr bwMode="auto">
          <a:xfrm>
            <a:off x="1017973" y="4099113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E6DE62AA-4BD4-47F3-AE98-BC40D50F277D}"/>
              </a:ext>
            </a:extLst>
          </p:cNvPr>
          <p:cNvSpPr/>
          <p:nvPr/>
        </p:nvSpPr>
        <p:spPr bwMode="auto">
          <a:xfrm>
            <a:off x="1380690" y="4099113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  <a:endParaRPr lang="fr-FR" sz="1400" dirty="0">
              <a:solidFill>
                <a:srgbClr val="F97B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0C39D5B4-3899-4CC1-B865-6551EDD64315}"/>
              </a:ext>
            </a:extLst>
          </p:cNvPr>
          <p:cNvSpPr/>
          <p:nvPr/>
        </p:nvSpPr>
        <p:spPr bwMode="auto">
          <a:xfrm>
            <a:off x="1743406" y="4099113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2778A560-A525-450E-9B28-E67517BACC10}"/>
              </a:ext>
            </a:extLst>
          </p:cNvPr>
          <p:cNvSpPr/>
          <p:nvPr/>
        </p:nvSpPr>
        <p:spPr bwMode="auto">
          <a:xfrm>
            <a:off x="2106122" y="4099113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5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2D4CB49C-947A-48D7-8920-B3F4320D63A7}"/>
              </a:ext>
            </a:extLst>
          </p:cNvPr>
          <p:cNvSpPr/>
          <p:nvPr/>
        </p:nvSpPr>
        <p:spPr bwMode="auto">
          <a:xfrm>
            <a:off x="2468838" y="4099113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6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AC7510CD-3FBC-484C-A211-E4618008C5FE}"/>
              </a:ext>
            </a:extLst>
          </p:cNvPr>
          <p:cNvSpPr/>
          <p:nvPr/>
        </p:nvSpPr>
        <p:spPr bwMode="auto">
          <a:xfrm>
            <a:off x="2831555" y="4099113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7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D875D916-537E-4C43-A330-633A7FB27C44}"/>
              </a:ext>
            </a:extLst>
          </p:cNvPr>
          <p:cNvSpPr/>
          <p:nvPr/>
        </p:nvSpPr>
        <p:spPr bwMode="auto">
          <a:xfrm>
            <a:off x="3194271" y="4099113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8</a:t>
            </a:r>
            <a:endParaRPr lang="fr-FR" sz="1400" dirty="0">
              <a:solidFill>
                <a:srgbClr val="F97B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13ED6720-C673-4BBB-A806-7670AF17C636}"/>
              </a:ext>
            </a:extLst>
          </p:cNvPr>
          <p:cNvSpPr/>
          <p:nvPr/>
        </p:nvSpPr>
        <p:spPr bwMode="auto">
          <a:xfrm>
            <a:off x="3556987" y="4099113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9</a:t>
            </a:r>
            <a:endParaRPr lang="fr-FR" sz="1400" dirty="0">
              <a:solidFill>
                <a:srgbClr val="F97B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F03E09D9-8F0A-4126-A8A5-819C59BCECD6}"/>
              </a:ext>
            </a:extLst>
          </p:cNvPr>
          <p:cNvSpPr/>
          <p:nvPr/>
        </p:nvSpPr>
        <p:spPr bwMode="auto">
          <a:xfrm>
            <a:off x="3919704" y="4099113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10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1D3F554B-54D7-4644-89F9-2713D4C742CF}"/>
              </a:ext>
            </a:extLst>
          </p:cNvPr>
          <p:cNvSpPr/>
          <p:nvPr/>
        </p:nvSpPr>
        <p:spPr bwMode="auto">
          <a:xfrm>
            <a:off x="4282420" y="4099113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11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850E55B4-64A8-4D38-B04E-76677A28D644}"/>
              </a:ext>
            </a:extLst>
          </p:cNvPr>
          <p:cNvSpPr/>
          <p:nvPr/>
        </p:nvSpPr>
        <p:spPr bwMode="auto">
          <a:xfrm>
            <a:off x="4645136" y="4099113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12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707FF77B-890A-421B-BFB7-63676DD272AC}"/>
              </a:ext>
            </a:extLst>
          </p:cNvPr>
          <p:cNvSpPr/>
          <p:nvPr/>
        </p:nvSpPr>
        <p:spPr bwMode="auto">
          <a:xfrm>
            <a:off x="5007852" y="4099113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13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84C661D2-38BD-412F-A103-B6D8AAF5781E}"/>
              </a:ext>
            </a:extLst>
          </p:cNvPr>
          <p:cNvSpPr/>
          <p:nvPr/>
        </p:nvSpPr>
        <p:spPr bwMode="auto">
          <a:xfrm>
            <a:off x="5370569" y="4099113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14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D3DAF680-6A54-45C8-808B-EDA672930F33}"/>
              </a:ext>
            </a:extLst>
          </p:cNvPr>
          <p:cNvSpPr/>
          <p:nvPr/>
        </p:nvSpPr>
        <p:spPr bwMode="auto">
          <a:xfrm>
            <a:off x="5733285" y="4099113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15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AD3C38F9-5FE0-4151-B6D9-623E8652796C}"/>
              </a:ext>
            </a:extLst>
          </p:cNvPr>
          <p:cNvSpPr/>
          <p:nvPr/>
        </p:nvSpPr>
        <p:spPr bwMode="auto">
          <a:xfrm>
            <a:off x="6095999" y="4099113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16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2BFB960B-61D3-44CD-A99E-54E7DB4B1DDC}"/>
              </a:ext>
            </a:extLst>
          </p:cNvPr>
          <p:cNvSpPr/>
          <p:nvPr/>
        </p:nvSpPr>
        <p:spPr bwMode="auto">
          <a:xfrm>
            <a:off x="6458715" y="4099113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17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405F6225-47C8-4EF6-9255-2B6B3E78E970}"/>
              </a:ext>
            </a:extLst>
          </p:cNvPr>
          <p:cNvSpPr/>
          <p:nvPr/>
        </p:nvSpPr>
        <p:spPr bwMode="auto">
          <a:xfrm>
            <a:off x="6821431" y="4099113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18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806417A2-1362-4862-ACEA-B404819F3135}"/>
              </a:ext>
            </a:extLst>
          </p:cNvPr>
          <p:cNvSpPr/>
          <p:nvPr/>
        </p:nvSpPr>
        <p:spPr bwMode="auto">
          <a:xfrm>
            <a:off x="7184148" y="4099113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19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639845A6-9576-4EBE-8343-FC86BCD92070}"/>
              </a:ext>
            </a:extLst>
          </p:cNvPr>
          <p:cNvSpPr/>
          <p:nvPr/>
        </p:nvSpPr>
        <p:spPr bwMode="auto">
          <a:xfrm>
            <a:off x="7546864" y="4099113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20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34A9BBBD-3F98-457A-B6CE-2ACD5B8C4806}"/>
              </a:ext>
            </a:extLst>
          </p:cNvPr>
          <p:cNvSpPr/>
          <p:nvPr/>
        </p:nvSpPr>
        <p:spPr bwMode="auto">
          <a:xfrm>
            <a:off x="7909580" y="4099113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21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F32039A1-6FA0-4975-9548-CC8AC8F3DE62}"/>
              </a:ext>
            </a:extLst>
          </p:cNvPr>
          <p:cNvSpPr/>
          <p:nvPr/>
        </p:nvSpPr>
        <p:spPr bwMode="auto">
          <a:xfrm>
            <a:off x="8272296" y="4099113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22</a:t>
            </a:r>
            <a:endParaRPr lang="fr-FR" sz="1400" dirty="0">
              <a:solidFill>
                <a:srgbClr val="F97B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9FF9D64A-945A-4850-A86A-0FD999C81591}"/>
              </a:ext>
            </a:extLst>
          </p:cNvPr>
          <p:cNvSpPr/>
          <p:nvPr/>
        </p:nvSpPr>
        <p:spPr bwMode="auto">
          <a:xfrm>
            <a:off x="8635013" y="4099113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23</a:t>
            </a:r>
            <a:endParaRPr lang="fr-FR" sz="1400" dirty="0">
              <a:solidFill>
                <a:srgbClr val="F97B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0F535906-1E91-48FB-BB08-14CCC1BA1BF2}"/>
              </a:ext>
            </a:extLst>
          </p:cNvPr>
          <p:cNvSpPr/>
          <p:nvPr/>
        </p:nvSpPr>
        <p:spPr bwMode="auto">
          <a:xfrm>
            <a:off x="8997729" y="4099113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24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4" name="Freeform: Shape 63">
            <a:extLst>
              <a:ext uri="{FF2B5EF4-FFF2-40B4-BE49-F238E27FC236}">
                <a16:creationId xmlns:a16="http://schemas.microsoft.com/office/drawing/2014/main" id="{72478F72-22DC-4511-B63D-B654DCE86235}"/>
              </a:ext>
            </a:extLst>
          </p:cNvPr>
          <p:cNvSpPr/>
          <p:nvPr/>
        </p:nvSpPr>
        <p:spPr bwMode="auto">
          <a:xfrm>
            <a:off x="9360445" y="4099113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25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972C62A8-B08F-476B-94E7-E2C79F39AB97}"/>
              </a:ext>
            </a:extLst>
          </p:cNvPr>
          <p:cNvSpPr/>
          <p:nvPr/>
        </p:nvSpPr>
        <p:spPr bwMode="auto">
          <a:xfrm>
            <a:off x="9723162" y="4099113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26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A701FC9E-597C-4B3E-8B3C-FC01056A1DB3}"/>
              </a:ext>
            </a:extLst>
          </p:cNvPr>
          <p:cNvSpPr/>
          <p:nvPr/>
        </p:nvSpPr>
        <p:spPr bwMode="auto">
          <a:xfrm>
            <a:off x="10085878" y="4099113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27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B20467F9-546C-418C-B40B-7564D96BEA1A}"/>
              </a:ext>
            </a:extLst>
          </p:cNvPr>
          <p:cNvSpPr/>
          <p:nvPr/>
        </p:nvSpPr>
        <p:spPr bwMode="auto">
          <a:xfrm>
            <a:off x="10448594" y="4099113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28</a:t>
            </a:r>
            <a:endParaRPr lang="fr-FR" sz="1400" dirty="0">
              <a:solidFill>
                <a:srgbClr val="F97B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8" name="Freeform: Shape 67">
            <a:extLst>
              <a:ext uri="{FF2B5EF4-FFF2-40B4-BE49-F238E27FC236}">
                <a16:creationId xmlns:a16="http://schemas.microsoft.com/office/drawing/2014/main" id="{F6EA1186-DACB-41B1-B3BF-8CF69C6B17E7}"/>
              </a:ext>
            </a:extLst>
          </p:cNvPr>
          <p:cNvSpPr/>
          <p:nvPr/>
        </p:nvSpPr>
        <p:spPr bwMode="auto">
          <a:xfrm>
            <a:off x="10811310" y="4099113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29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9" name="Freeform: Shape 68">
            <a:extLst>
              <a:ext uri="{FF2B5EF4-FFF2-40B4-BE49-F238E27FC236}">
                <a16:creationId xmlns:a16="http://schemas.microsoft.com/office/drawing/2014/main" id="{0D71303D-51D7-4CEB-B0AD-51FB35F293CD}"/>
              </a:ext>
            </a:extLst>
          </p:cNvPr>
          <p:cNvSpPr/>
          <p:nvPr/>
        </p:nvSpPr>
        <p:spPr bwMode="auto">
          <a:xfrm>
            <a:off x="11174027" y="4099113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30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0" name="Freeform: Shape 69">
            <a:extLst>
              <a:ext uri="{FF2B5EF4-FFF2-40B4-BE49-F238E27FC236}">
                <a16:creationId xmlns:a16="http://schemas.microsoft.com/office/drawing/2014/main" id="{5A16E805-45DE-494E-9E50-62F46A91E5EE}"/>
              </a:ext>
            </a:extLst>
          </p:cNvPr>
          <p:cNvSpPr/>
          <p:nvPr/>
        </p:nvSpPr>
        <p:spPr bwMode="auto">
          <a:xfrm>
            <a:off x="11536743" y="4099113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31</a:t>
            </a:r>
            <a:endParaRPr lang="fr-FR" sz="1400" dirty="0">
              <a:solidFill>
                <a:srgbClr val="F97B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EDCEF47C-BA8F-470D-B7C2-48A310F54356}"/>
              </a:ext>
            </a:extLst>
          </p:cNvPr>
          <p:cNvSpPr/>
          <p:nvPr/>
        </p:nvSpPr>
        <p:spPr bwMode="auto">
          <a:xfrm>
            <a:off x="292541" y="3731561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CFDD8DE8-844F-4138-B1B4-77DE8B1F729A}"/>
              </a:ext>
            </a:extLst>
          </p:cNvPr>
          <p:cNvSpPr/>
          <p:nvPr/>
        </p:nvSpPr>
        <p:spPr bwMode="auto">
          <a:xfrm>
            <a:off x="655257" y="3731561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94613D0D-533C-4175-A8C7-7579351999AF}"/>
              </a:ext>
            </a:extLst>
          </p:cNvPr>
          <p:cNvSpPr/>
          <p:nvPr/>
        </p:nvSpPr>
        <p:spPr bwMode="auto">
          <a:xfrm>
            <a:off x="1017973" y="3731561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A25FDDB-3BC9-479B-ACD1-85DF50F859F3}"/>
              </a:ext>
            </a:extLst>
          </p:cNvPr>
          <p:cNvSpPr/>
          <p:nvPr/>
        </p:nvSpPr>
        <p:spPr bwMode="auto">
          <a:xfrm>
            <a:off x="1380690" y="3731561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21755F4-3DC4-480A-B110-101BCCF8B231}"/>
              </a:ext>
            </a:extLst>
          </p:cNvPr>
          <p:cNvSpPr/>
          <p:nvPr/>
        </p:nvSpPr>
        <p:spPr bwMode="auto">
          <a:xfrm>
            <a:off x="1743406" y="3731561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24747CF9-FBC3-47D3-B394-702AD92A596D}"/>
              </a:ext>
            </a:extLst>
          </p:cNvPr>
          <p:cNvSpPr/>
          <p:nvPr/>
        </p:nvSpPr>
        <p:spPr bwMode="auto">
          <a:xfrm>
            <a:off x="2106122" y="3731561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654EF422-C100-4A71-8B72-BA924FD29D41}"/>
              </a:ext>
            </a:extLst>
          </p:cNvPr>
          <p:cNvSpPr/>
          <p:nvPr/>
        </p:nvSpPr>
        <p:spPr bwMode="auto">
          <a:xfrm>
            <a:off x="2468838" y="3731561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860F08E-CC91-4E7F-AA41-12DEDBE6F159}"/>
              </a:ext>
            </a:extLst>
          </p:cNvPr>
          <p:cNvSpPr/>
          <p:nvPr/>
        </p:nvSpPr>
        <p:spPr bwMode="auto">
          <a:xfrm>
            <a:off x="2831555" y="3731561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9030D071-3DE5-41FF-A49C-91DAF350B455}"/>
              </a:ext>
            </a:extLst>
          </p:cNvPr>
          <p:cNvSpPr/>
          <p:nvPr/>
        </p:nvSpPr>
        <p:spPr bwMode="auto">
          <a:xfrm>
            <a:off x="3194271" y="3731561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7E207C4-EF28-40A0-ADAA-56F3DD388756}"/>
              </a:ext>
            </a:extLst>
          </p:cNvPr>
          <p:cNvSpPr/>
          <p:nvPr/>
        </p:nvSpPr>
        <p:spPr bwMode="auto">
          <a:xfrm>
            <a:off x="3556987" y="3731561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3ED6B78-1292-4845-82EF-07401D0E19B6}"/>
              </a:ext>
            </a:extLst>
          </p:cNvPr>
          <p:cNvSpPr/>
          <p:nvPr/>
        </p:nvSpPr>
        <p:spPr bwMode="auto">
          <a:xfrm>
            <a:off x="3919704" y="3731561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C8FFADE-E28E-44E3-897F-E771E18BD013}"/>
              </a:ext>
            </a:extLst>
          </p:cNvPr>
          <p:cNvSpPr/>
          <p:nvPr/>
        </p:nvSpPr>
        <p:spPr bwMode="auto">
          <a:xfrm>
            <a:off x="4282420" y="3731561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D0E290D6-31F6-4521-B3D9-AE415C1BB27A}"/>
              </a:ext>
            </a:extLst>
          </p:cNvPr>
          <p:cNvSpPr/>
          <p:nvPr/>
        </p:nvSpPr>
        <p:spPr bwMode="auto">
          <a:xfrm>
            <a:off x="4645136" y="3731561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0CC6BD6-C203-426E-9602-07C193F112D7}"/>
              </a:ext>
            </a:extLst>
          </p:cNvPr>
          <p:cNvSpPr/>
          <p:nvPr/>
        </p:nvSpPr>
        <p:spPr bwMode="auto">
          <a:xfrm>
            <a:off x="5007852" y="3731561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78B84F8-7EB9-4340-9E6A-6A982DD28D47}"/>
              </a:ext>
            </a:extLst>
          </p:cNvPr>
          <p:cNvSpPr/>
          <p:nvPr/>
        </p:nvSpPr>
        <p:spPr bwMode="auto">
          <a:xfrm>
            <a:off x="5370569" y="3731561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4ED95F-231F-4C68-B930-530D4CFEBB99}"/>
              </a:ext>
            </a:extLst>
          </p:cNvPr>
          <p:cNvSpPr/>
          <p:nvPr/>
        </p:nvSpPr>
        <p:spPr bwMode="auto">
          <a:xfrm>
            <a:off x="5733285" y="3731561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DF53779D-772B-474E-BC6A-F71EBEB14598}"/>
              </a:ext>
            </a:extLst>
          </p:cNvPr>
          <p:cNvSpPr/>
          <p:nvPr/>
        </p:nvSpPr>
        <p:spPr bwMode="auto">
          <a:xfrm>
            <a:off x="6095999" y="3731561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A81FCB79-F06B-492F-B13D-CB82A58DB59C}"/>
              </a:ext>
            </a:extLst>
          </p:cNvPr>
          <p:cNvSpPr/>
          <p:nvPr/>
        </p:nvSpPr>
        <p:spPr bwMode="auto">
          <a:xfrm>
            <a:off x="6458715" y="3731561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56009A5D-25A1-4D4D-A86F-E78A96FC565F}"/>
              </a:ext>
            </a:extLst>
          </p:cNvPr>
          <p:cNvSpPr/>
          <p:nvPr/>
        </p:nvSpPr>
        <p:spPr bwMode="auto">
          <a:xfrm>
            <a:off x="6821431" y="3731561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2E6CDC4D-AA22-4F14-A773-BBFF4215A72E}"/>
              </a:ext>
            </a:extLst>
          </p:cNvPr>
          <p:cNvSpPr/>
          <p:nvPr/>
        </p:nvSpPr>
        <p:spPr bwMode="auto">
          <a:xfrm>
            <a:off x="7184148" y="3731561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856ED1E4-AC5D-4A59-8E3F-191B9F23ED0A}"/>
              </a:ext>
            </a:extLst>
          </p:cNvPr>
          <p:cNvSpPr/>
          <p:nvPr/>
        </p:nvSpPr>
        <p:spPr bwMode="auto">
          <a:xfrm>
            <a:off x="7546864" y="3731561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FC1A8883-426C-4402-AF1F-F0BECAAF9163}"/>
              </a:ext>
            </a:extLst>
          </p:cNvPr>
          <p:cNvSpPr/>
          <p:nvPr/>
        </p:nvSpPr>
        <p:spPr bwMode="auto">
          <a:xfrm>
            <a:off x="7909580" y="3731561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3A2437EC-7C20-41BD-B0E7-5B95F1B304D0}"/>
              </a:ext>
            </a:extLst>
          </p:cNvPr>
          <p:cNvSpPr/>
          <p:nvPr/>
        </p:nvSpPr>
        <p:spPr bwMode="auto">
          <a:xfrm>
            <a:off x="8272296" y="3731561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11E793A1-CC83-4E76-A455-0128D9A0573F}"/>
              </a:ext>
            </a:extLst>
          </p:cNvPr>
          <p:cNvSpPr/>
          <p:nvPr/>
        </p:nvSpPr>
        <p:spPr bwMode="auto">
          <a:xfrm>
            <a:off x="8635013" y="3731561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9ADA415B-309A-4DFF-BC38-02FE08B40BAA}"/>
              </a:ext>
            </a:extLst>
          </p:cNvPr>
          <p:cNvSpPr/>
          <p:nvPr/>
        </p:nvSpPr>
        <p:spPr bwMode="auto">
          <a:xfrm>
            <a:off x="8997729" y="3731561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CB082079-567B-4563-8096-36432E03B2A2}"/>
              </a:ext>
            </a:extLst>
          </p:cNvPr>
          <p:cNvSpPr/>
          <p:nvPr/>
        </p:nvSpPr>
        <p:spPr bwMode="auto">
          <a:xfrm>
            <a:off x="9360445" y="3731561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5C1C3F2F-C359-4B32-8054-2287BA6E0A03}"/>
              </a:ext>
            </a:extLst>
          </p:cNvPr>
          <p:cNvSpPr/>
          <p:nvPr/>
        </p:nvSpPr>
        <p:spPr bwMode="auto">
          <a:xfrm>
            <a:off x="9723162" y="3731561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443EB250-4BBB-4A0A-A5FF-38984A3D18ED}"/>
              </a:ext>
            </a:extLst>
          </p:cNvPr>
          <p:cNvSpPr/>
          <p:nvPr/>
        </p:nvSpPr>
        <p:spPr bwMode="auto">
          <a:xfrm>
            <a:off x="10085878" y="3731561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FA47C31F-5267-4D1F-A609-37A87490AAE9}"/>
              </a:ext>
            </a:extLst>
          </p:cNvPr>
          <p:cNvSpPr/>
          <p:nvPr/>
        </p:nvSpPr>
        <p:spPr bwMode="auto">
          <a:xfrm>
            <a:off x="10448594" y="3731561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F88AD95B-6186-40F6-A803-7AD1EA59F70C}"/>
              </a:ext>
            </a:extLst>
          </p:cNvPr>
          <p:cNvSpPr/>
          <p:nvPr/>
        </p:nvSpPr>
        <p:spPr bwMode="auto">
          <a:xfrm>
            <a:off x="10811310" y="3731561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F700F651-583F-4A8A-98CB-8C7BAC16F295}"/>
              </a:ext>
            </a:extLst>
          </p:cNvPr>
          <p:cNvSpPr/>
          <p:nvPr/>
        </p:nvSpPr>
        <p:spPr bwMode="auto">
          <a:xfrm>
            <a:off x="11174027" y="3731561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94BDB650-310D-4D80-B577-274DF5C97B62}"/>
              </a:ext>
            </a:extLst>
          </p:cNvPr>
          <p:cNvSpPr/>
          <p:nvPr/>
        </p:nvSpPr>
        <p:spPr bwMode="auto">
          <a:xfrm>
            <a:off x="11536743" y="3731561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pic>
        <p:nvPicPr>
          <p:cNvPr id="71" name="Picture 70" descr="Icon&#10;&#10;Description automatically generated">
            <a:extLst>
              <a:ext uri="{FF2B5EF4-FFF2-40B4-BE49-F238E27FC236}">
                <a16:creationId xmlns:a16="http://schemas.microsoft.com/office/drawing/2014/main" id="{BDD27A2C-6FD3-43AB-85DA-89F92D8283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351" y="3796555"/>
            <a:ext cx="298525" cy="298525"/>
          </a:xfrm>
          <a:prstGeom prst="rect">
            <a:avLst/>
          </a:prstGeom>
        </p:spPr>
      </p:pic>
      <p:pic>
        <p:nvPicPr>
          <p:cNvPr id="72" name="Picture 71" descr="Icon&#10;&#10;Description automatically generated">
            <a:extLst>
              <a:ext uri="{FF2B5EF4-FFF2-40B4-BE49-F238E27FC236}">
                <a16:creationId xmlns:a16="http://schemas.microsoft.com/office/drawing/2014/main" id="{753164DB-3A2B-425D-B7A0-72D14407CB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5960" y="3796555"/>
            <a:ext cx="298525" cy="298525"/>
          </a:xfrm>
          <a:prstGeom prst="rect">
            <a:avLst/>
          </a:prstGeom>
        </p:spPr>
      </p:pic>
      <p:pic>
        <p:nvPicPr>
          <p:cNvPr id="73" name="Picture 72" descr="Icon&#10;&#10;Description automatically generated">
            <a:extLst>
              <a:ext uri="{FF2B5EF4-FFF2-40B4-BE49-F238E27FC236}">
                <a16:creationId xmlns:a16="http://schemas.microsoft.com/office/drawing/2014/main" id="{87DE25F8-CF59-4524-AE31-0E146D8118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1723" y="3796555"/>
            <a:ext cx="298525" cy="298525"/>
          </a:xfrm>
          <a:prstGeom prst="rect">
            <a:avLst/>
          </a:prstGeom>
        </p:spPr>
      </p:pic>
      <p:pic>
        <p:nvPicPr>
          <p:cNvPr id="74" name="Picture 73" descr="Icon&#10;&#10;Description automatically generated">
            <a:extLst>
              <a:ext uri="{FF2B5EF4-FFF2-40B4-BE49-F238E27FC236}">
                <a16:creationId xmlns:a16="http://schemas.microsoft.com/office/drawing/2014/main" id="{C2AD3F5D-FEAA-40AB-86D3-33283DAB47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5356" y="3796555"/>
            <a:ext cx="298525" cy="298525"/>
          </a:xfrm>
          <a:prstGeom prst="rect">
            <a:avLst/>
          </a:prstGeom>
        </p:spPr>
      </p:pic>
      <p:pic>
        <p:nvPicPr>
          <p:cNvPr id="75" name="Picture 74" descr="Icon&#10;&#10;Description automatically generated">
            <a:extLst>
              <a:ext uri="{FF2B5EF4-FFF2-40B4-BE49-F238E27FC236}">
                <a16:creationId xmlns:a16="http://schemas.microsoft.com/office/drawing/2014/main" id="{927688FF-2EEB-49F2-A7D5-C69B1A48A5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1" y="3796555"/>
            <a:ext cx="298525" cy="298525"/>
          </a:xfrm>
          <a:prstGeom prst="rect">
            <a:avLst/>
          </a:prstGeom>
        </p:spPr>
      </p:pic>
      <p:pic>
        <p:nvPicPr>
          <p:cNvPr id="76" name="Picture 75" descr="Icon&#10;&#10;Description automatically generated">
            <a:extLst>
              <a:ext uri="{FF2B5EF4-FFF2-40B4-BE49-F238E27FC236}">
                <a16:creationId xmlns:a16="http://schemas.microsoft.com/office/drawing/2014/main" id="{19B415A9-C566-44C5-AFE2-D4699EDB24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1840" y="3796555"/>
            <a:ext cx="298525" cy="298525"/>
          </a:xfrm>
          <a:prstGeom prst="rect">
            <a:avLst/>
          </a:prstGeom>
        </p:spPr>
      </p:pic>
      <p:pic>
        <p:nvPicPr>
          <p:cNvPr id="77" name="Picture 76" descr="Icon&#10;&#10;Description automatically generated">
            <a:extLst>
              <a:ext uri="{FF2B5EF4-FFF2-40B4-BE49-F238E27FC236}">
                <a16:creationId xmlns:a16="http://schemas.microsoft.com/office/drawing/2014/main" id="{C8EC1B56-1E00-4136-B107-9A6216F745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7515" y="3796555"/>
            <a:ext cx="298525" cy="298525"/>
          </a:xfrm>
          <a:prstGeom prst="rect">
            <a:avLst/>
          </a:prstGeom>
        </p:spPr>
      </p:pic>
      <p:pic>
        <p:nvPicPr>
          <p:cNvPr id="78" name="Picture 77" descr="Icon&#10;&#10;Description automatically generated">
            <a:extLst>
              <a:ext uri="{FF2B5EF4-FFF2-40B4-BE49-F238E27FC236}">
                <a16:creationId xmlns:a16="http://schemas.microsoft.com/office/drawing/2014/main" id="{A30FBDB0-1B6E-4683-AFA7-2DE7136B7F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8838" y="3796555"/>
            <a:ext cx="298525" cy="29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2612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3547B03C-3242-4F3E-979C-B2DEC27994DB}"/>
              </a:ext>
            </a:extLst>
          </p:cNvPr>
          <p:cNvSpPr/>
          <p:nvPr/>
        </p:nvSpPr>
        <p:spPr bwMode="auto">
          <a:xfrm>
            <a:off x="292541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7D170733-8FAA-4236-80EA-4DD889762254}"/>
              </a:ext>
            </a:extLst>
          </p:cNvPr>
          <p:cNvSpPr/>
          <p:nvPr/>
        </p:nvSpPr>
        <p:spPr bwMode="auto">
          <a:xfrm>
            <a:off x="655257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1400" dirty="0">
              <a:solidFill>
                <a:srgbClr val="F97B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C8FECA02-ABF5-498D-ABFB-9F55FB015425}"/>
              </a:ext>
            </a:extLst>
          </p:cNvPr>
          <p:cNvSpPr/>
          <p:nvPr/>
        </p:nvSpPr>
        <p:spPr bwMode="auto">
          <a:xfrm>
            <a:off x="1017973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3A1ACA2C-7988-4D5D-9F18-C395AFC40A56}"/>
              </a:ext>
            </a:extLst>
          </p:cNvPr>
          <p:cNvSpPr/>
          <p:nvPr/>
        </p:nvSpPr>
        <p:spPr bwMode="auto">
          <a:xfrm>
            <a:off x="1380690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  <a:endParaRPr lang="fr-FR" sz="1400" dirty="0">
              <a:solidFill>
                <a:srgbClr val="F97B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F44F2-B8E1-43A7-A313-5BF26E0A9445}"/>
              </a:ext>
            </a:extLst>
          </p:cNvPr>
          <p:cNvSpPr/>
          <p:nvPr/>
        </p:nvSpPr>
        <p:spPr bwMode="auto">
          <a:xfrm>
            <a:off x="1743406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18AAED3-9556-46C7-BD09-E5FF04BC358C}"/>
              </a:ext>
            </a:extLst>
          </p:cNvPr>
          <p:cNvSpPr/>
          <p:nvPr/>
        </p:nvSpPr>
        <p:spPr bwMode="auto">
          <a:xfrm>
            <a:off x="2106122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5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809C394-913E-40A2-A4B6-CD97C9B650AF}"/>
              </a:ext>
            </a:extLst>
          </p:cNvPr>
          <p:cNvSpPr/>
          <p:nvPr/>
        </p:nvSpPr>
        <p:spPr bwMode="auto">
          <a:xfrm>
            <a:off x="2468838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6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29900E3-C961-4C8D-A93F-0AD8BE79491D}"/>
              </a:ext>
            </a:extLst>
          </p:cNvPr>
          <p:cNvSpPr/>
          <p:nvPr/>
        </p:nvSpPr>
        <p:spPr bwMode="auto">
          <a:xfrm>
            <a:off x="2831555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7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F526571-C411-48A0-9741-69F55123B6AC}"/>
              </a:ext>
            </a:extLst>
          </p:cNvPr>
          <p:cNvSpPr/>
          <p:nvPr/>
        </p:nvSpPr>
        <p:spPr bwMode="auto">
          <a:xfrm>
            <a:off x="3194271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8</a:t>
            </a:r>
            <a:endParaRPr lang="fr-FR" sz="1400" dirty="0">
              <a:solidFill>
                <a:srgbClr val="F97B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C0FD58DC-B568-4164-A9CF-3472BCA80B2B}"/>
              </a:ext>
            </a:extLst>
          </p:cNvPr>
          <p:cNvSpPr/>
          <p:nvPr/>
        </p:nvSpPr>
        <p:spPr bwMode="auto">
          <a:xfrm>
            <a:off x="3556987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9</a:t>
            </a:r>
            <a:endParaRPr lang="fr-FR" sz="1400" dirty="0">
              <a:solidFill>
                <a:srgbClr val="F97B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BD571A5D-D533-43C2-BC6F-241319E06366}"/>
              </a:ext>
            </a:extLst>
          </p:cNvPr>
          <p:cNvSpPr/>
          <p:nvPr/>
        </p:nvSpPr>
        <p:spPr bwMode="auto">
          <a:xfrm>
            <a:off x="3919704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10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E8A0E1AF-3DEC-4F0E-88AB-22322F07CBDB}"/>
              </a:ext>
            </a:extLst>
          </p:cNvPr>
          <p:cNvSpPr/>
          <p:nvPr/>
        </p:nvSpPr>
        <p:spPr bwMode="auto">
          <a:xfrm>
            <a:off x="4282420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11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7020A84C-8CC5-415F-BAE4-C0F29672C204}"/>
              </a:ext>
            </a:extLst>
          </p:cNvPr>
          <p:cNvSpPr/>
          <p:nvPr/>
        </p:nvSpPr>
        <p:spPr bwMode="auto">
          <a:xfrm>
            <a:off x="4645136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12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662B76C-45E0-4E0D-B4F6-CB13809207A8}"/>
              </a:ext>
            </a:extLst>
          </p:cNvPr>
          <p:cNvSpPr/>
          <p:nvPr/>
        </p:nvSpPr>
        <p:spPr bwMode="auto">
          <a:xfrm>
            <a:off x="5007852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13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924040A-4526-4992-B33B-FA7FED246A93}"/>
              </a:ext>
            </a:extLst>
          </p:cNvPr>
          <p:cNvSpPr/>
          <p:nvPr/>
        </p:nvSpPr>
        <p:spPr bwMode="auto">
          <a:xfrm>
            <a:off x="5370569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14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65E39129-AB62-4416-98A2-78DE8E09B72B}"/>
              </a:ext>
            </a:extLst>
          </p:cNvPr>
          <p:cNvSpPr/>
          <p:nvPr/>
        </p:nvSpPr>
        <p:spPr bwMode="auto">
          <a:xfrm>
            <a:off x="5733285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15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FD584E50-AAF4-4814-AEDF-82C23146A672}"/>
              </a:ext>
            </a:extLst>
          </p:cNvPr>
          <p:cNvSpPr/>
          <p:nvPr/>
        </p:nvSpPr>
        <p:spPr bwMode="auto">
          <a:xfrm>
            <a:off x="6095999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16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A74F8F09-9A66-40AF-BFE8-31840F3EE4BF}"/>
              </a:ext>
            </a:extLst>
          </p:cNvPr>
          <p:cNvSpPr/>
          <p:nvPr/>
        </p:nvSpPr>
        <p:spPr bwMode="auto">
          <a:xfrm>
            <a:off x="6458715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17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04F7BB70-13DE-45FC-925B-6581A33A70AF}"/>
              </a:ext>
            </a:extLst>
          </p:cNvPr>
          <p:cNvSpPr/>
          <p:nvPr/>
        </p:nvSpPr>
        <p:spPr bwMode="auto">
          <a:xfrm>
            <a:off x="6821431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18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BC90D1DA-7C99-4057-8035-EB077B130DC1}"/>
              </a:ext>
            </a:extLst>
          </p:cNvPr>
          <p:cNvSpPr/>
          <p:nvPr/>
        </p:nvSpPr>
        <p:spPr bwMode="auto">
          <a:xfrm>
            <a:off x="7184148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19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E7DB2AF4-BDC5-47F8-AA96-1ED65BB4FA5F}"/>
              </a:ext>
            </a:extLst>
          </p:cNvPr>
          <p:cNvSpPr/>
          <p:nvPr/>
        </p:nvSpPr>
        <p:spPr bwMode="auto">
          <a:xfrm>
            <a:off x="7546864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20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8E6F257-62AE-412C-8CA0-9D68B557E46E}"/>
              </a:ext>
            </a:extLst>
          </p:cNvPr>
          <p:cNvSpPr/>
          <p:nvPr/>
        </p:nvSpPr>
        <p:spPr bwMode="auto">
          <a:xfrm>
            <a:off x="7909580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21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FD4D1ECD-0EFF-4A0B-8BBE-757B6DCB1BD5}"/>
              </a:ext>
            </a:extLst>
          </p:cNvPr>
          <p:cNvSpPr/>
          <p:nvPr/>
        </p:nvSpPr>
        <p:spPr bwMode="auto">
          <a:xfrm>
            <a:off x="8272296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22</a:t>
            </a:r>
            <a:endParaRPr lang="fr-FR" sz="1400" dirty="0">
              <a:solidFill>
                <a:srgbClr val="F97B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40E791C4-03D8-40DE-9EE6-D77488845E89}"/>
              </a:ext>
            </a:extLst>
          </p:cNvPr>
          <p:cNvSpPr/>
          <p:nvPr/>
        </p:nvSpPr>
        <p:spPr bwMode="auto">
          <a:xfrm>
            <a:off x="8635013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23</a:t>
            </a:r>
            <a:endParaRPr lang="fr-FR" sz="1400" dirty="0">
              <a:solidFill>
                <a:srgbClr val="F97B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14E04B30-9838-48BE-917C-E9909850CB7A}"/>
              </a:ext>
            </a:extLst>
          </p:cNvPr>
          <p:cNvSpPr/>
          <p:nvPr/>
        </p:nvSpPr>
        <p:spPr bwMode="auto">
          <a:xfrm>
            <a:off x="8997729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24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D9732FFD-A7DC-490F-9D2E-CE72EB46B2FA}"/>
              </a:ext>
            </a:extLst>
          </p:cNvPr>
          <p:cNvSpPr/>
          <p:nvPr/>
        </p:nvSpPr>
        <p:spPr bwMode="auto">
          <a:xfrm>
            <a:off x="9360445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25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F2D18C2-C1B6-4143-B92E-17434D577310}"/>
              </a:ext>
            </a:extLst>
          </p:cNvPr>
          <p:cNvSpPr/>
          <p:nvPr/>
        </p:nvSpPr>
        <p:spPr bwMode="auto">
          <a:xfrm>
            <a:off x="9723162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26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DB9A15EE-35AA-43AD-B4FA-4AF78D8820EC}"/>
              </a:ext>
            </a:extLst>
          </p:cNvPr>
          <p:cNvSpPr/>
          <p:nvPr/>
        </p:nvSpPr>
        <p:spPr bwMode="auto">
          <a:xfrm>
            <a:off x="10085878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27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2D55590-1DA8-40B6-95FC-CE8AC6A6A2AB}"/>
              </a:ext>
            </a:extLst>
          </p:cNvPr>
          <p:cNvSpPr/>
          <p:nvPr/>
        </p:nvSpPr>
        <p:spPr bwMode="auto">
          <a:xfrm>
            <a:off x="10448594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28</a:t>
            </a:r>
            <a:endParaRPr lang="fr-FR" sz="1400" dirty="0">
              <a:solidFill>
                <a:srgbClr val="F97B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9546B2D9-AA7C-4824-BF05-5CCC093FF47F}"/>
              </a:ext>
            </a:extLst>
          </p:cNvPr>
          <p:cNvSpPr/>
          <p:nvPr/>
        </p:nvSpPr>
        <p:spPr bwMode="auto">
          <a:xfrm>
            <a:off x="10811310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29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9D14F9D0-4A7D-4C7C-910D-66A2D3D6270C}"/>
              </a:ext>
            </a:extLst>
          </p:cNvPr>
          <p:cNvSpPr/>
          <p:nvPr/>
        </p:nvSpPr>
        <p:spPr bwMode="auto">
          <a:xfrm>
            <a:off x="11174027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30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531813E2-12A3-449D-94BE-12A4E13DA9C2}"/>
              </a:ext>
            </a:extLst>
          </p:cNvPr>
          <p:cNvSpPr/>
          <p:nvPr/>
        </p:nvSpPr>
        <p:spPr bwMode="auto">
          <a:xfrm>
            <a:off x="11536743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31</a:t>
            </a:r>
            <a:endParaRPr lang="fr-FR" sz="1400" dirty="0">
              <a:solidFill>
                <a:srgbClr val="F97B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8D3806C3-CC39-4B6F-9379-1F852292990E}"/>
              </a:ext>
            </a:extLst>
          </p:cNvPr>
          <p:cNvSpPr/>
          <p:nvPr/>
        </p:nvSpPr>
        <p:spPr bwMode="auto">
          <a:xfrm>
            <a:off x="292541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82648F34-00F5-413F-84A3-72E4FB1C1A62}"/>
              </a:ext>
            </a:extLst>
          </p:cNvPr>
          <p:cNvSpPr/>
          <p:nvPr/>
        </p:nvSpPr>
        <p:spPr bwMode="auto">
          <a:xfrm>
            <a:off x="655257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F9AE57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  <a:endParaRPr lang="fr-FR" sz="16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71538B34-9FEA-43ED-B6C5-DF38E988ED9B}"/>
              </a:ext>
            </a:extLst>
          </p:cNvPr>
          <p:cNvSpPr/>
          <p:nvPr/>
        </p:nvSpPr>
        <p:spPr bwMode="auto">
          <a:xfrm>
            <a:off x="1017973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A7DB71E7-A53C-47DC-9D8F-B9773CD4002D}"/>
              </a:ext>
            </a:extLst>
          </p:cNvPr>
          <p:cNvSpPr/>
          <p:nvPr/>
        </p:nvSpPr>
        <p:spPr bwMode="auto">
          <a:xfrm>
            <a:off x="1380690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8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8468A985-3439-4FE8-A39B-7A4F2882600F}"/>
              </a:ext>
            </a:extLst>
          </p:cNvPr>
          <p:cNvSpPr/>
          <p:nvPr/>
        </p:nvSpPr>
        <p:spPr bwMode="auto">
          <a:xfrm>
            <a:off x="1743406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8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CE42CDED-7010-4052-B0F1-F3E79AA444A9}"/>
              </a:ext>
            </a:extLst>
          </p:cNvPr>
          <p:cNvSpPr/>
          <p:nvPr/>
        </p:nvSpPr>
        <p:spPr bwMode="auto">
          <a:xfrm>
            <a:off x="2106122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8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AE461AA1-6FD9-467C-B633-16C0CF54956B}"/>
              </a:ext>
            </a:extLst>
          </p:cNvPr>
          <p:cNvSpPr/>
          <p:nvPr/>
        </p:nvSpPr>
        <p:spPr bwMode="auto">
          <a:xfrm>
            <a:off x="2468838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8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B8D2D132-CD59-47B1-8EC1-4BF4AF6CF661}"/>
              </a:ext>
            </a:extLst>
          </p:cNvPr>
          <p:cNvSpPr/>
          <p:nvPr/>
        </p:nvSpPr>
        <p:spPr bwMode="auto">
          <a:xfrm>
            <a:off x="2831555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8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F1290EFF-91FB-4A5B-A706-4B037B891D08}"/>
              </a:ext>
            </a:extLst>
          </p:cNvPr>
          <p:cNvSpPr/>
          <p:nvPr/>
        </p:nvSpPr>
        <p:spPr bwMode="auto">
          <a:xfrm>
            <a:off x="3194271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12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A809F9B3-CBE8-4317-AD14-B0F8EC04A28F}"/>
              </a:ext>
            </a:extLst>
          </p:cNvPr>
          <p:cNvSpPr/>
          <p:nvPr/>
        </p:nvSpPr>
        <p:spPr bwMode="auto">
          <a:xfrm>
            <a:off x="3556987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14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15A04756-45BB-4D1F-AF88-8A0FB27CCD51}"/>
              </a:ext>
            </a:extLst>
          </p:cNvPr>
          <p:cNvSpPr/>
          <p:nvPr/>
        </p:nvSpPr>
        <p:spPr bwMode="auto">
          <a:xfrm>
            <a:off x="3919704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14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DDDF20CA-9644-4C0F-BD74-9CCAE2770094}"/>
              </a:ext>
            </a:extLst>
          </p:cNvPr>
          <p:cNvSpPr/>
          <p:nvPr/>
        </p:nvSpPr>
        <p:spPr bwMode="auto">
          <a:xfrm>
            <a:off x="4282420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14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D3F9330E-0FD2-49B8-83D6-559F47A11EC2}"/>
              </a:ext>
            </a:extLst>
          </p:cNvPr>
          <p:cNvSpPr/>
          <p:nvPr/>
        </p:nvSpPr>
        <p:spPr bwMode="auto">
          <a:xfrm>
            <a:off x="4645136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14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A80289C1-525E-4F2A-9BB9-743C1577726C}"/>
              </a:ext>
            </a:extLst>
          </p:cNvPr>
          <p:cNvSpPr/>
          <p:nvPr/>
        </p:nvSpPr>
        <p:spPr bwMode="auto">
          <a:xfrm>
            <a:off x="5007852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14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DE474E56-6324-472A-86D3-3B20831CD51C}"/>
              </a:ext>
            </a:extLst>
          </p:cNvPr>
          <p:cNvSpPr/>
          <p:nvPr/>
        </p:nvSpPr>
        <p:spPr bwMode="auto">
          <a:xfrm>
            <a:off x="5370569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14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AD533051-A6CD-4D6A-8D03-90A6F1AA9508}"/>
              </a:ext>
            </a:extLst>
          </p:cNvPr>
          <p:cNvSpPr/>
          <p:nvPr/>
        </p:nvSpPr>
        <p:spPr bwMode="auto">
          <a:xfrm>
            <a:off x="5733285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14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EF2A8E09-906A-4296-96D8-0A18BE1CDF63}"/>
              </a:ext>
            </a:extLst>
          </p:cNvPr>
          <p:cNvSpPr/>
          <p:nvPr/>
        </p:nvSpPr>
        <p:spPr bwMode="auto">
          <a:xfrm>
            <a:off x="6095999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14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F30BFAC0-D795-4ADE-B371-2BD435DFFCFB}"/>
              </a:ext>
            </a:extLst>
          </p:cNvPr>
          <p:cNvSpPr/>
          <p:nvPr/>
        </p:nvSpPr>
        <p:spPr bwMode="auto">
          <a:xfrm>
            <a:off x="6458715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14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BBE925B3-116B-4DE1-89EA-B1672AA3614E}"/>
              </a:ext>
            </a:extLst>
          </p:cNvPr>
          <p:cNvSpPr/>
          <p:nvPr/>
        </p:nvSpPr>
        <p:spPr bwMode="auto">
          <a:xfrm>
            <a:off x="6821431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14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02164972-405E-41CF-88D0-331943EA6F5E}"/>
              </a:ext>
            </a:extLst>
          </p:cNvPr>
          <p:cNvSpPr/>
          <p:nvPr/>
        </p:nvSpPr>
        <p:spPr bwMode="auto">
          <a:xfrm>
            <a:off x="7184148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14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A7F5445E-BFB4-4C74-9562-7B70D37B80BC}"/>
              </a:ext>
            </a:extLst>
          </p:cNvPr>
          <p:cNvSpPr/>
          <p:nvPr/>
        </p:nvSpPr>
        <p:spPr bwMode="auto">
          <a:xfrm>
            <a:off x="7546864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14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05254600-73DA-4F18-8904-601C08F32CB7}"/>
              </a:ext>
            </a:extLst>
          </p:cNvPr>
          <p:cNvSpPr/>
          <p:nvPr/>
        </p:nvSpPr>
        <p:spPr bwMode="auto">
          <a:xfrm>
            <a:off x="7909580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14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98778FCC-E001-4742-B924-6987A686EC66}"/>
              </a:ext>
            </a:extLst>
          </p:cNvPr>
          <p:cNvSpPr/>
          <p:nvPr/>
        </p:nvSpPr>
        <p:spPr bwMode="auto">
          <a:xfrm>
            <a:off x="8272296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18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408EF320-8C02-4685-ABC5-389F81E7FE50}"/>
              </a:ext>
            </a:extLst>
          </p:cNvPr>
          <p:cNvSpPr/>
          <p:nvPr/>
        </p:nvSpPr>
        <p:spPr bwMode="auto">
          <a:xfrm>
            <a:off x="8635013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22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5C21CC66-7776-4626-8A79-AB114576581B}"/>
              </a:ext>
            </a:extLst>
          </p:cNvPr>
          <p:cNvSpPr/>
          <p:nvPr/>
        </p:nvSpPr>
        <p:spPr bwMode="auto">
          <a:xfrm>
            <a:off x="8997729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F9AE57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22</a:t>
            </a:r>
            <a:endParaRPr lang="fr-FR" sz="16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C9B12B1C-D5D1-47BC-90DD-B901C7C902A4}"/>
              </a:ext>
            </a:extLst>
          </p:cNvPr>
          <p:cNvSpPr/>
          <p:nvPr/>
        </p:nvSpPr>
        <p:spPr bwMode="auto">
          <a:xfrm>
            <a:off x="9360445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22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3A6FD462-0FF1-49E6-BC15-04A8DBCC5E41}"/>
              </a:ext>
            </a:extLst>
          </p:cNvPr>
          <p:cNvSpPr/>
          <p:nvPr/>
        </p:nvSpPr>
        <p:spPr bwMode="auto">
          <a:xfrm>
            <a:off x="9723162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22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741E3C85-A9F5-49D5-927B-7FF00C865BAA}"/>
              </a:ext>
            </a:extLst>
          </p:cNvPr>
          <p:cNvSpPr/>
          <p:nvPr/>
        </p:nvSpPr>
        <p:spPr bwMode="auto">
          <a:xfrm>
            <a:off x="10085878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22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4" name="Freeform: Shape 63">
            <a:extLst>
              <a:ext uri="{FF2B5EF4-FFF2-40B4-BE49-F238E27FC236}">
                <a16:creationId xmlns:a16="http://schemas.microsoft.com/office/drawing/2014/main" id="{87853643-F646-4ACA-A704-10855F0F5D05}"/>
              </a:ext>
            </a:extLst>
          </p:cNvPr>
          <p:cNvSpPr/>
          <p:nvPr/>
        </p:nvSpPr>
        <p:spPr bwMode="auto">
          <a:xfrm>
            <a:off x="10448594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24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0247EC92-170A-4DD5-A783-72657954D35D}"/>
              </a:ext>
            </a:extLst>
          </p:cNvPr>
          <p:cNvSpPr/>
          <p:nvPr/>
        </p:nvSpPr>
        <p:spPr bwMode="auto">
          <a:xfrm>
            <a:off x="10811310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24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78B4B0CE-8F66-4F94-B536-050978745719}"/>
              </a:ext>
            </a:extLst>
          </p:cNvPr>
          <p:cNvSpPr/>
          <p:nvPr/>
        </p:nvSpPr>
        <p:spPr bwMode="auto">
          <a:xfrm>
            <a:off x="11174027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F9AE57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24</a:t>
            </a:r>
            <a:endParaRPr lang="fr-FR" sz="16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CE165F66-EF39-4E2E-AE10-A70A97221750}"/>
              </a:ext>
            </a:extLst>
          </p:cNvPr>
          <p:cNvSpPr/>
          <p:nvPr/>
        </p:nvSpPr>
        <p:spPr bwMode="auto">
          <a:xfrm>
            <a:off x="11536743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F97B57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28</a:t>
            </a:r>
            <a:endParaRPr lang="fr-FR" sz="16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A59F8484-1CE9-4FC6-9897-18CCE4CDA817}"/>
              </a:ext>
            </a:extLst>
          </p:cNvPr>
          <p:cNvSpPr/>
          <p:nvPr/>
        </p:nvSpPr>
        <p:spPr bwMode="auto">
          <a:xfrm>
            <a:off x="-198120" y="-63498"/>
            <a:ext cx="490660" cy="2593338"/>
          </a:xfrm>
          <a:prstGeom prst="rect">
            <a:avLst/>
          </a:prstGeom>
          <a:solidFill>
            <a:srgbClr val="343D46"/>
          </a:solidFill>
          <a:ln w="28575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cxnSp>
        <p:nvCxnSpPr>
          <p:cNvPr id="69" name="Connector: Curved 68">
            <a:extLst>
              <a:ext uri="{FF2B5EF4-FFF2-40B4-BE49-F238E27FC236}">
                <a16:creationId xmlns:a16="http://schemas.microsoft.com/office/drawing/2014/main" id="{82B83DAB-C458-4B20-89A7-15F39F4D3C45}"/>
              </a:ext>
            </a:extLst>
          </p:cNvPr>
          <p:cNvCxnSpPr>
            <a:cxnSpLocks/>
          </p:cNvCxnSpPr>
          <p:nvPr/>
        </p:nvCxnSpPr>
        <p:spPr>
          <a:xfrm rot="16200000" flipV="1">
            <a:off x="11516171" y="1225287"/>
            <a:ext cx="12700" cy="365760"/>
          </a:xfrm>
          <a:prstGeom prst="curvedConnector3">
            <a:avLst>
              <a:gd name="adj1" fmla="val 1500000"/>
            </a:avLst>
          </a:prstGeom>
          <a:ln w="19050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or: Curved 69">
            <a:extLst>
              <a:ext uri="{FF2B5EF4-FFF2-40B4-BE49-F238E27FC236}">
                <a16:creationId xmlns:a16="http://schemas.microsoft.com/office/drawing/2014/main" id="{810F7DC8-6188-4C7F-BBB1-DBABACFA765F}"/>
              </a:ext>
            </a:extLst>
          </p:cNvPr>
          <p:cNvCxnSpPr>
            <a:cxnSpLocks/>
          </p:cNvCxnSpPr>
          <p:nvPr/>
        </p:nvCxnSpPr>
        <p:spPr>
          <a:xfrm rot="16200000" flipV="1">
            <a:off x="10442244" y="116435"/>
            <a:ext cx="12700" cy="2539014"/>
          </a:xfrm>
          <a:prstGeom prst="curvedConnector3">
            <a:avLst>
              <a:gd name="adj1" fmla="val 3700000"/>
            </a:avLst>
          </a:prstGeom>
          <a:ln w="19050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or: Curved 70">
            <a:extLst>
              <a:ext uri="{FF2B5EF4-FFF2-40B4-BE49-F238E27FC236}">
                <a16:creationId xmlns:a16="http://schemas.microsoft.com/office/drawing/2014/main" id="{B6D91F20-42AF-4662-91F2-76C40E4ED3DC}"/>
              </a:ext>
            </a:extLst>
          </p:cNvPr>
          <p:cNvCxnSpPr>
            <a:cxnSpLocks/>
          </p:cNvCxnSpPr>
          <p:nvPr/>
        </p:nvCxnSpPr>
        <p:spPr>
          <a:xfrm rot="16200000" flipV="1">
            <a:off x="6271008" y="-4081583"/>
            <a:ext cx="12700" cy="10881486"/>
          </a:xfrm>
          <a:prstGeom prst="curvedConnector3">
            <a:avLst>
              <a:gd name="adj1" fmla="val 9266677"/>
            </a:avLst>
          </a:prstGeom>
          <a:ln w="19050">
            <a:solidFill>
              <a:srgbClr val="00EFD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ABA2838-D5FF-4A71-BD53-6E6E73611752}"/>
                  </a:ext>
                </a:extLst>
              </p:cNvPr>
              <p:cNvSpPr txBox="1"/>
              <p:nvPr/>
            </p:nvSpPr>
            <p:spPr>
              <a:xfrm>
                <a:off x="736970" y="2566909"/>
                <a:ext cx="10718062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𝑑𝑝</m:t>
                      </m:r>
                      <m:d>
                        <m:dPr>
                          <m:begChr m:val="["/>
                          <m:endChr m:val="]"/>
                          <m:ctrlPr>
                            <a:rPr lang="fr-FR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3600" b="0" i="1" smtClean="0">
                              <a:solidFill>
                                <a:srgbClr val="F97B57"/>
                              </a:solidFill>
                              <a:latin typeface="Cambria Math" panose="02040503050406030204" pitchFamily="18" charset="0"/>
                            </a:rPr>
                            <m:t>31</m:t>
                          </m:r>
                        </m:e>
                      </m:d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fr-FR" sz="3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fr-FR" sz="3600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ctrlPr>
                                <a:rPr lang="fr-FR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3600" b="0" i="1" smtClean="0">
                                  <a:solidFill>
                                    <a:srgbClr val="33CCFF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fr-FR" sz="3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fr-FR" sz="3600" b="0" i="1" smtClean="0">
                                  <a:solidFill>
                                    <a:srgbClr val="F9AE57"/>
                                  </a:solidFill>
                                  <a:latin typeface="Cambria Math" panose="02040503050406030204" pitchFamily="18" charset="0"/>
                                </a:rPr>
                                <m:t>24</m:t>
                              </m:r>
                              <m:r>
                                <a:rPr lang="fr-FR" sz="3600" b="0" i="1" smtClean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fr-FR" sz="3600" b="0" i="1" smtClean="0">
                                  <a:solidFill>
                                    <a:srgbClr val="33CCFF"/>
                                  </a:solidFill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  <m:r>
                                <a:rPr lang="fr-FR" sz="3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fr-FR" sz="3600" b="0" i="1" smtClean="0">
                                  <a:solidFill>
                                    <a:srgbClr val="F9AE57"/>
                                  </a:solidFill>
                                  <a:latin typeface="Cambria Math" panose="02040503050406030204" pitchFamily="18" charset="0"/>
                                </a:rPr>
                                <m:t>22</m:t>
                              </m:r>
                              <m:r>
                                <a:rPr lang="fr-FR" sz="3600" b="0" i="1" smtClean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fr-FR" sz="3600" b="0" i="1" smtClean="0">
                                  <a:solidFill>
                                    <a:srgbClr val="33CCFF"/>
                                  </a:solidFill>
                                  <a:latin typeface="Cambria Math" panose="02040503050406030204" pitchFamily="18" charset="0"/>
                                </a:rPr>
                                <m:t>25</m:t>
                              </m:r>
                              <m:r>
                                <a:rPr lang="fr-FR" sz="3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fr-FR" sz="3600" b="0" i="1" smtClean="0">
                                  <a:solidFill>
                                    <a:srgbClr val="F9AE57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e>
                      </m:func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3600" b="0" i="1" smtClean="0">
                          <a:solidFill>
                            <a:srgbClr val="F97B57"/>
                          </a:solidFill>
                          <a:latin typeface="Cambria Math" panose="02040503050406030204" pitchFamily="18" charset="0"/>
                        </a:rPr>
                        <m:t>28</m:t>
                      </m:r>
                    </m:oMath>
                  </m:oMathPara>
                </a14:m>
                <a:endParaRPr lang="fr-FR" sz="36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ABA2838-D5FF-4A71-BD53-6E6E736117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970" y="2566909"/>
                <a:ext cx="10718062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TextBox 73">
            <a:extLst>
              <a:ext uri="{FF2B5EF4-FFF2-40B4-BE49-F238E27FC236}">
                <a16:creationId xmlns:a16="http://schemas.microsoft.com/office/drawing/2014/main" id="{B7036C03-C168-4072-80F4-B185F2FF75AA}"/>
              </a:ext>
            </a:extLst>
          </p:cNvPr>
          <p:cNvSpPr txBox="1"/>
          <p:nvPr/>
        </p:nvSpPr>
        <p:spPr>
          <a:xfrm>
            <a:off x="133571" y="3566279"/>
            <a:ext cx="30607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>
                <a:solidFill>
                  <a:srgbClr val="33CCFF"/>
                </a:solidFill>
                <a:latin typeface="Eudoxus Sans Medium" pitchFamily="2" charset="0"/>
                <a:cs typeface="Eudoxus Sans Medium" pitchFamily="2" charset="0"/>
              </a:rPr>
              <a:t>input:</a:t>
            </a:r>
          </a:p>
          <a:p>
            <a:r>
              <a:rPr lang="fr-FR" sz="20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train_days </a:t>
            </a:r>
            <a:r>
              <a:rPr lang="fr-FR" sz="20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=</a:t>
            </a:r>
          </a:p>
          <a:p>
            <a:r>
              <a:rPr lang="fr-FR" sz="2000">
                <a:latin typeface="Eudoxus Sans Medium" pitchFamily="2" charset="0"/>
                <a:cs typeface="Eudoxus Sans Medium" pitchFamily="2" charset="0"/>
              </a:rPr>
              <a:t>[</a:t>
            </a:r>
            <a:r>
              <a:rPr lang="fr-FR" sz="2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2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2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8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2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9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2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22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2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23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2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28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2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31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]</a:t>
            </a:r>
            <a:br>
              <a:rPr lang="fr-FR" sz="2000">
                <a:latin typeface="Eudoxus Sans Medium" pitchFamily="2" charset="0"/>
                <a:cs typeface="Eudoxus Sans Medium" pitchFamily="2" charset="0"/>
              </a:rPr>
            </a:br>
            <a:r>
              <a:rPr lang="fr-FR" sz="20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costs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 </a:t>
            </a:r>
            <a:r>
              <a:rPr lang="fr-FR" sz="20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=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 [</a:t>
            </a:r>
            <a:r>
              <a:rPr lang="fr-FR" sz="2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2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10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2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25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]</a:t>
            </a:r>
          </a:p>
          <a:p>
            <a:r>
              <a:rPr lang="fr-FR" sz="20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n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 </a:t>
            </a:r>
            <a:r>
              <a:rPr lang="fr-FR" sz="20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=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 </a:t>
            </a:r>
            <a:r>
              <a:rPr lang="fr-FR" sz="2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32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C2B475D-DC55-40AE-A172-C994EEA093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6987" y="3591974"/>
            <a:ext cx="8542723" cy="3139321"/>
          </a:xfrm>
          <a:prstGeom prst="rect">
            <a:avLst/>
          </a:prstGeom>
          <a:solidFill>
            <a:srgbClr val="343D4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fr-FR" altLang="fr-FR" b="0" i="1" u="none" strike="noStrike" cap="none" normalizeH="0" baseline="0">
                <a:ln>
                  <a:noFill/>
                </a:ln>
                <a:solidFill>
                  <a:srgbClr val="5EB4B4"/>
                </a:solidFill>
                <a:effectLst/>
                <a:latin typeface="Consolas" panose="020B0609020204030204" pitchFamily="49" charset="0"/>
              </a:rPr>
              <a:t>cost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train_days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costs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n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not in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train_days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&gt;=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else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day_cost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costs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&gt;=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else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week_cost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costs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7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&gt;=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else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month_cost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costs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30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&gt;=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else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min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day_cost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week_cost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month_cost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endParaRPr kumimoji="0" lang="fr-FR" altLang="fr-FR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0706264"/>
      </p:ext>
    </p:extLst>
  </p:cSld>
  <p:clrMapOvr>
    <a:masterClrMapping/>
  </p:clrMapOvr>
  <p:transition>
    <p:fade/>
  </p:transition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3547B03C-3242-4F3E-979C-B2DEC27994DB}"/>
              </a:ext>
            </a:extLst>
          </p:cNvPr>
          <p:cNvSpPr/>
          <p:nvPr/>
        </p:nvSpPr>
        <p:spPr bwMode="auto">
          <a:xfrm>
            <a:off x="292541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7D170733-8FAA-4236-80EA-4DD889762254}"/>
              </a:ext>
            </a:extLst>
          </p:cNvPr>
          <p:cNvSpPr/>
          <p:nvPr/>
        </p:nvSpPr>
        <p:spPr bwMode="auto">
          <a:xfrm>
            <a:off x="655257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1400" dirty="0">
              <a:solidFill>
                <a:srgbClr val="F97B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C8FECA02-ABF5-498D-ABFB-9F55FB015425}"/>
              </a:ext>
            </a:extLst>
          </p:cNvPr>
          <p:cNvSpPr/>
          <p:nvPr/>
        </p:nvSpPr>
        <p:spPr bwMode="auto">
          <a:xfrm>
            <a:off x="1017973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3A1ACA2C-7988-4D5D-9F18-C395AFC40A56}"/>
              </a:ext>
            </a:extLst>
          </p:cNvPr>
          <p:cNvSpPr/>
          <p:nvPr/>
        </p:nvSpPr>
        <p:spPr bwMode="auto">
          <a:xfrm>
            <a:off x="1380690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  <a:endParaRPr lang="fr-FR" sz="1400" dirty="0">
              <a:solidFill>
                <a:srgbClr val="F97B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F44F2-B8E1-43A7-A313-5BF26E0A9445}"/>
              </a:ext>
            </a:extLst>
          </p:cNvPr>
          <p:cNvSpPr/>
          <p:nvPr/>
        </p:nvSpPr>
        <p:spPr bwMode="auto">
          <a:xfrm>
            <a:off x="1743406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18AAED3-9556-46C7-BD09-E5FF04BC358C}"/>
              </a:ext>
            </a:extLst>
          </p:cNvPr>
          <p:cNvSpPr/>
          <p:nvPr/>
        </p:nvSpPr>
        <p:spPr bwMode="auto">
          <a:xfrm>
            <a:off x="2106122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5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809C394-913E-40A2-A4B6-CD97C9B650AF}"/>
              </a:ext>
            </a:extLst>
          </p:cNvPr>
          <p:cNvSpPr/>
          <p:nvPr/>
        </p:nvSpPr>
        <p:spPr bwMode="auto">
          <a:xfrm>
            <a:off x="2468838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6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29900E3-C961-4C8D-A93F-0AD8BE79491D}"/>
              </a:ext>
            </a:extLst>
          </p:cNvPr>
          <p:cNvSpPr/>
          <p:nvPr/>
        </p:nvSpPr>
        <p:spPr bwMode="auto">
          <a:xfrm>
            <a:off x="2831555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7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F526571-C411-48A0-9741-69F55123B6AC}"/>
              </a:ext>
            </a:extLst>
          </p:cNvPr>
          <p:cNvSpPr/>
          <p:nvPr/>
        </p:nvSpPr>
        <p:spPr bwMode="auto">
          <a:xfrm>
            <a:off x="3194271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8</a:t>
            </a:r>
            <a:endParaRPr lang="fr-FR" sz="1400" dirty="0">
              <a:solidFill>
                <a:srgbClr val="F97B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C0FD58DC-B568-4164-A9CF-3472BCA80B2B}"/>
              </a:ext>
            </a:extLst>
          </p:cNvPr>
          <p:cNvSpPr/>
          <p:nvPr/>
        </p:nvSpPr>
        <p:spPr bwMode="auto">
          <a:xfrm>
            <a:off x="3556987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9</a:t>
            </a:r>
            <a:endParaRPr lang="fr-FR" sz="1400" dirty="0">
              <a:solidFill>
                <a:srgbClr val="F97B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BD571A5D-D533-43C2-BC6F-241319E06366}"/>
              </a:ext>
            </a:extLst>
          </p:cNvPr>
          <p:cNvSpPr/>
          <p:nvPr/>
        </p:nvSpPr>
        <p:spPr bwMode="auto">
          <a:xfrm>
            <a:off x="3919704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10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E8A0E1AF-3DEC-4F0E-88AB-22322F07CBDB}"/>
              </a:ext>
            </a:extLst>
          </p:cNvPr>
          <p:cNvSpPr/>
          <p:nvPr/>
        </p:nvSpPr>
        <p:spPr bwMode="auto">
          <a:xfrm>
            <a:off x="4282420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11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7020A84C-8CC5-415F-BAE4-C0F29672C204}"/>
              </a:ext>
            </a:extLst>
          </p:cNvPr>
          <p:cNvSpPr/>
          <p:nvPr/>
        </p:nvSpPr>
        <p:spPr bwMode="auto">
          <a:xfrm>
            <a:off x="4645136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12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662B76C-45E0-4E0D-B4F6-CB13809207A8}"/>
              </a:ext>
            </a:extLst>
          </p:cNvPr>
          <p:cNvSpPr/>
          <p:nvPr/>
        </p:nvSpPr>
        <p:spPr bwMode="auto">
          <a:xfrm>
            <a:off x="5007852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13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924040A-4526-4992-B33B-FA7FED246A93}"/>
              </a:ext>
            </a:extLst>
          </p:cNvPr>
          <p:cNvSpPr/>
          <p:nvPr/>
        </p:nvSpPr>
        <p:spPr bwMode="auto">
          <a:xfrm>
            <a:off x="5370569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14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65E39129-AB62-4416-98A2-78DE8E09B72B}"/>
              </a:ext>
            </a:extLst>
          </p:cNvPr>
          <p:cNvSpPr/>
          <p:nvPr/>
        </p:nvSpPr>
        <p:spPr bwMode="auto">
          <a:xfrm>
            <a:off x="5733285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15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FD584E50-AAF4-4814-AEDF-82C23146A672}"/>
              </a:ext>
            </a:extLst>
          </p:cNvPr>
          <p:cNvSpPr/>
          <p:nvPr/>
        </p:nvSpPr>
        <p:spPr bwMode="auto">
          <a:xfrm>
            <a:off x="6095999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16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A74F8F09-9A66-40AF-BFE8-31840F3EE4BF}"/>
              </a:ext>
            </a:extLst>
          </p:cNvPr>
          <p:cNvSpPr/>
          <p:nvPr/>
        </p:nvSpPr>
        <p:spPr bwMode="auto">
          <a:xfrm>
            <a:off x="6458715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17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04F7BB70-13DE-45FC-925B-6581A33A70AF}"/>
              </a:ext>
            </a:extLst>
          </p:cNvPr>
          <p:cNvSpPr/>
          <p:nvPr/>
        </p:nvSpPr>
        <p:spPr bwMode="auto">
          <a:xfrm>
            <a:off x="6821431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18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BC90D1DA-7C99-4057-8035-EB077B130DC1}"/>
              </a:ext>
            </a:extLst>
          </p:cNvPr>
          <p:cNvSpPr/>
          <p:nvPr/>
        </p:nvSpPr>
        <p:spPr bwMode="auto">
          <a:xfrm>
            <a:off x="7184148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19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E7DB2AF4-BDC5-47F8-AA96-1ED65BB4FA5F}"/>
              </a:ext>
            </a:extLst>
          </p:cNvPr>
          <p:cNvSpPr/>
          <p:nvPr/>
        </p:nvSpPr>
        <p:spPr bwMode="auto">
          <a:xfrm>
            <a:off x="7546864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20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8E6F257-62AE-412C-8CA0-9D68B557E46E}"/>
              </a:ext>
            </a:extLst>
          </p:cNvPr>
          <p:cNvSpPr/>
          <p:nvPr/>
        </p:nvSpPr>
        <p:spPr bwMode="auto">
          <a:xfrm>
            <a:off x="7909580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21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FD4D1ECD-0EFF-4A0B-8BBE-757B6DCB1BD5}"/>
              </a:ext>
            </a:extLst>
          </p:cNvPr>
          <p:cNvSpPr/>
          <p:nvPr/>
        </p:nvSpPr>
        <p:spPr bwMode="auto">
          <a:xfrm>
            <a:off x="8272296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22</a:t>
            </a:r>
            <a:endParaRPr lang="fr-FR" sz="1400" dirty="0">
              <a:solidFill>
                <a:srgbClr val="F97B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40E791C4-03D8-40DE-9EE6-D77488845E89}"/>
              </a:ext>
            </a:extLst>
          </p:cNvPr>
          <p:cNvSpPr/>
          <p:nvPr/>
        </p:nvSpPr>
        <p:spPr bwMode="auto">
          <a:xfrm>
            <a:off x="8635013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23</a:t>
            </a:r>
            <a:endParaRPr lang="fr-FR" sz="1400" dirty="0">
              <a:solidFill>
                <a:srgbClr val="F97B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14E04B30-9838-48BE-917C-E9909850CB7A}"/>
              </a:ext>
            </a:extLst>
          </p:cNvPr>
          <p:cNvSpPr/>
          <p:nvPr/>
        </p:nvSpPr>
        <p:spPr bwMode="auto">
          <a:xfrm>
            <a:off x="8997729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24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D9732FFD-A7DC-490F-9D2E-CE72EB46B2FA}"/>
              </a:ext>
            </a:extLst>
          </p:cNvPr>
          <p:cNvSpPr/>
          <p:nvPr/>
        </p:nvSpPr>
        <p:spPr bwMode="auto">
          <a:xfrm>
            <a:off x="9360445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25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F2D18C2-C1B6-4143-B92E-17434D577310}"/>
              </a:ext>
            </a:extLst>
          </p:cNvPr>
          <p:cNvSpPr/>
          <p:nvPr/>
        </p:nvSpPr>
        <p:spPr bwMode="auto">
          <a:xfrm>
            <a:off x="9723162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26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DB9A15EE-35AA-43AD-B4FA-4AF78D8820EC}"/>
              </a:ext>
            </a:extLst>
          </p:cNvPr>
          <p:cNvSpPr/>
          <p:nvPr/>
        </p:nvSpPr>
        <p:spPr bwMode="auto">
          <a:xfrm>
            <a:off x="10085878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27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2D55590-1DA8-40B6-95FC-CE8AC6A6A2AB}"/>
              </a:ext>
            </a:extLst>
          </p:cNvPr>
          <p:cNvSpPr/>
          <p:nvPr/>
        </p:nvSpPr>
        <p:spPr bwMode="auto">
          <a:xfrm>
            <a:off x="10448594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28</a:t>
            </a:r>
            <a:endParaRPr lang="fr-FR" sz="1400" dirty="0">
              <a:solidFill>
                <a:srgbClr val="F97B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9546B2D9-AA7C-4824-BF05-5CCC093FF47F}"/>
              </a:ext>
            </a:extLst>
          </p:cNvPr>
          <p:cNvSpPr/>
          <p:nvPr/>
        </p:nvSpPr>
        <p:spPr bwMode="auto">
          <a:xfrm>
            <a:off x="10811310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29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9D14F9D0-4A7D-4C7C-910D-66A2D3D6270C}"/>
              </a:ext>
            </a:extLst>
          </p:cNvPr>
          <p:cNvSpPr/>
          <p:nvPr/>
        </p:nvSpPr>
        <p:spPr bwMode="auto">
          <a:xfrm>
            <a:off x="11174027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30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531813E2-12A3-449D-94BE-12A4E13DA9C2}"/>
              </a:ext>
            </a:extLst>
          </p:cNvPr>
          <p:cNvSpPr/>
          <p:nvPr/>
        </p:nvSpPr>
        <p:spPr bwMode="auto">
          <a:xfrm>
            <a:off x="11536743" y="1807469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31</a:t>
            </a:r>
            <a:endParaRPr lang="fr-FR" sz="1400" dirty="0">
              <a:solidFill>
                <a:srgbClr val="F97B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8D3806C3-CC39-4B6F-9379-1F852292990E}"/>
              </a:ext>
            </a:extLst>
          </p:cNvPr>
          <p:cNvSpPr/>
          <p:nvPr/>
        </p:nvSpPr>
        <p:spPr bwMode="auto">
          <a:xfrm>
            <a:off x="292541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82648F34-00F5-413F-84A3-72E4FB1C1A62}"/>
              </a:ext>
            </a:extLst>
          </p:cNvPr>
          <p:cNvSpPr/>
          <p:nvPr/>
        </p:nvSpPr>
        <p:spPr bwMode="auto">
          <a:xfrm>
            <a:off x="655257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71538B34-9FEA-43ED-B6C5-DF38E988ED9B}"/>
              </a:ext>
            </a:extLst>
          </p:cNvPr>
          <p:cNvSpPr/>
          <p:nvPr/>
        </p:nvSpPr>
        <p:spPr bwMode="auto">
          <a:xfrm>
            <a:off x="1017973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A7DB71E7-A53C-47DC-9D8F-B9773CD4002D}"/>
              </a:ext>
            </a:extLst>
          </p:cNvPr>
          <p:cNvSpPr/>
          <p:nvPr/>
        </p:nvSpPr>
        <p:spPr bwMode="auto">
          <a:xfrm>
            <a:off x="1380690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8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8468A985-3439-4FE8-A39B-7A4F2882600F}"/>
              </a:ext>
            </a:extLst>
          </p:cNvPr>
          <p:cNvSpPr/>
          <p:nvPr/>
        </p:nvSpPr>
        <p:spPr bwMode="auto">
          <a:xfrm>
            <a:off x="1743406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8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CE42CDED-7010-4052-B0F1-F3E79AA444A9}"/>
              </a:ext>
            </a:extLst>
          </p:cNvPr>
          <p:cNvSpPr/>
          <p:nvPr/>
        </p:nvSpPr>
        <p:spPr bwMode="auto">
          <a:xfrm>
            <a:off x="2106122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8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AE461AA1-6FD9-467C-B633-16C0CF54956B}"/>
              </a:ext>
            </a:extLst>
          </p:cNvPr>
          <p:cNvSpPr/>
          <p:nvPr/>
        </p:nvSpPr>
        <p:spPr bwMode="auto">
          <a:xfrm>
            <a:off x="2468838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8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B8D2D132-CD59-47B1-8EC1-4BF4AF6CF661}"/>
              </a:ext>
            </a:extLst>
          </p:cNvPr>
          <p:cNvSpPr/>
          <p:nvPr/>
        </p:nvSpPr>
        <p:spPr bwMode="auto">
          <a:xfrm>
            <a:off x="2831555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8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F1290EFF-91FB-4A5B-A706-4B037B891D08}"/>
              </a:ext>
            </a:extLst>
          </p:cNvPr>
          <p:cNvSpPr/>
          <p:nvPr/>
        </p:nvSpPr>
        <p:spPr bwMode="auto">
          <a:xfrm>
            <a:off x="3194271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12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A809F9B3-CBE8-4317-AD14-B0F8EC04A28F}"/>
              </a:ext>
            </a:extLst>
          </p:cNvPr>
          <p:cNvSpPr/>
          <p:nvPr/>
        </p:nvSpPr>
        <p:spPr bwMode="auto">
          <a:xfrm>
            <a:off x="3556987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14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15A04756-45BB-4D1F-AF88-8A0FB27CCD51}"/>
              </a:ext>
            </a:extLst>
          </p:cNvPr>
          <p:cNvSpPr/>
          <p:nvPr/>
        </p:nvSpPr>
        <p:spPr bwMode="auto">
          <a:xfrm>
            <a:off x="3919704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14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DDDF20CA-9644-4C0F-BD74-9CCAE2770094}"/>
              </a:ext>
            </a:extLst>
          </p:cNvPr>
          <p:cNvSpPr/>
          <p:nvPr/>
        </p:nvSpPr>
        <p:spPr bwMode="auto">
          <a:xfrm>
            <a:off x="4282420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14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D3F9330E-0FD2-49B8-83D6-559F47A11EC2}"/>
              </a:ext>
            </a:extLst>
          </p:cNvPr>
          <p:cNvSpPr/>
          <p:nvPr/>
        </p:nvSpPr>
        <p:spPr bwMode="auto">
          <a:xfrm>
            <a:off x="4645136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14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A80289C1-525E-4F2A-9BB9-743C1577726C}"/>
              </a:ext>
            </a:extLst>
          </p:cNvPr>
          <p:cNvSpPr/>
          <p:nvPr/>
        </p:nvSpPr>
        <p:spPr bwMode="auto">
          <a:xfrm>
            <a:off x="5007852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14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DE474E56-6324-472A-86D3-3B20831CD51C}"/>
              </a:ext>
            </a:extLst>
          </p:cNvPr>
          <p:cNvSpPr/>
          <p:nvPr/>
        </p:nvSpPr>
        <p:spPr bwMode="auto">
          <a:xfrm>
            <a:off x="5370569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14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AD533051-A6CD-4D6A-8D03-90A6F1AA9508}"/>
              </a:ext>
            </a:extLst>
          </p:cNvPr>
          <p:cNvSpPr/>
          <p:nvPr/>
        </p:nvSpPr>
        <p:spPr bwMode="auto">
          <a:xfrm>
            <a:off x="5733285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14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EF2A8E09-906A-4296-96D8-0A18BE1CDF63}"/>
              </a:ext>
            </a:extLst>
          </p:cNvPr>
          <p:cNvSpPr/>
          <p:nvPr/>
        </p:nvSpPr>
        <p:spPr bwMode="auto">
          <a:xfrm>
            <a:off x="6095999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14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F30BFAC0-D795-4ADE-B371-2BD435DFFCFB}"/>
              </a:ext>
            </a:extLst>
          </p:cNvPr>
          <p:cNvSpPr/>
          <p:nvPr/>
        </p:nvSpPr>
        <p:spPr bwMode="auto">
          <a:xfrm>
            <a:off x="6458715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14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BBE925B3-116B-4DE1-89EA-B1672AA3614E}"/>
              </a:ext>
            </a:extLst>
          </p:cNvPr>
          <p:cNvSpPr/>
          <p:nvPr/>
        </p:nvSpPr>
        <p:spPr bwMode="auto">
          <a:xfrm>
            <a:off x="6821431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14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02164972-405E-41CF-88D0-331943EA6F5E}"/>
              </a:ext>
            </a:extLst>
          </p:cNvPr>
          <p:cNvSpPr/>
          <p:nvPr/>
        </p:nvSpPr>
        <p:spPr bwMode="auto">
          <a:xfrm>
            <a:off x="7184148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14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A7F5445E-BFB4-4C74-9562-7B70D37B80BC}"/>
              </a:ext>
            </a:extLst>
          </p:cNvPr>
          <p:cNvSpPr/>
          <p:nvPr/>
        </p:nvSpPr>
        <p:spPr bwMode="auto">
          <a:xfrm>
            <a:off x="7546864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14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05254600-73DA-4F18-8904-601C08F32CB7}"/>
              </a:ext>
            </a:extLst>
          </p:cNvPr>
          <p:cNvSpPr/>
          <p:nvPr/>
        </p:nvSpPr>
        <p:spPr bwMode="auto">
          <a:xfrm>
            <a:off x="7909580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14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98778FCC-E001-4742-B924-6987A686EC66}"/>
              </a:ext>
            </a:extLst>
          </p:cNvPr>
          <p:cNvSpPr/>
          <p:nvPr/>
        </p:nvSpPr>
        <p:spPr bwMode="auto">
          <a:xfrm>
            <a:off x="8272296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18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408EF320-8C02-4685-ABC5-389F81E7FE50}"/>
              </a:ext>
            </a:extLst>
          </p:cNvPr>
          <p:cNvSpPr/>
          <p:nvPr/>
        </p:nvSpPr>
        <p:spPr bwMode="auto">
          <a:xfrm>
            <a:off x="8635013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22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5C21CC66-7776-4626-8A79-AB114576581B}"/>
              </a:ext>
            </a:extLst>
          </p:cNvPr>
          <p:cNvSpPr/>
          <p:nvPr/>
        </p:nvSpPr>
        <p:spPr bwMode="auto">
          <a:xfrm>
            <a:off x="8997729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22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C9B12B1C-D5D1-47BC-90DD-B901C7C902A4}"/>
              </a:ext>
            </a:extLst>
          </p:cNvPr>
          <p:cNvSpPr/>
          <p:nvPr/>
        </p:nvSpPr>
        <p:spPr bwMode="auto">
          <a:xfrm>
            <a:off x="9360445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22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3A6FD462-0FF1-49E6-BC15-04A8DBCC5E41}"/>
              </a:ext>
            </a:extLst>
          </p:cNvPr>
          <p:cNvSpPr/>
          <p:nvPr/>
        </p:nvSpPr>
        <p:spPr bwMode="auto">
          <a:xfrm>
            <a:off x="9723162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22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741E3C85-A9F5-49D5-927B-7FF00C865BAA}"/>
              </a:ext>
            </a:extLst>
          </p:cNvPr>
          <p:cNvSpPr/>
          <p:nvPr/>
        </p:nvSpPr>
        <p:spPr bwMode="auto">
          <a:xfrm>
            <a:off x="10085878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22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4" name="Freeform: Shape 63">
            <a:extLst>
              <a:ext uri="{FF2B5EF4-FFF2-40B4-BE49-F238E27FC236}">
                <a16:creationId xmlns:a16="http://schemas.microsoft.com/office/drawing/2014/main" id="{87853643-F646-4ACA-A704-10855F0F5D05}"/>
              </a:ext>
            </a:extLst>
          </p:cNvPr>
          <p:cNvSpPr/>
          <p:nvPr/>
        </p:nvSpPr>
        <p:spPr bwMode="auto">
          <a:xfrm>
            <a:off x="10448594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24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0247EC92-170A-4DD5-A783-72657954D35D}"/>
              </a:ext>
            </a:extLst>
          </p:cNvPr>
          <p:cNvSpPr/>
          <p:nvPr/>
        </p:nvSpPr>
        <p:spPr bwMode="auto">
          <a:xfrm>
            <a:off x="10811310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24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78B4B0CE-8F66-4F94-B536-050978745719}"/>
              </a:ext>
            </a:extLst>
          </p:cNvPr>
          <p:cNvSpPr/>
          <p:nvPr/>
        </p:nvSpPr>
        <p:spPr bwMode="auto">
          <a:xfrm>
            <a:off x="11174027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F9AD57"/>
                </a:solidFill>
                <a:latin typeface="Eudoxus Sans Medium" pitchFamily="2" charset="0"/>
                <a:cs typeface="Eudoxus Sans Medium" pitchFamily="2" charset="0"/>
              </a:rPr>
              <a:t>24</a:t>
            </a:r>
            <a:endParaRPr lang="fr-FR" sz="1600" dirty="0">
              <a:solidFill>
                <a:srgbClr val="F9AD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CE165F66-EF39-4E2E-AE10-A70A97221750}"/>
              </a:ext>
            </a:extLst>
          </p:cNvPr>
          <p:cNvSpPr/>
          <p:nvPr/>
        </p:nvSpPr>
        <p:spPr bwMode="auto">
          <a:xfrm>
            <a:off x="11536743" y="1439917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00EFD1"/>
          </a:solidFill>
          <a:ln w="9525">
            <a:solidFill>
              <a:schemeClr val="tx1"/>
            </a:solidFill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>
                <a:solidFill>
                  <a:srgbClr val="343D46"/>
                </a:solidFill>
                <a:latin typeface="Eudoxus Sans Medium" pitchFamily="2" charset="0"/>
                <a:cs typeface="Eudoxus Sans Medium" pitchFamily="2" charset="0"/>
              </a:rPr>
              <a:t>28</a:t>
            </a:r>
            <a:endParaRPr lang="fr-FR" sz="1600" dirty="0">
              <a:solidFill>
                <a:srgbClr val="343D46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A59F8484-1CE9-4FC6-9897-18CCE4CDA817}"/>
              </a:ext>
            </a:extLst>
          </p:cNvPr>
          <p:cNvSpPr/>
          <p:nvPr/>
        </p:nvSpPr>
        <p:spPr bwMode="auto">
          <a:xfrm>
            <a:off x="-198120" y="-63498"/>
            <a:ext cx="490660" cy="2593338"/>
          </a:xfrm>
          <a:prstGeom prst="rect">
            <a:avLst/>
          </a:prstGeom>
          <a:solidFill>
            <a:srgbClr val="343D46"/>
          </a:solidFill>
          <a:ln w="28575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B104547-65F6-49A6-9DCF-BDC6A41AEA0A}"/>
              </a:ext>
            </a:extLst>
          </p:cNvPr>
          <p:cNvSpPr txBox="1"/>
          <p:nvPr/>
        </p:nvSpPr>
        <p:spPr>
          <a:xfrm>
            <a:off x="133571" y="3566279"/>
            <a:ext cx="30607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>
                <a:solidFill>
                  <a:srgbClr val="33CCFF"/>
                </a:solidFill>
                <a:latin typeface="Eudoxus Sans Medium" pitchFamily="2" charset="0"/>
                <a:cs typeface="Eudoxus Sans Medium" pitchFamily="2" charset="0"/>
              </a:rPr>
              <a:t>input:</a:t>
            </a:r>
          </a:p>
          <a:p>
            <a:r>
              <a:rPr lang="fr-FR" sz="20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train_days </a:t>
            </a:r>
            <a:r>
              <a:rPr lang="fr-FR" sz="20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=</a:t>
            </a:r>
          </a:p>
          <a:p>
            <a:r>
              <a:rPr lang="fr-FR" sz="2000">
                <a:latin typeface="Eudoxus Sans Medium" pitchFamily="2" charset="0"/>
                <a:cs typeface="Eudoxus Sans Medium" pitchFamily="2" charset="0"/>
              </a:rPr>
              <a:t>[</a:t>
            </a:r>
            <a:r>
              <a:rPr lang="fr-FR" sz="2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2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2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8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2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9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2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22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2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23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2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28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2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31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]</a:t>
            </a:r>
            <a:br>
              <a:rPr lang="fr-FR" sz="2000">
                <a:latin typeface="Eudoxus Sans Medium" pitchFamily="2" charset="0"/>
                <a:cs typeface="Eudoxus Sans Medium" pitchFamily="2" charset="0"/>
              </a:rPr>
            </a:br>
            <a:r>
              <a:rPr lang="fr-FR" sz="20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costs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 </a:t>
            </a:r>
            <a:r>
              <a:rPr lang="fr-FR" sz="20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=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 [</a:t>
            </a:r>
            <a:r>
              <a:rPr lang="fr-FR" sz="2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2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10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2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25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]</a:t>
            </a:r>
          </a:p>
          <a:p>
            <a:r>
              <a:rPr lang="fr-FR" sz="20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n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 </a:t>
            </a:r>
            <a:r>
              <a:rPr lang="fr-FR" sz="20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=</a:t>
            </a:r>
            <a:r>
              <a:rPr lang="fr-FR" sz="2000">
                <a:latin typeface="Eudoxus Sans Medium" pitchFamily="2" charset="0"/>
                <a:cs typeface="Eudoxus Sans Medium" pitchFamily="2" charset="0"/>
              </a:rPr>
              <a:t> </a:t>
            </a:r>
            <a:r>
              <a:rPr lang="fr-FR" sz="20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32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CD85EE5F-7105-4D8A-9EFE-D4B6EBFFE2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6987" y="3591974"/>
            <a:ext cx="8542723" cy="3139321"/>
          </a:xfrm>
          <a:prstGeom prst="rect">
            <a:avLst/>
          </a:prstGeom>
          <a:solidFill>
            <a:srgbClr val="343D4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fr-FR" altLang="fr-FR" b="0" i="1" u="none" strike="noStrike" cap="none" normalizeH="0" baseline="0">
                <a:ln>
                  <a:noFill/>
                </a:ln>
                <a:solidFill>
                  <a:srgbClr val="5EB4B4"/>
                </a:solidFill>
                <a:effectLst/>
                <a:latin typeface="Consolas" panose="020B0609020204030204" pitchFamily="49" charset="0"/>
              </a:rPr>
              <a:t>cost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train_days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costs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n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not in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train_days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&gt;=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else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day_cost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costs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&gt;=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else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week_cost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costs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7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&gt;=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else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month_cost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costs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30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&gt;=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else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min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day_cost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week_cost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month_cost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endParaRPr kumimoji="0" lang="fr-FR" altLang="fr-FR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80221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A676BEF-6DEE-4255-91DF-FC051ADCBDFE}"/>
                  </a:ext>
                </a:extLst>
              </p:cNvPr>
              <p:cNvSpPr txBox="1"/>
              <p:nvPr/>
            </p:nvSpPr>
            <p:spPr>
              <a:xfrm>
                <a:off x="3783092" y="5072360"/>
                <a:ext cx="4625817" cy="9233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60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fr-FR" sz="6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6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fr-FR" sz="6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6000" b="0" i="1" smtClean="0">
                          <a:solidFill>
                            <a:srgbClr val="F97B57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fr-FR" sz="6000" b="0" i="1" smtClean="0">
                          <a:solidFill>
                            <a:srgbClr val="F97B57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6000" b="0" i="1" smtClean="0">
                          <a:solidFill>
                            <a:srgbClr val="F97B57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fr-FR" sz="6000" b="0" i="1" smtClean="0">
                          <a:solidFill>
                            <a:srgbClr val="F97B57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60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A676BEF-6DEE-4255-91DF-FC051ADCBD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3092" y="5072360"/>
                <a:ext cx="4625817" cy="92333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BEEF366A-AF85-4C7D-86C7-032A8F993E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363" y="302639"/>
            <a:ext cx="11399274" cy="4154984"/>
          </a:xfrm>
          <a:prstGeom prst="rect">
            <a:avLst/>
          </a:prstGeom>
          <a:solidFill>
            <a:srgbClr val="343D4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fr-FR" altLang="fr-FR" sz="2400" b="0" i="1" u="none" strike="noStrike" cap="none" normalizeH="0" baseline="0">
                <a:ln>
                  <a:noFill/>
                </a:ln>
                <a:solidFill>
                  <a:srgbClr val="5EB4B4"/>
                </a:solidFill>
                <a:effectLst/>
                <a:latin typeface="Consolas" panose="020B0609020204030204" pitchFamily="49" charset="0"/>
              </a:rPr>
              <a:t>cost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train_days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costs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n</a:t>
            </a:r>
            <a:b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not in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train_days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&gt;=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else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day_cost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costs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&gt;=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else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week_cost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costs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7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&gt;=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else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month_cost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costs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30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&gt;=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else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min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day_cost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week_cost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month_cost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endParaRPr kumimoji="0" lang="fr-FR" altLang="fr-F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8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A676BEF-6DEE-4255-91DF-FC051ADCBDFE}"/>
                  </a:ext>
                </a:extLst>
              </p:cNvPr>
              <p:cNvSpPr txBox="1"/>
              <p:nvPr/>
            </p:nvSpPr>
            <p:spPr>
              <a:xfrm>
                <a:off x="3783092" y="5072360"/>
                <a:ext cx="4625817" cy="9233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60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fr-FR" sz="6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6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fr-FR" sz="6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6000" b="0" i="1" smtClean="0">
                          <a:solidFill>
                            <a:srgbClr val="F97B57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fr-FR" sz="6000" b="0" i="1" smtClean="0">
                          <a:solidFill>
                            <a:srgbClr val="F97B57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6000" b="0" i="1" smtClean="0">
                          <a:solidFill>
                            <a:srgbClr val="F97B57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fr-FR" sz="6000" b="0" i="1" smtClean="0">
                          <a:solidFill>
                            <a:srgbClr val="F97B57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60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A676BEF-6DEE-4255-91DF-FC051ADCBD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3092" y="5072360"/>
                <a:ext cx="4625817" cy="92333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D032D551-374C-4DCE-B27D-77A59844C9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363" y="302639"/>
            <a:ext cx="11399274" cy="4154984"/>
          </a:xfrm>
          <a:prstGeom prst="rect">
            <a:avLst/>
          </a:prstGeom>
          <a:solidFill>
            <a:srgbClr val="343D4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fr-FR" altLang="fr-FR" sz="2400" b="0" i="1" u="none" strike="noStrike" cap="none" normalizeH="0" baseline="0">
                <a:ln>
                  <a:noFill/>
                </a:ln>
                <a:solidFill>
                  <a:srgbClr val="5EB4B4"/>
                </a:solidFill>
                <a:effectLst/>
                <a:latin typeface="Consolas" panose="020B0609020204030204" pitchFamily="49" charset="0"/>
              </a:rPr>
              <a:t>cost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train_days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costs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n</a:t>
            </a:r>
            <a:b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not in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train_days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&gt;=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else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day_cost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costs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&gt;=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else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week_cost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costs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7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&gt;=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else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month_cost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costs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30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&gt;=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else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min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day_cost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week_cost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month_cost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endParaRPr kumimoji="0" lang="fr-FR" altLang="fr-F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71938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A676BEF-6DEE-4255-91DF-FC051ADCBDFE}"/>
                  </a:ext>
                </a:extLst>
              </p:cNvPr>
              <p:cNvSpPr txBox="1"/>
              <p:nvPr/>
            </p:nvSpPr>
            <p:spPr>
              <a:xfrm>
                <a:off x="3783092" y="5457842"/>
                <a:ext cx="4625817" cy="9233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60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fr-FR" sz="6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6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fr-FR" sz="6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6000" b="0" i="1" smtClean="0">
                          <a:solidFill>
                            <a:srgbClr val="F97B57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fr-FR" sz="6000" b="0" i="1" smtClean="0">
                          <a:solidFill>
                            <a:srgbClr val="F97B57"/>
                          </a:solidFill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fr-FR" sz="6000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A676BEF-6DEE-4255-91DF-FC051ADCBD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3092" y="5457842"/>
                <a:ext cx="4625817" cy="92333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1">
            <a:extLst>
              <a:ext uri="{FF2B5EF4-FFF2-40B4-BE49-F238E27FC236}">
                <a16:creationId xmlns:a16="http://schemas.microsoft.com/office/drawing/2014/main" id="{F722FD01-9098-4A62-89A8-811CCDE1E1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240" y="211212"/>
            <a:ext cx="10889520" cy="4893647"/>
          </a:xfrm>
          <a:prstGeom prst="rect">
            <a:avLst/>
          </a:prstGeom>
          <a:solidFill>
            <a:srgbClr val="343D4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fr-FR" altLang="fr-FR" sz="2400" b="0" i="1" u="none" strike="noStrike" cap="none" normalizeH="0" baseline="0">
                <a:ln>
                  <a:noFill/>
                </a:ln>
                <a:solidFill>
                  <a:srgbClr val="5EB4B4"/>
                </a:solidFill>
                <a:effectLst/>
                <a:latin typeface="Consolas" panose="020B0609020204030204" pitchFamily="49" charset="0"/>
              </a:rPr>
              <a:t>cost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train_days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costs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31</a:t>
            </a:r>
            <a:b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not in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train_days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29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&gt;=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else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day_cost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costs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29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&gt;=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else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week_cost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costs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23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7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&gt;=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else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month_cost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A6ACB9"/>
                </a:solidFill>
                <a:effectLst/>
                <a:latin typeface="Consolas" panose="020B0609020204030204" pitchFamily="49" charset="0"/>
              </a:rPr>
              <a:t>costs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30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&gt;=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else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min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day_cost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week_cost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month_cost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C695C6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kumimoji="0" lang="fr-FR" altLang="fr-FR" sz="2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  <a:endParaRPr kumimoji="0" lang="fr-FR" altLang="fr-FR" sz="3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428776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B058406-6079-4C6C-B29B-FFE8036C3DA8}"/>
              </a:ext>
            </a:extLst>
          </p:cNvPr>
          <p:cNvSpPr txBox="1"/>
          <p:nvPr/>
        </p:nvSpPr>
        <p:spPr>
          <a:xfrm>
            <a:off x="449943" y="305068"/>
            <a:ext cx="7366419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b="1">
                <a:latin typeface="Inter" panose="020B0502030000000004" pitchFamily="34" charset="0"/>
                <a:ea typeface="Inter" panose="020B0502030000000004" pitchFamily="34" charset="0"/>
                <a:cs typeface="Eudoxus Sans Medium" pitchFamily="2" charset="0"/>
              </a:rPr>
              <a:t>Min cost tickets</a:t>
            </a:r>
            <a:endParaRPr lang="en-US" sz="11500" b="1">
              <a:solidFill>
                <a:srgbClr val="F9AE57"/>
              </a:solidFill>
              <a:latin typeface="Inter" panose="020B0502030000000004" pitchFamily="34" charset="0"/>
              <a:ea typeface="Inter" panose="020B0502030000000004" pitchFamily="34" charset="0"/>
              <a:cs typeface="Eudoxus Sans Medium" pitchFamily="2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4B3BEEA-3DD0-413D-BAE2-2E3859B34C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20485" y="1576045"/>
            <a:ext cx="4721572" cy="4721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0728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5E0968B-EF64-4E5B-8332-4E60DE8EDC21}"/>
              </a:ext>
            </a:extLst>
          </p:cNvPr>
          <p:cNvSpPr txBox="1"/>
          <p:nvPr/>
        </p:nvSpPr>
        <p:spPr>
          <a:xfrm>
            <a:off x="152400" y="152400"/>
            <a:ext cx="764857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>
                <a:solidFill>
                  <a:srgbClr val="33CCFF"/>
                </a:solidFill>
                <a:latin typeface="Eudoxus Sans Medium" pitchFamily="2" charset="0"/>
                <a:cs typeface="Eudoxus Sans Medium" pitchFamily="2" charset="0"/>
              </a:rPr>
              <a:t>input:</a:t>
            </a:r>
          </a:p>
          <a:p>
            <a:r>
              <a:rPr lang="fr-FR" sz="28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train_days </a:t>
            </a:r>
            <a:r>
              <a:rPr lang="fr-FR" sz="28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=</a:t>
            </a:r>
            <a:r>
              <a:rPr lang="fr-FR" sz="2800">
                <a:latin typeface="Eudoxus Sans Medium" pitchFamily="2" charset="0"/>
                <a:cs typeface="Eudoxus Sans Medium" pitchFamily="2" charset="0"/>
              </a:rPr>
              <a:t> [</a:t>
            </a:r>
            <a:r>
              <a:rPr lang="fr-FR" sz="28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r>
              <a:rPr lang="fr-FR" sz="28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28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  <a:r>
              <a:rPr lang="fr-FR" sz="28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28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8</a:t>
            </a:r>
            <a:r>
              <a:rPr lang="fr-FR" sz="28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28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9</a:t>
            </a:r>
            <a:r>
              <a:rPr lang="fr-FR" sz="28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28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22</a:t>
            </a:r>
            <a:r>
              <a:rPr lang="fr-FR" sz="28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28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23</a:t>
            </a:r>
            <a:r>
              <a:rPr lang="fr-FR" sz="28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28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28</a:t>
            </a:r>
            <a:r>
              <a:rPr lang="fr-FR" sz="28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28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31</a:t>
            </a:r>
            <a:r>
              <a:rPr lang="fr-FR" sz="2800">
                <a:latin typeface="Eudoxus Sans Medium" pitchFamily="2" charset="0"/>
                <a:cs typeface="Eudoxus Sans Medium" pitchFamily="2" charset="0"/>
              </a:rPr>
              <a:t>]</a:t>
            </a:r>
            <a:br>
              <a:rPr lang="fr-FR" sz="2800">
                <a:latin typeface="Eudoxus Sans Medium" pitchFamily="2" charset="0"/>
                <a:cs typeface="Eudoxus Sans Medium" pitchFamily="2" charset="0"/>
              </a:rPr>
            </a:br>
            <a:r>
              <a:rPr lang="fr-FR" sz="28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costs</a:t>
            </a:r>
            <a:r>
              <a:rPr lang="fr-FR" sz="2800">
                <a:latin typeface="Eudoxus Sans Medium" pitchFamily="2" charset="0"/>
                <a:cs typeface="Eudoxus Sans Medium" pitchFamily="2" charset="0"/>
              </a:rPr>
              <a:t> </a:t>
            </a:r>
            <a:r>
              <a:rPr lang="fr-FR" sz="28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=</a:t>
            </a:r>
            <a:r>
              <a:rPr lang="fr-FR" sz="2800">
                <a:latin typeface="Eudoxus Sans Medium" pitchFamily="2" charset="0"/>
                <a:cs typeface="Eudoxus Sans Medium" pitchFamily="2" charset="0"/>
              </a:rPr>
              <a:t> [</a:t>
            </a:r>
            <a:r>
              <a:rPr lang="fr-FR" sz="28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  <a:r>
              <a:rPr lang="fr-FR" sz="28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28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10</a:t>
            </a:r>
            <a:r>
              <a:rPr lang="fr-FR" sz="2800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 sz="28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25</a:t>
            </a:r>
            <a:r>
              <a:rPr lang="fr-FR" sz="2800">
                <a:latin typeface="Eudoxus Sans Medium" pitchFamily="2" charset="0"/>
                <a:cs typeface="Eudoxus Sans Medium" pitchFamily="2" charset="0"/>
              </a:rPr>
              <a:t>]</a:t>
            </a:r>
          </a:p>
          <a:p>
            <a:r>
              <a:rPr lang="fr-FR" sz="2800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n</a:t>
            </a:r>
            <a:r>
              <a:rPr lang="fr-FR" sz="2800">
                <a:latin typeface="Eudoxus Sans Medium" pitchFamily="2" charset="0"/>
                <a:cs typeface="Eudoxus Sans Medium" pitchFamily="2" charset="0"/>
              </a:rPr>
              <a:t> </a:t>
            </a:r>
            <a:r>
              <a:rPr lang="fr-FR" sz="28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=</a:t>
            </a:r>
            <a:r>
              <a:rPr lang="fr-FR" sz="2800">
                <a:latin typeface="Eudoxus Sans Medium" pitchFamily="2" charset="0"/>
                <a:cs typeface="Eudoxus Sans Medium" pitchFamily="2" charset="0"/>
              </a:rPr>
              <a:t> </a:t>
            </a:r>
            <a:r>
              <a:rPr lang="fr-FR" sz="28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32</a:t>
            </a:r>
          </a:p>
          <a:p>
            <a:r>
              <a:rPr lang="fr-FR" sz="2800">
                <a:solidFill>
                  <a:srgbClr val="33CCFF"/>
                </a:solidFill>
                <a:latin typeface="Eudoxus Sans Medium" pitchFamily="2" charset="0"/>
                <a:cs typeface="Eudoxus Sans Medium" pitchFamily="2" charset="0"/>
              </a:rPr>
              <a:t>output: </a:t>
            </a:r>
            <a:r>
              <a:rPr lang="fr-FR" sz="2800">
                <a:solidFill>
                  <a:srgbClr val="00EFD1"/>
                </a:solidFill>
                <a:latin typeface="Eudoxus Sans Medium" pitchFamily="2" charset="0"/>
                <a:cs typeface="Eudoxus Sans Medium" pitchFamily="2" charset="0"/>
              </a:rPr>
              <a:t>28</a:t>
            </a:r>
          </a:p>
          <a:p>
            <a:r>
              <a:rPr lang="fr-FR" sz="2800">
                <a:solidFill>
                  <a:srgbClr val="33CCFF"/>
                </a:solidFill>
                <a:latin typeface="Eudoxus Sans Medium" pitchFamily="2" charset="0"/>
                <a:cs typeface="Eudoxus Sans Medium" pitchFamily="2" charset="0"/>
              </a:rPr>
              <a:t>explanation:</a:t>
            </a:r>
            <a:endParaRPr lang="fr-FR" sz="2800" dirty="0">
              <a:solidFill>
                <a:srgbClr val="33CCFF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ABC6DAFE-C5FF-4D5B-A530-7772387BEDC9}"/>
              </a:ext>
            </a:extLst>
          </p:cNvPr>
          <p:cNvSpPr/>
          <p:nvPr/>
        </p:nvSpPr>
        <p:spPr bwMode="auto">
          <a:xfrm>
            <a:off x="292541" y="4099113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0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0DDCCEFF-02C9-4143-8F1E-5815272965F7}"/>
              </a:ext>
            </a:extLst>
          </p:cNvPr>
          <p:cNvSpPr/>
          <p:nvPr/>
        </p:nvSpPr>
        <p:spPr bwMode="auto">
          <a:xfrm>
            <a:off x="655257" y="4099113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endParaRPr lang="fr-FR" sz="1400" dirty="0">
              <a:solidFill>
                <a:srgbClr val="F97B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31F977D5-86B5-4E77-93D0-370D886885BC}"/>
              </a:ext>
            </a:extLst>
          </p:cNvPr>
          <p:cNvSpPr/>
          <p:nvPr/>
        </p:nvSpPr>
        <p:spPr bwMode="auto">
          <a:xfrm>
            <a:off x="1017973" y="4099113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2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E6DE62AA-4BD4-47F3-AE98-BC40D50F277D}"/>
              </a:ext>
            </a:extLst>
          </p:cNvPr>
          <p:cNvSpPr/>
          <p:nvPr/>
        </p:nvSpPr>
        <p:spPr bwMode="auto">
          <a:xfrm>
            <a:off x="1380690" y="4099113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  <a:endParaRPr lang="fr-FR" sz="1400" dirty="0">
              <a:solidFill>
                <a:srgbClr val="F97B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0C39D5B4-3899-4CC1-B865-6551EDD64315}"/>
              </a:ext>
            </a:extLst>
          </p:cNvPr>
          <p:cNvSpPr/>
          <p:nvPr/>
        </p:nvSpPr>
        <p:spPr bwMode="auto">
          <a:xfrm>
            <a:off x="1743406" y="4099113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2778A560-A525-450E-9B28-E67517BACC10}"/>
              </a:ext>
            </a:extLst>
          </p:cNvPr>
          <p:cNvSpPr/>
          <p:nvPr/>
        </p:nvSpPr>
        <p:spPr bwMode="auto">
          <a:xfrm>
            <a:off x="2106122" y="4099113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5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2D4CB49C-947A-48D7-8920-B3F4320D63A7}"/>
              </a:ext>
            </a:extLst>
          </p:cNvPr>
          <p:cNvSpPr/>
          <p:nvPr/>
        </p:nvSpPr>
        <p:spPr bwMode="auto">
          <a:xfrm>
            <a:off x="2468838" y="4099113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6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AC7510CD-3FBC-484C-A211-E4618008C5FE}"/>
              </a:ext>
            </a:extLst>
          </p:cNvPr>
          <p:cNvSpPr/>
          <p:nvPr/>
        </p:nvSpPr>
        <p:spPr bwMode="auto">
          <a:xfrm>
            <a:off x="2831555" y="4099113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7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D875D916-537E-4C43-A330-633A7FB27C44}"/>
              </a:ext>
            </a:extLst>
          </p:cNvPr>
          <p:cNvSpPr/>
          <p:nvPr/>
        </p:nvSpPr>
        <p:spPr bwMode="auto">
          <a:xfrm>
            <a:off x="3194271" y="4099113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8</a:t>
            </a:r>
            <a:endParaRPr lang="fr-FR" sz="1400" dirty="0">
              <a:solidFill>
                <a:srgbClr val="F97B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13ED6720-C673-4BBB-A806-7670AF17C636}"/>
              </a:ext>
            </a:extLst>
          </p:cNvPr>
          <p:cNvSpPr/>
          <p:nvPr/>
        </p:nvSpPr>
        <p:spPr bwMode="auto">
          <a:xfrm>
            <a:off x="3556987" y="4099113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9</a:t>
            </a:r>
            <a:endParaRPr lang="fr-FR" sz="1400" dirty="0">
              <a:solidFill>
                <a:srgbClr val="F97B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F03E09D9-8F0A-4126-A8A5-819C59BCECD6}"/>
              </a:ext>
            </a:extLst>
          </p:cNvPr>
          <p:cNvSpPr/>
          <p:nvPr/>
        </p:nvSpPr>
        <p:spPr bwMode="auto">
          <a:xfrm>
            <a:off x="3919704" y="4099113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10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1D3F554B-54D7-4644-89F9-2713D4C742CF}"/>
              </a:ext>
            </a:extLst>
          </p:cNvPr>
          <p:cNvSpPr/>
          <p:nvPr/>
        </p:nvSpPr>
        <p:spPr bwMode="auto">
          <a:xfrm>
            <a:off x="4282420" y="4099113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11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850E55B4-64A8-4D38-B04E-76677A28D644}"/>
              </a:ext>
            </a:extLst>
          </p:cNvPr>
          <p:cNvSpPr/>
          <p:nvPr/>
        </p:nvSpPr>
        <p:spPr bwMode="auto">
          <a:xfrm>
            <a:off x="4645136" y="4099113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12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707FF77B-890A-421B-BFB7-63676DD272AC}"/>
              </a:ext>
            </a:extLst>
          </p:cNvPr>
          <p:cNvSpPr/>
          <p:nvPr/>
        </p:nvSpPr>
        <p:spPr bwMode="auto">
          <a:xfrm>
            <a:off x="5007852" y="4099113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13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84C661D2-38BD-412F-A103-B6D8AAF5781E}"/>
              </a:ext>
            </a:extLst>
          </p:cNvPr>
          <p:cNvSpPr/>
          <p:nvPr/>
        </p:nvSpPr>
        <p:spPr bwMode="auto">
          <a:xfrm>
            <a:off x="5370569" y="4099113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14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D3DAF680-6A54-45C8-808B-EDA672930F33}"/>
              </a:ext>
            </a:extLst>
          </p:cNvPr>
          <p:cNvSpPr/>
          <p:nvPr/>
        </p:nvSpPr>
        <p:spPr bwMode="auto">
          <a:xfrm>
            <a:off x="5733285" y="4099113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15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AD3C38F9-5FE0-4151-B6D9-623E8652796C}"/>
              </a:ext>
            </a:extLst>
          </p:cNvPr>
          <p:cNvSpPr/>
          <p:nvPr/>
        </p:nvSpPr>
        <p:spPr bwMode="auto">
          <a:xfrm>
            <a:off x="6095999" y="4099113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16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2BFB960B-61D3-44CD-A99E-54E7DB4B1DDC}"/>
              </a:ext>
            </a:extLst>
          </p:cNvPr>
          <p:cNvSpPr/>
          <p:nvPr/>
        </p:nvSpPr>
        <p:spPr bwMode="auto">
          <a:xfrm>
            <a:off x="6458715" y="4099113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17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405F6225-47C8-4EF6-9255-2B6B3E78E970}"/>
              </a:ext>
            </a:extLst>
          </p:cNvPr>
          <p:cNvSpPr/>
          <p:nvPr/>
        </p:nvSpPr>
        <p:spPr bwMode="auto">
          <a:xfrm>
            <a:off x="6821431" y="4099113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18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806417A2-1362-4862-ACEA-B404819F3135}"/>
              </a:ext>
            </a:extLst>
          </p:cNvPr>
          <p:cNvSpPr/>
          <p:nvPr/>
        </p:nvSpPr>
        <p:spPr bwMode="auto">
          <a:xfrm>
            <a:off x="7184148" y="4099113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19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639845A6-9576-4EBE-8343-FC86BCD92070}"/>
              </a:ext>
            </a:extLst>
          </p:cNvPr>
          <p:cNvSpPr/>
          <p:nvPr/>
        </p:nvSpPr>
        <p:spPr bwMode="auto">
          <a:xfrm>
            <a:off x="7546864" y="4099113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20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34A9BBBD-3F98-457A-B6CE-2ACD5B8C4806}"/>
              </a:ext>
            </a:extLst>
          </p:cNvPr>
          <p:cNvSpPr/>
          <p:nvPr/>
        </p:nvSpPr>
        <p:spPr bwMode="auto">
          <a:xfrm>
            <a:off x="7909580" y="4099113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21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F32039A1-6FA0-4975-9548-CC8AC8F3DE62}"/>
              </a:ext>
            </a:extLst>
          </p:cNvPr>
          <p:cNvSpPr/>
          <p:nvPr/>
        </p:nvSpPr>
        <p:spPr bwMode="auto">
          <a:xfrm>
            <a:off x="8272296" y="4099113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22</a:t>
            </a:r>
            <a:endParaRPr lang="fr-FR" sz="1400" dirty="0">
              <a:solidFill>
                <a:srgbClr val="F97B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9FF9D64A-945A-4850-A86A-0FD999C81591}"/>
              </a:ext>
            </a:extLst>
          </p:cNvPr>
          <p:cNvSpPr/>
          <p:nvPr/>
        </p:nvSpPr>
        <p:spPr bwMode="auto">
          <a:xfrm>
            <a:off x="8635013" y="4099113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23</a:t>
            </a:r>
            <a:endParaRPr lang="fr-FR" sz="1400" dirty="0">
              <a:solidFill>
                <a:srgbClr val="F97B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0F535906-1E91-48FB-BB08-14CCC1BA1BF2}"/>
              </a:ext>
            </a:extLst>
          </p:cNvPr>
          <p:cNvSpPr/>
          <p:nvPr/>
        </p:nvSpPr>
        <p:spPr bwMode="auto">
          <a:xfrm>
            <a:off x="8997729" y="4099113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24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4" name="Freeform: Shape 63">
            <a:extLst>
              <a:ext uri="{FF2B5EF4-FFF2-40B4-BE49-F238E27FC236}">
                <a16:creationId xmlns:a16="http://schemas.microsoft.com/office/drawing/2014/main" id="{72478F72-22DC-4511-B63D-B654DCE86235}"/>
              </a:ext>
            </a:extLst>
          </p:cNvPr>
          <p:cNvSpPr/>
          <p:nvPr/>
        </p:nvSpPr>
        <p:spPr bwMode="auto">
          <a:xfrm>
            <a:off x="9360445" y="4099113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25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972C62A8-B08F-476B-94E7-E2C79F39AB97}"/>
              </a:ext>
            </a:extLst>
          </p:cNvPr>
          <p:cNvSpPr/>
          <p:nvPr/>
        </p:nvSpPr>
        <p:spPr bwMode="auto">
          <a:xfrm>
            <a:off x="9723162" y="4099113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26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A701FC9E-597C-4B3E-8B3C-FC01056A1DB3}"/>
              </a:ext>
            </a:extLst>
          </p:cNvPr>
          <p:cNvSpPr/>
          <p:nvPr/>
        </p:nvSpPr>
        <p:spPr bwMode="auto">
          <a:xfrm>
            <a:off x="10085878" y="4099113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27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B20467F9-546C-418C-B40B-7564D96BEA1A}"/>
              </a:ext>
            </a:extLst>
          </p:cNvPr>
          <p:cNvSpPr/>
          <p:nvPr/>
        </p:nvSpPr>
        <p:spPr bwMode="auto">
          <a:xfrm>
            <a:off x="10448594" y="4099113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28</a:t>
            </a:r>
            <a:endParaRPr lang="fr-FR" sz="1400" dirty="0">
              <a:solidFill>
                <a:srgbClr val="F97B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8" name="Freeform: Shape 67">
            <a:extLst>
              <a:ext uri="{FF2B5EF4-FFF2-40B4-BE49-F238E27FC236}">
                <a16:creationId xmlns:a16="http://schemas.microsoft.com/office/drawing/2014/main" id="{F6EA1186-DACB-41B1-B3BF-8CF69C6B17E7}"/>
              </a:ext>
            </a:extLst>
          </p:cNvPr>
          <p:cNvSpPr/>
          <p:nvPr/>
        </p:nvSpPr>
        <p:spPr bwMode="auto">
          <a:xfrm>
            <a:off x="10811310" y="4099113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29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69" name="Freeform: Shape 68">
            <a:extLst>
              <a:ext uri="{FF2B5EF4-FFF2-40B4-BE49-F238E27FC236}">
                <a16:creationId xmlns:a16="http://schemas.microsoft.com/office/drawing/2014/main" id="{0D71303D-51D7-4CEB-B0AD-51FB35F293CD}"/>
              </a:ext>
            </a:extLst>
          </p:cNvPr>
          <p:cNvSpPr/>
          <p:nvPr/>
        </p:nvSpPr>
        <p:spPr bwMode="auto">
          <a:xfrm>
            <a:off x="11174027" y="4099113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8690FA"/>
                </a:solidFill>
                <a:latin typeface="Eudoxus Sans Medium" pitchFamily="2" charset="0"/>
                <a:cs typeface="Eudoxus Sans Medium" pitchFamily="2" charset="0"/>
              </a:rPr>
              <a:t>30</a:t>
            </a:r>
            <a:endParaRPr lang="fr-FR" sz="1400" dirty="0">
              <a:solidFill>
                <a:srgbClr val="8690FA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70" name="Freeform: Shape 69">
            <a:extLst>
              <a:ext uri="{FF2B5EF4-FFF2-40B4-BE49-F238E27FC236}">
                <a16:creationId xmlns:a16="http://schemas.microsoft.com/office/drawing/2014/main" id="{5A16E805-45DE-494E-9E50-62F46A91E5EE}"/>
              </a:ext>
            </a:extLst>
          </p:cNvPr>
          <p:cNvSpPr/>
          <p:nvPr/>
        </p:nvSpPr>
        <p:spPr bwMode="auto">
          <a:xfrm>
            <a:off x="11536743" y="4099113"/>
            <a:ext cx="362716" cy="244287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31</a:t>
            </a:r>
            <a:endParaRPr lang="fr-FR" sz="1400" dirty="0">
              <a:solidFill>
                <a:srgbClr val="F97B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EDCEF47C-BA8F-470D-B7C2-48A310F54356}"/>
              </a:ext>
            </a:extLst>
          </p:cNvPr>
          <p:cNvSpPr/>
          <p:nvPr/>
        </p:nvSpPr>
        <p:spPr bwMode="auto">
          <a:xfrm>
            <a:off x="292541" y="3731561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CFDD8DE8-844F-4138-B1B4-77DE8B1F729A}"/>
              </a:ext>
            </a:extLst>
          </p:cNvPr>
          <p:cNvSpPr/>
          <p:nvPr/>
        </p:nvSpPr>
        <p:spPr bwMode="auto">
          <a:xfrm>
            <a:off x="655257" y="3731561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94613D0D-533C-4175-A8C7-7579351999AF}"/>
              </a:ext>
            </a:extLst>
          </p:cNvPr>
          <p:cNvSpPr/>
          <p:nvPr/>
        </p:nvSpPr>
        <p:spPr bwMode="auto">
          <a:xfrm>
            <a:off x="1017973" y="3731561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A25FDDB-3BC9-479B-ACD1-85DF50F859F3}"/>
              </a:ext>
            </a:extLst>
          </p:cNvPr>
          <p:cNvSpPr/>
          <p:nvPr/>
        </p:nvSpPr>
        <p:spPr bwMode="auto">
          <a:xfrm>
            <a:off x="1380690" y="3731561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21755F4-3DC4-480A-B110-101BCCF8B231}"/>
              </a:ext>
            </a:extLst>
          </p:cNvPr>
          <p:cNvSpPr/>
          <p:nvPr/>
        </p:nvSpPr>
        <p:spPr bwMode="auto">
          <a:xfrm>
            <a:off x="1743406" y="3731561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24747CF9-FBC3-47D3-B394-702AD92A596D}"/>
              </a:ext>
            </a:extLst>
          </p:cNvPr>
          <p:cNvSpPr/>
          <p:nvPr/>
        </p:nvSpPr>
        <p:spPr bwMode="auto">
          <a:xfrm>
            <a:off x="2106122" y="3731561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654EF422-C100-4A71-8B72-BA924FD29D41}"/>
              </a:ext>
            </a:extLst>
          </p:cNvPr>
          <p:cNvSpPr/>
          <p:nvPr/>
        </p:nvSpPr>
        <p:spPr bwMode="auto">
          <a:xfrm>
            <a:off x="2468838" y="3731561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860F08E-CC91-4E7F-AA41-12DEDBE6F159}"/>
              </a:ext>
            </a:extLst>
          </p:cNvPr>
          <p:cNvSpPr/>
          <p:nvPr/>
        </p:nvSpPr>
        <p:spPr bwMode="auto">
          <a:xfrm>
            <a:off x="2831555" y="3731561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9030D071-3DE5-41FF-A49C-91DAF350B455}"/>
              </a:ext>
            </a:extLst>
          </p:cNvPr>
          <p:cNvSpPr/>
          <p:nvPr/>
        </p:nvSpPr>
        <p:spPr bwMode="auto">
          <a:xfrm>
            <a:off x="3194271" y="3731561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7E207C4-EF28-40A0-ADAA-56F3DD388756}"/>
              </a:ext>
            </a:extLst>
          </p:cNvPr>
          <p:cNvSpPr/>
          <p:nvPr/>
        </p:nvSpPr>
        <p:spPr bwMode="auto">
          <a:xfrm>
            <a:off x="3556987" y="3731561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3ED6B78-1292-4845-82EF-07401D0E19B6}"/>
              </a:ext>
            </a:extLst>
          </p:cNvPr>
          <p:cNvSpPr/>
          <p:nvPr/>
        </p:nvSpPr>
        <p:spPr bwMode="auto">
          <a:xfrm>
            <a:off x="3919704" y="3731561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C8FFADE-E28E-44E3-897F-E771E18BD013}"/>
              </a:ext>
            </a:extLst>
          </p:cNvPr>
          <p:cNvSpPr/>
          <p:nvPr/>
        </p:nvSpPr>
        <p:spPr bwMode="auto">
          <a:xfrm>
            <a:off x="4282420" y="3731561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D0E290D6-31F6-4521-B3D9-AE415C1BB27A}"/>
              </a:ext>
            </a:extLst>
          </p:cNvPr>
          <p:cNvSpPr/>
          <p:nvPr/>
        </p:nvSpPr>
        <p:spPr bwMode="auto">
          <a:xfrm>
            <a:off x="4645136" y="3731561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0CC6BD6-C203-426E-9602-07C193F112D7}"/>
              </a:ext>
            </a:extLst>
          </p:cNvPr>
          <p:cNvSpPr/>
          <p:nvPr/>
        </p:nvSpPr>
        <p:spPr bwMode="auto">
          <a:xfrm>
            <a:off x="5007852" y="3731561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78B84F8-7EB9-4340-9E6A-6A982DD28D47}"/>
              </a:ext>
            </a:extLst>
          </p:cNvPr>
          <p:cNvSpPr/>
          <p:nvPr/>
        </p:nvSpPr>
        <p:spPr bwMode="auto">
          <a:xfrm>
            <a:off x="5370569" y="3731561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4ED95F-231F-4C68-B930-530D4CFEBB99}"/>
              </a:ext>
            </a:extLst>
          </p:cNvPr>
          <p:cNvSpPr/>
          <p:nvPr/>
        </p:nvSpPr>
        <p:spPr bwMode="auto">
          <a:xfrm>
            <a:off x="5733285" y="3731561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DF53779D-772B-474E-BC6A-F71EBEB14598}"/>
              </a:ext>
            </a:extLst>
          </p:cNvPr>
          <p:cNvSpPr/>
          <p:nvPr/>
        </p:nvSpPr>
        <p:spPr bwMode="auto">
          <a:xfrm>
            <a:off x="6095999" y="3731561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A81FCB79-F06B-492F-B13D-CB82A58DB59C}"/>
              </a:ext>
            </a:extLst>
          </p:cNvPr>
          <p:cNvSpPr/>
          <p:nvPr/>
        </p:nvSpPr>
        <p:spPr bwMode="auto">
          <a:xfrm>
            <a:off x="6458715" y="3731561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56009A5D-25A1-4D4D-A86F-E78A96FC565F}"/>
              </a:ext>
            </a:extLst>
          </p:cNvPr>
          <p:cNvSpPr/>
          <p:nvPr/>
        </p:nvSpPr>
        <p:spPr bwMode="auto">
          <a:xfrm>
            <a:off x="6821431" y="3731561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2E6CDC4D-AA22-4F14-A773-BBFF4215A72E}"/>
              </a:ext>
            </a:extLst>
          </p:cNvPr>
          <p:cNvSpPr/>
          <p:nvPr/>
        </p:nvSpPr>
        <p:spPr bwMode="auto">
          <a:xfrm>
            <a:off x="7184148" y="3731561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856ED1E4-AC5D-4A59-8E3F-191B9F23ED0A}"/>
              </a:ext>
            </a:extLst>
          </p:cNvPr>
          <p:cNvSpPr/>
          <p:nvPr/>
        </p:nvSpPr>
        <p:spPr bwMode="auto">
          <a:xfrm>
            <a:off x="7546864" y="3731561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FC1A8883-426C-4402-AF1F-F0BECAAF9163}"/>
              </a:ext>
            </a:extLst>
          </p:cNvPr>
          <p:cNvSpPr/>
          <p:nvPr/>
        </p:nvSpPr>
        <p:spPr bwMode="auto">
          <a:xfrm>
            <a:off x="7909580" y="3731561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3A2437EC-7C20-41BD-B0E7-5B95F1B304D0}"/>
              </a:ext>
            </a:extLst>
          </p:cNvPr>
          <p:cNvSpPr/>
          <p:nvPr/>
        </p:nvSpPr>
        <p:spPr bwMode="auto">
          <a:xfrm>
            <a:off x="8272296" y="3731561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11E793A1-CC83-4E76-A455-0128D9A0573F}"/>
              </a:ext>
            </a:extLst>
          </p:cNvPr>
          <p:cNvSpPr/>
          <p:nvPr/>
        </p:nvSpPr>
        <p:spPr bwMode="auto">
          <a:xfrm>
            <a:off x="8635013" y="3731561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9ADA415B-309A-4DFF-BC38-02FE08B40BAA}"/>
              </a:ext>
            </a:extLst>
          </p:cNvPr>
          <p:cNvSpPr/>
          <p:nvPr/>
        </p:nvSpPr>
        <p:spPr bwMode="auto">
          <a:xfrm>
            <a:off x="8997729" y="3731561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CB082079-567B-4563-8096-36432E03B2A2}"/>
              </a:ext>
            </a:extLst>
          </p:cNvPr>
          <p:cNvSpPr/>
          <p:nvPr/>
        </p:nvSpPr>
        <p:spPr bwMode="auto">
          <a:xfrm>
            <a:off x="9360445" y="3731561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5C1C3F2F-C359-4B32-8054-2287BA6E0A03}"/>
              </a:ext>
            </a:extLst>
          </p:cNvPr>
          <p:cNvSpPr/>
          <p:nvPr/>
        </p:nvSpPr>
        <p:spPr bwMode="auto">
          <a:xfrm>
            <a:off x="9723162" y="3731561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443EB250-4BBB-4A0A-A5FF-38984A3D18ED}"/>
              </a:ext>
            </a:extLst>
          </p:cNvPr>
          <p:cNvSpPr/>
          <p:nvPr/>
        </p:nvSpPr>
        <p:spPr bwMode="auto">
          <a:xfrm>
            <a:off x="10085878" y="3731561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FA47C31F-5267-4D1F-A609-37A87490AAE9}"/>
              </a:ext>
            </a:extLst>
          </p:cNvPr>
          <p:cNvSpPr/>
          <p:nvPr/>
        </p:nvSpPr>
        <p:spPr bwMode="auto">
          <a:xfrm>
            <a:off x="10448594" y="3731561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F88AD95B-6186-40F6-A803-7AD1EA59F70C}"/>
              </a:ext>
            </a:extLst>
          </p:cNvPr>
          <p:cNvSpPr/>
          <p:nvPr/>
        </p:nvSpPr>
        <p:spPr bwMode="auto">
          <a:xfrm>
            <a:off x="10811310" y="3731561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F700F651-583F-4A8A-98CB-8C7BAC16F295}"/>
              </a:ext>
            </a:extLst>
          </p:cNvPr>
          <p:cNvSpPr/>
          <p:nvPr/>
        </p:nvSpPr>
        <p:spPr bwMode="auto">
          <a:xfrm>
            <a:off x="11174027" y="3731561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94BDB650-310D-4D80-B577-274DF5C97B62}"/>
              </a:ext>
            </a:extLst>
          </p:cNvPr>
          <p:cNvSpPr/>
          <p:nvPr/>
        </p:nvSpPr>
        <p:spPr bwMode="auto">
          <a:xfrm>
            <a:off x="11536743" y="3731561"/>
            <a:ext cx="362716" cy="367552"/>
          </a:xfrm>
          <a:custGeom>
            <a:avLst/>
            <a:gdLst>
              <a:gd name="connsiteX0" fmla="*/ 0 w 342900"/>
              <a:gd name="connsiteY0" fmla="*/ 0 h 731520"/>
              <a:gd name="connsiteX1" fmla="*/ 342900 w 342900"/>
              <a:gd name="connsiteY1" fmla="*/ 0 h 731520"/>
              <a:gd name="connsiteX2" fmla="*/ 342900 w 342900"/>
              <a:gd name="connsiteY2" fmla="*/ 731520 h 731520"/>
              <a:gd name="connsiteX3" fmla="*/ 0 w 342900"/>
              <a:gd name="connsiteY3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731520">
                <a:moveTo>
                  <a:pt x="0" y="0"/>
                </a:moveTo>
                <a:lnTo>
                  <a:pt x="342900" y="0"/>
                </a:lnTo>
                <a:lnTo>
                  <a:pt x="342900" y="731520"/>
                </a:lnTo>
                <a:lnTo>
                  <a:pt x="0" y="731520"/>
                </a:lnTo>
                <a:close/>
              </a:path>
            </a:pathLst>
          </a:custGeom>
          <a:solidFill>
            <a:srgbClr val="343D46"/>
          </a:solidFill>
          <a:ln w="952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pic>
        <p:nvPicPr>
          <p:cNvPr id="71" name="Picture 70" descr="Icon&#10;&#10;Description automatically generated">
            <a:extLst>
              <a:ext uri="{FF2B5EF4-FFF2-40B4-BE49-F238E27FC236}">
                <a16:creationId xmlns:a16="http://schemas.microsoft.com/office/drawing/2014/main" id="{BDD27A2C-6FD3-43AB-85DA-89F92D8283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351" y="3796555"/>
            <a:ext cx="298525" cy="298525"/>
          </a:xfrm>
          <a:prstGeom prst="rect">
            <a:avLst/>
          </a:prstGeom>
        </p:spPr>
      </p:pic>
      <p:pic>
        <p:nvPicPr>
          <p:cNvPr id="72" name="Picture 71" descr="Icon&#10;&#10;Description automatically generated">
            <a:extLst>
              <a:ext uri="{FF2B5EF4-FFF2-40B4-BE49-F238E27FC236}">
                <a16:creationId xmlns:a16="http://schemas.microsoft.com/office/drawing/2014/main" id="{753164DB-3A2B-425D-B7A0-72D14407CB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5960" y="3796555"/>
            <a:ext cx="298525" cy="298525"/>
          </a:xfrm>
          <a:prstGeom prst="rect">
            <a:avLst/>
          </a:prstGeom>
        </p:spPr>
      </p:pic>
      <p:pic>
        <p:nvPicPr>
          <p:cNvPr id="73" name="Picture 72" descr="Icon&#10;&#10;Description automatically generated">
            <a:extLst>
              <a:ext uri="{FF2B5EF4-FFF2-40B4-BE49-F238E27FC236}">
                <a16:creationId xmlns:a16="http://schemas.microsoft.com/office/drawing/2014/main" id="{87DE25F8-CF59-4524-AE31-0E146D8118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1723" y="3796555"/>
            <a:ext cx="298525" cy="298525"/>
          </a:xfrm>
          <a:prstGeom prst="rect">
            <a:avLst/>
          </a:prstGeom>
        </p:spPr>
      </p:pic>
      <p:pic>
        <p:nvPicPr>
          <p:cNvPr id="74" name="Picture 73" descr="Icon&#10;&#10;Description automatically generated">
            <a:extLst>
              <a:ext uri="{FF2B5EF4-FFF2-40B4-BE49-F238E27FC236}">
                <a16:creationId xmlns:a16="http://schemas.microsoft.com/office/drawing/2014/main" id="{C2AD3F5D-FEAA-40AB-86D3-33283DAB47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5356" y="3796555"/>
            <a:ext cx="298525" cy="298525"/>
          </a:xfrm>
          <a:prstGeom prst="rect">
            <a:avLst/>
          </a:prstGeom>
        </p:spPr>
      </p:pic>
      <p:pic>
        <p:nvPicPr>
          <p:cNvPr id="75" name="Picture 74" descr="Icon&#10;&#10;Description automatically generated">
            <a:extLst>
              <a:ext uri="{FF2B5EF4-FFF2-40B4-BE49-F238E27FC236}">
                <a16:creationId xmlns:a16="http://schemas.microsoft.com/office/drawing/2014/main" id="{927688FF-2EEB-49F2-A7D5-C69B1A48A5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391" y="3796555"/>
            <a:ext cx="298525" cy="298525"/>
          </a:xfrm>
          <a:prstGeom prst="rect">
            <a:avLst/>
          </a:prstGeom>
        </p:spPr>
      </p:pic>
      <p:pic>
        <p:nvPicPr>
          <p:cNvPr id="76" name="Picture 75" descr="Icon&#10;&#10;Description automatically generated">
            <a:extLst>
              <a:ext uri="{FF2B5EF4-FFF2-40B4-BE49-F238E27FC236}">
                <a16:creationId xmlns:a16="http://schemas.microsoft.com/office/drawing/2014/main" id="{19B415A9-C566-44C5-AFE2-D4699EDB24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1840" y="3796555"/>
            <a:ext cx="298525" cy="298525"/>
          </a:xfrm>
          <a:prstGeom prst="rect">
            <a:avLst/>
          </a:prstGeom>
        </p:spPr>
      </p:pic>
      <p:pic>
        <p:nvPicPr>
          <p:cNvPr id="77" name="Picture 76" descr="Icon&#10;&#10;Description automatically generated">
            <a:extLst>
              <a:ext uri="{FF2B5EF4-FFF2-40B4-BE49-F238E27FC236}">
                <a16:creationId xmlns:a16="http://schemas.microsoft.com/office/drawing/2014/main" id="{C8EC1B56-1E00-4136-B107-9A6216F745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7515" y="3796555"/>
            <a:ext cx="298525" cy="298525"/>
          </a:xfrm>
          <a:prstGeom prst="rect">
            <a:avLst/>
          </a:prstGeom>
        </p:spPr>
      </p:pic>
      <p:pic>
        <p:nvPicPr>
          <p:cNvPr id="78" name="Picture 77" descr="Icon&#10;&#10;Description automatically generated">
            <a:extLst>
              <a:ext uri="{FF2B5EF4-FFF2-40B4-BE49-F238E27FC236}">
                <a16:creationId xmlns:a16="http://schemas.microsoft.com/office/drawing/2014/main" id="{A30FBDB0-1B6E-4683-AFA7-2DE7136B7F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8838" y="3796555"/>
            <a:ext cx="298525" cy="298525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105143F5-25D3-445A-A305-7319AF174655}"/>
              </a:ext>
            </a:extLst>
          </p:cNvPr>
          <p:cNvGrpSpPr/>
          <p:nvPr/>
        </p:nvGrpSpPr>
        <p:grpSpPr>
          <a:xfrm>
            <a:off x="500405" y="4504391"/>
            <a:ext cx="688040" cy="688040"/>
            <a:chOff x="568673" y="3155576"/>
            <a:chExt cx="3074896" cy="3074896"/>
          </a:xfrm>
        </p:grpSpPr>
        <p:pic>
          <p:nvPicPr>
            <p:cNvPr id="79" name="Picture 78" descr="Icon&#10;&#10;Description automatically generated">
              <a:extLst>
                <a:ext uri="{FF2B5EF4-FFF2-40B4-BE49-F238E27FC236}">
                  <a16:creationId xmlns:a16="http://schemas.microsoft.com/office/drawing/2014/main" id="{C20B627B-C770-488A-A461-7B3AC8CAA39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077" t="7077" r="7077" b="7077"/>
            <a:stretch/>
          </p:blipFill>
          <p:spPr>
            <a:xfrm>
              <a:off x="568673" y="3155576"/>
              <a:ext cx="3074896" cy="3074896"/>
            </a:xfrm>
            <a:prstGeom prst="rect">
              <a:avLst/>
            </a:prstGeom>
          </p:spPr>
        </p:pic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34DC1405-F74B-4D3F-8EBE-088D6A9929FE}"/>
                </a:ext>
              </a:extLst>
            </p:cNvPr>
            <p:cNvSpPr txBox="1"/>
            <p:nvPr/>
          </p:nvSpPr>
          <p:spPr>
            <a:xfrm>
              <a:off x="1607163" y="4132746"/>
              <a:ext cx="962056" cy="15130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b="1">
                  <a:solidFill>
                    <a:srgbClr val="343D46"/>
                  </a:solidFill>
                  <a:latin typeface="Inter" panose="020B0502030000000004" pitchFamily="34" charset="0"/>
                  <a:ea typeface="Inter" panose="020B0502030000000004" pitchFamily="34" charset="0"/>
                </a:rPr>
                <a:t>1</a:t>
              </a:r>
              <a:endParaRPr lang="fr-FR" sz="1600" b="1" dirty="0">
                <a:solidFill>
                  <a:srgbClr val="343D46"/>
                </a:solidFill>
                <a:latin typeface="Inter" panose="020B0502030000000004" pitchFamily="34" charset="0"/>
                <a:ea typeface="Inter" panose="020B0502030000000004" pitchFamily="34" charset="0"/>
              </a:endParaRPr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79B91B8C-DFB8-4F83-949C-45D577F5308B}"/>
              </a:ext>
            </a:extLst>
          </p:cNvPr>
          <p:cNvGrpSpPr/>
          <p:nvPr/>
        </p:nvGrpSpPr>
        <p:grpSpPr>
          <a:xfrm>
            <a:off x="2287480" y="4504391"/>
            <a:ext cx="688040" cy="688040"/>
            <a:chOff x="4558552" y="3155576"/>
            <a:chExt cx="3074896" cy="3074896"/>
          </a:xfrm>
        </p:grpSpPr>
        <p:pic>
          <p:nvPicPr>
            <p:cNvPr id="80" name="Picture 79" descr="Icon&#10;&#10;Description automatically generated">
              <a:extLst>
                <a:ext uri="{FF2B5EF4-FFF2-40B4-BE49-F238E27FC236}">
                  <a16:creationId xmlns:a16="http://schemas.microsoft.com/office/drawing/2014/main" id="{D9B74B87-A294-40F0-87BD-24BBC13B5DB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077" t="7077" r="7077" b="7077"/>
            <a:stretch/>
          </p:blipFill>
          <p:spPr>
            <a:xfrm>
              <a:off x="4558552" y="3155576"/>
              <a:ext cx="3074896" cy="3074896"/>
            </a:xfrm>
            <a:prstGeom prst="rect">
              <a:avLst/>
            </a:prstGeom>
          </p:spPr>
        </p:pic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6F3ADFB6-3CE1-4085-ABE7-8104AFE9C5AB}"/>
                </a:ext>
              </a:extLst>
            </p:cNvPr>
            <p:cNvSpPr txBox="1"/>
            <p:nvPr/>
          </p:nvSpPr>
          <p:spPr>
            <a:xfrm>
              <a:off x="5632902" y="4132746"/>
              <a:ext cx="962056" cy="15130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b="1">
                  <a:solidFill>
                    <a:srgbClr val="343D46"/>
                  </a:solidFill>
                  <a:latin typeface="Inter" panose="020B0502030000000004" pitchFamily="34" charset="0"/>
                  <a:ea typeface="Inter" panose="020B0502030000000004" pitchFamily="34" charset="0"/>
                </a:rPr>
                <a:t>7</a:t>
              </a:r>
              <a:endParaRPr lang="fr-FR" sz="1600" b="1" dirty="0">
                <a:solidFill>
                  <a:srgbClr val="343D46"/>
                </a:solidFill>
                <a:latin typeface="Inter" panose="020B0502030000000004" pitchFamily="34" charset="0"/>
                <a:ea typeface="Inter" panose="020B0502030000000004" pitchFamily="34" charset="0"/>
              </a:endParaRPr>
            </a:p>
          </p:txBody>
        </p:sp>
      </p:grp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2F208532-3388-40DC-A522-38EC68012E6E}"/>
              </a:ext>
            </a:extLst>
          </p:cNvPr>
          <p:cNvSpPr/>
          <p:nvPr/>
        </p:nvSpPr>
        <p:spPr bwMode="auto">
          <a:xfrm>
            <a:off x="582706" y="3632199"/>
            <a:ext cx="507591" cy="733425"/>
          </a:xfrm>
          <a:prstGeom prst="roundRect">
            <a:avLst/>
          </a:prstGeom>
          <a:solidFill>
            <a:srgbClr val="A5FDB9">
              <a:alpha val="20000"/>
            </a:srgbClr>
          </a:solidFill>
          <a:ln w="19050">
            <a:solidFill>
              <a:srgbClr val="A5FDB9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CC431E05-EAA5-48D5-8E10-80AECB352331}"/>
              </a:ext>
            </a:extLst>
          </p:cNvPr>
          <p:cNvSpPr/>
          <p:nvPr/>
        </p:nvSpPr>
        <p:spPr bwMode="auto">
          <a:xfrm>
            <a:off x="1344414" y="3632199"/>
            <a:ext cx="2603699" cy="733425"/>
          </a:xfrm>
          <a:prstGeom prst="roundRect">
            <a:avLst/>
          </a:prstGeom>
          <a:solidFill>
            <a:srgbClr val="F9AE57">
              <a:alpha val="20000"/>
            </a:srgbClr>
          </a:solidFill>
          <a:ln w="19050">
            <a:solidFill>
              <a:srgbClr val="F9AE57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89" name="Rectangle: Rounded Corners 88">
            <a:extLst>
              <a:ext uri="{FF2B5EF4-FFF2-40B4-BE49-F238E27FC236}">
                <a16:creationId xmlns:a16="http://schemas.microsoft.com/office/drawing/2014/main" id="{6268F56D-6251-4E07-A51F-06594DDD60E2}"/>
              </a:ext>
            </a:extLst>
          </p:cNvPr>
          <p:cNvSpPr/>
          <p:nvPr/>
        </p:nvSpPr>
        <p:spPr bwMode="auto">
          <a:xfrm>
            <a:off x="8240200" y="3632199"/>
            <a:ext cx="2603699" cy="733425"/>
          </a:xfrm>
          <a:prstGeom prst="roundRect">
            <a:avLst/>
          </a:prstGeom>
          <a:solidFill>
            <a:srgbClr val="F9AE57">
              <a:alpha val="20000"/>
            </a:srgbClr>
          </a:solidFill>
          <a:ln w="19050">
            <a:solidFill>
              <a:srgbClr val="F9AE57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sp>
        <p:nvSpPr>
          <p:cNvPr id="91" name="Rectangle: Rounded Corners 90">
            <a:extLst>
              <a:ext uri="{FF2B5EF4-FFF2-40B4-BE49-F238E27FC236}">
                <a16:creationId xmlns:a16="http://schemas.microsoft.com/office/drawing/2014/main" id="{E99082D9-6801-4709-A512-DFEFA66EDB09}"/>
              </a:ext>
            </a:extLst>
          </p:cNvPr>
          <p:cNvSpPr/>
          <p:nvPr/>
        </p:nvSpPr>
        <p:spPr bwMode="auto">
          <a:xfrm>
            <a:off x="11465676" y="3632199"/>
            <a:ext cx="507591" cy="733425"/>
          </a:xfrm>
          <a:prstGeom prst="roundRect">
            <a:avLst/>
          </a:prstGeom>
          <a:solidFill>
            <a:srgbClr val="A5FDB9">
              <a:alpha val="20000"/>
            </a:srgbClr>
          </a:solidFill>
          <a:ln w="19050">
            <a:solidFill>
              <a:srgbClr val="A5FDB9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2400" dirty="0">
              <a:solidFill>
                <a:srgbClr val="F9AD57"/>
              </a:solidFill>
              <a:latin typeface="Consolas" panose="020B0609020204030204" pitchFamily="49" charset="0"/>
            </a:endParaRPr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E7F57EEC-A7A7-4BCE-A32D-827E607CBF1D}"/>
              </a:ext>
            </a:extLst>
          </p:cNvPr>
          <p:cNvGrpSpPr/>
          <p:nvPr/>
        </p:nvGrpSpPr>
        <p:grpSpPr>
          <a:xfrm>
            <a:off x="11374080" y="4504391"/>
            <a:ext cx="688040" cy="688040"/>
            <a:chOff x="568673" y="3155576"/>
            <a:chExt cx="3074896" cy="3074896"/>
          </a:xfrm>
        </p:grpSpPr>
        <p:pic>
          <p:nvPicPr>
            <p:cNvPr id="93" name="Picture 92" descr="Icon&#10;&#10;Description automatically generated">
              <a:extLst>
                <a:ext uri="{FF2B5EF4-FFF2-40B4-BE49-F238E27FC236}">
                  <a16:creationId xmlns:a16="http://schemas.microsoft.com/office/drawing/2014/main" id="{04F96F23-1722-41AE-9481-91F1C1DB309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077" t="7077" r="7077" b="7077"/>
            <a:stretch/>
          </p:blipFill>
          <p:spPr>
            <a:xfrm>
              <a:off x="568673" y="3155576"/>
              <a:ext cx="3074896" cy="3074896"/>
            </a:xfrm>
            <a:prstGeom prst="rect">
              <a:avLst/>
            </a:prstGeom>
          </p:spPr>
        </p:pic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7C853485-DE81-46AE-8577-7815C4134C50}"/>
                </a:ext>
              </a:extLst>
            </p:cNvPr>
            <p:cNvSpPr txBox="1"/>
            <p:nvPr/>
          </p:nvSpPr>
          <p:spPr>
            <a:xfrm>
              <a:off x="1607163" y="4132746"/>
              <a:ext cx="962056" cy="15130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b="1">
                  <a:solidFill>
                    <a:srgbClr val="343D46"/>
                  </a:solidFill>
                  <a:latin typeface="Inter" panose="020B0502030000000004" pitchFamily="34" charset="0"/>
                  <a:ea typeface="Inter" panose="020B0502030000000004" pitchFamily="34" charset="0"/>
                </a:rPr>
                <a:t>1</a:t>
              </a:r>
              <a:endParaRPr lang="fr-FR" sz="1600" b="1" dirty="0">
                <a:solidFill>
                  <a:srgbClr val="343D46"/>
                </a:solidFill>
                <a:latin typeface="Inter" panose="020B0502030000000004" pitchFamily="34" charset="0"/>
                <a:ea typeface="Inter" panose="020B0502030000000004" pitchFamily="34" charset="0"/>
              </a:endParaRPr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9A47BAA7-EB67-470A-9C50-515E19D2D5D2}"/>
              </a:ext>
            </a:extLst>
          </p:cNvPr>
          <p:cNvGrpSpPr/>
          <p:nvPr/>
        </p:nvGrpSpPr>
        <p:grpSpPr>
          <a:xfrm>
            <a:off x="9216480" y="4504391"/>
            <a:ext cx="688040" cy="688040"/>
            <a:chOff x="4558552" y="3155576"/>
            <a:chExt cx="3074896" cy="3074896"/>
          </a:xfrm>
        </p:grpSpPr>
        <p:pic>
          <p:nvPicPr>
            <p:cNvPr id="96" name="Picture 95" descr="Icon&#10;&#10;Description automatically generated">
              <a:extLst>
                <a:ext uri="{FF2B5EF4-FFF2-40B4-BE49-F238E27FC236}">
                  <a16:creationId xmlns:a16="http://schemas.microsoft.com/office/drawing/2014/main" id="{BCCB61F5-C031-4CFE-8B2F-CA747D0DCB7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077" t="7077" r="7077" b="7077"/>
            <a:stretch/>
          </p:blipFill>
          <p:spPr>
            <a:xfrm>
              <a:off x="4558552" y="3155576"/>
              <a:ext cx="3074896" cy="3074896"/>
            </a:xfrm>
            <a:prstGeom prst="rect">
              <a:avLst/>
            </a:prstGeom>
          </p:spPr>
        </p:pic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0184A564-B53D-4649-B266-1342ADD25849}"/>
                </a:ext>
              </a:extLst>
            </p:cNvPr>
            <p:cNvSpPr txBox="1"/>
            <p:nvPr/>
          </p:nvSpPr>
          <p:spPr>
            <a:xfrm>
              <a:off x="5632902" y="4132746"/>
              <a:ext cx="962056" cy="15130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b="1">
                  <a:solidFill>
                    <a:srgbClr val="343D46"/>
                  </a:solidFill>
                  <a:latin typeface="Inter" panose="020B0502030000000004" pitchFamily="34" charset="0"/>
                  <a:ea typeface="Inter" panose="020B0502030000000004" pitchFamily="34" charset="0"/>
                </a:rPr>
                <a:t>7</a:t>
              </a:r>
              <a:endParaRPr lang="fr-FR" sz="1600" b="1" dirty="0">
                <a:solidFill>
                  <a:srgbClr val="343D46"/>
                </a:solidFill>
                <a:latin typeface="Inter" panose="020B0502030000000004" pitchFamily="34" charset="0"/>
                <a:ea typeface="Inter" panose="020B0502030000000004" pitchFamily="34" charset="0"/>
              </a:endParaRPr>
            </a:p>
          </p:txBody>
        </p:sp>
      </p:grpSp>
      <p:sp>
        <p:nvSpPr>
          <p:cNvPr id="98" name="TextBox 97">
            <a:extLst>
              <a:ext uri="{FF2B5EF4-FFF2-40B4-BE49-F238E27FC236}">
                <a16:creationId xmlns:a16="http://schemas.microsoft.com/office/drawing/2014/main" id="{114B46D5-710D-4BF9-9DDE-7B97393B1FDD}"/>
              </a:ext>
            </a:extLst>
          </p:cNvPr>
          <p:cNvSpPr txBox="1"/>
          <p:nvPr/>
        </p:nvSpPr>
        <p:spPr>
          <a:xfrm>
            <a:off x="336512" y="5192431"/>
            <a:ext cx="101582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latin typeface="Eudoxus Sans Medium" pitchFamily="2" charset="0"/>
                <a:cs typeface="Eudoxus Sans Medium" pitchFamily="2" charset="0"/>
              </a:rPr>
              <a:t>cost:</a:t>
            </a:r>
          </a:p>
          <a:p>
            <a:pPr algn="ctr"/>
            <a:r>
              <a:rPr lang="fr-FR" sz="28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  <a:endParaRPr lang="fr-FR" sz="28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84F12426-69F1-4E5F-85A9-89FBBD31D9D9}"/>
              </a:ext>
            </a:extLst>
          </p:cNvPr>
          <p:cNvSpPr txBox="1"/>
          <p:nvPr/>
        </p:nvSpPr>
        <p:spPr>
          <a:xfrm>
            <a:off x="2138350" y="5192431"/>
            <a:ext cx="101582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latin typeface="Eudoxus Sans Medium" pitchFamily="2" charset="0"/>
                <a:cs typeface="Eudoxus Sans Medium" pitchFamily="2" charset="0"/>
              </a:rPr>
              <a:t>cost:</a:t>
            </a:r>
          </a:p>
          <a:p>
            <a:pPr algn="ctr"/>
            <a:r>
              <a:rPr lang="fr-FR" sz="28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10</a:t>
            </a:r>
            <a:endParaRPr lang="fr-FR" sz="28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E042CF55-A30D-44F3-B2B9-9784B83ECC73}"/>
              </a:ext>
            </a:extLst>
          </p:cNvPr>
          <p:cNvSpPr txBox="1"/>
          <p:nvPr/>
        </p:nvSpPr>
        <p:spPr>
          <a:xfrm>
            <a:off x="9052431" y="5192431"/>
            <a:ext cx="101582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latin typeface="Eudoxus Sans Medium" pitchFamily="2" charset="0"/>
                <a:cs typeface="Eudoxus Sans Medium" pitchFamily="2" charset="0"/>
              </a:rPr>
              <a:t>cost:</a:t>
            </a:r>
          </a:p>
          <a:p>
            <a:pPr algn="ctr"/>
            <a:r>
              <a:rPr lang="fr-FR" sz="28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10</a:t>
            </a:r>
            <a:endParaRPr lang="fr-FR" sz="28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9ACDC000-CE2A-4C45-B309-BD2E01D2F89E}"/>
              </a:ext>
            </a:extLst>
          </p:cNvPr>
          <p:cNvSpPr txBox="1"/>
          <p:nvPr/>
        </p:nvSpPr>
        <p:spPr>
          <a:xfrm>
            <a:off x="11206175" y="5192431"/>
            <a:ext cx="101582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latin typeface="Eudoxus Sans Medium" pitchFamily="2" charset="0"/>
                <a:cs typeface="Eudoxus Sans Medium" pitchFamily="2" charset="0"/>
              </a:rPr>
              <a:t>cost:</a:t>
            </a:r>
          </a:p>
          <a:p>
            <a:pPr algn="ctr"/>
            <a:r>
              <a:rPr lang="fr-FR" sz="28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  <a:endParaRPr lang="fr-FR" sz="2800" dirty="0">
              <a:solidFill>
                <a:srgbClr val="F9AE57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A02132CF-093F-4BD4-AB81-B2854B35A75D}"/>
              </a:ext>
            </a:extLst>
          </p:cNvPr>
          <p:cNvSpPr txBox="1"/>
          <p:nvPr/>
        </p:nvSpPr>
        <p:spPr>
          <a:xfrm>
            <a:off x="2790848" y="5812917"/>
            <a:ext cx="66103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  <a:r>
              <a:rPr lang="fr-FR" sz="48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+</a:t>
            </a:r>
            <a:r>
              <a:rPr lang="fr-FR" sz="48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10</a:t>
            </a:r>
            <a:r>
              <a:rPr lang="fr-FR" sz="48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+</a:t>
            </a:r>
            <a:r>
              <a:rPr lang="fr-FR" sz="48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10</a:t>
            </a:r>
            <a:r>
              <a:rPr lang="fr-FR" sz="48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+</a:t>
            </a:r>
            <a:r>
              <a:rPr lang="fr-FR" sz="48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4 </a:t>
            </a:r>
            <a:r>
              <a:rPr lang="fr-FR" sz="4800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=</a:t>
            </a:r>
            <a:r>
              <a:rPr lang="fr-FR" sz="4800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 </a:t>
            </a:r>
            <a:r>
              <a:rPr lang="fr-FR" sz="4800">
                <a:solidFill>
                  <a:srgbClr val="00EFD1"/>
                </a:solidFill>
                <a:latin typeface="Eudoxus Sans Medium" pitchFamily="2" charset="0"/>
                <a:cs typeface="Eudoxus Sans Medium" pitchFamily="2" charset="0"/>
              </a:rPr>
              <a:t>28</a:t>
            </a:r>
            <a:endParaRPr lang="fr-FR" sz="4800" dirty="0">
              <a:solidFill>
                <a:srgbClr val="00EFD1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03777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0563002-3AD8-43F4-8FEB-59086994BC36}"/>
              </a:ext>
            </a:extLst>
          </p:cNvPr>
          <p:cNvSpPr/>
          <p:nvPr/>
        </p:nvSpPr>
        <p:spPr bwMode="auto">
          <a:xfrm>
            <a:off x="5165271" y="598714"/>
            <a:ext cx="1861458" cy="838200"/>
          </a:xfrm>
          <a:prstGeom prst="rect">
            <a:avLst/>
          </a:prstGeom>
          <a:solidFill>
            <a:srgbClr val="343D46"/>
          </a:solidFill>
          <a:ln w="28575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00EFD1"/>
                </a:solidFill>
                <a:latin typeface="Consolas" panose="020B0609020204030204" pitchFamily="49" charset="0"/>
              </a:rPr>
              <a:t>cost</a:t>
            </a:r>
            <a:r>
              <a:rPr lang="fr-FR" sz="2800">
                <a:latin typeface="Consolas" panose="020B0609020204030204" pitchFamily="49" charset="0"/>
              </a:rPr>
              <a:t>(</a:t>
            </a:r>
            <a:r>
              <a:rPr lang="fr-FR" sz="2800">
                <a:solidFill>
                  <a:srgbClr val="F9AE57"/>
                </a:solidFill>
                <a:latin typeface="Consolas" panose="020B0609020204030204" pitchFamily="49" charset="0"/>
              </a:rPr>
              <a:t>0</a:t>
            </a:r>
            <a:r>
              <a:rPr lang="fr-FR" sz="2800">
                <a:latin typeface="Consolas" panose="020B0609020204030204" pitchFamily="49" charset="0"/>
              </a:rPr>
              <a:t>)</a:t>
            </a:r>
            <a:endParaRPr lang="fr-FR" sz="2800" dirty="0">
              <a:latin typeface="Consolas" panose="020B0609020204030204" pitchFamily="49" charset="0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3B7244CE-7CF0-4719-88B7-3D4F842C8F3C}"/>
              </a:ext>
            </a:extLst>
          </p:cNvPr>
          <p:cNvSpPr txBox="1"/>
          <p:nvPr/>
        </p:nvSpPr>
        <p:spPr>
          <a:xfrm>
            <a:off x="152400" y="152400"/>
            <a:ext cx="422365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>
                <a:solidFill>
                  <a:srgbClr val="33CCFF"/>
                </a:solidFill>
                <a:latin typeface="Eudoxus Sans Medium" pitchFamily="2" charset="0"/>
                <a:cs typeface="Eudoxus Sans Medium" pitchFamily="2" charset="0"/>
              </a:rPr>
              <a:t>input:</a:t>
            </a:r>
          </a:p>
          <a:p>
            <a:r>
              <a:rPr lang="fr-FR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travel_days </a:t>
            </a:r>
            <a:r>
              <a:rPr lang="fr-FR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=</a:t>
            </a:r>
            <a:r>
              <a:rPr lang="fr-FR">
                <a:latin typeface="Eudoxus Sans Medium" pitchFamily="2" charset="0"/>
                <a:cs typeface="Eudoxus Sans Medium" pitchFamily="2" charset="0"/>
              </a:rPr>
              <a:t> [</a:t>
            </a:r>
            <a:r>
              <a:rPr lang="fr-FR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1</a:t>
            </a:r>
            <a:r>
              <a:rPr lang="fr-FR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3</a:t>
            </a:r>
            <a:r>
              <a:rPr lang="fr-FR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8</a:t>
            </a:r>
            <a:r>
              <a:rPr lang="fr-FR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9</a:t>
            </a:r>
            <a:r>
              <a:rPr lang="fr-FR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22</a:t>
            </a:r>
            <a:r>
              <a:rPr lang="fr-FR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23</a:t>
            </a:r>
            <a:r>
              <a:rPr lang="fr-FR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28</a:t>
            </a:r>
            <a:r>
              <a:rPr lang="fr-FR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31</a:t>
            </a:r>
            <a:r>
              <a:rPr lang="fr-FR">
                <a:latin typeface="Eudoxus Sans Medium" pitchFamily="2" charset="0"/>
                <a:cs typeface="Eudoxus Sans Medium" pitchFamily="2" charset="0"/>
              </a:rPr>
              <a:t>]</a:t>
            </a:r>
            <a:br>
              <a:rPr lang="fr-FR">
                <a:latin typeface="Eudoxus Sans Medium" pitchFamily="2" charset="0"/>
                <a:cs typeface="Eudoxus Sans Medium" pitchFamily="2" charset="0"/>
              </a:rPr>
            </a:br>
            <a:r>
              <a:rPr lang="fr-FR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costs</a:t>
            </a:r>
            <a:r>
              <a:rPr lang="fr-FR">
                <a:latin typeface="Eudoxus Sans Medium" pitchFamily="2" charset="0"/>
                <a:cs typeface="Eudoxus Sans Medium" pitchFamily="2" charset="0"/>
              </a:rPr>
              <a:t> </a:t>
            </a:r>
            <a:r>
              <a:rPr lang="fr-FR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=</a:t>
            </a:r>
            <a:r>
              <a:rPr lang="fr-FR">
                <a:latin typeface="Eudoxus Sans Medium" pitchFamily="2" charset="0"/>
                <a:cs typeface="Eudoxus Sans Medium" pitchFamily="2" charset="0"/>
              </a:rPr>
              <a:t> [</a:t>
            </a:r>
            <a:r>
              <a:rPr lang="fr-FR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4</a:t>
            </a:r>
            <a:r>
              <a:rPr lang="fr-FR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10</a:t>
            </a:r>
            <a:r>
              <a:rPr lang="fr-FR">
                <a:latin typeface="Eudoxus Sans Medium" pitchFamily="2" charset="0"/>
                <a:cs typeface="Eudoxus Sans Medium" pitchFamily="2" charset="0"/>
              </a:rPr>
              <a:t>, </a:t>
            </a:r>
            <a:r>
              <a:rPr lang="fr-FR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25</a:t>
            </a:r>
            <a:r>
              <a:rPr lang="fr-FR">
                <a:latin typeface="Eudoxus Sans Medium" pitchFamily="2" charset="0"/>
                <a:cs typeface="Eudoxus Sans Medium" pitchFamily="2" charset="0"/>
              </a:rPr>
              <a:t>]</a:t>
            </a:r>
          </a:p>
          <a:p>
            <a:r>
              <a:rPr lang="fr-FR">
                <a:solidFill>
                  <a:schemeClr val="bg2">
                    <a:lumMod val="90000"/>
                  </a:schemeClr>
                </a:solidFill>
                <a:latin typeface="Eudoxus Sans Medium" pitchFamily="2" charset="0"/>
                <a:cs typeface="Eudoxus Sans Medium" pitchFamily="2" charset="0"/>
              </a:rPr>
              <a:t>n</a:t>
            </a:r>
            <a:r>
              <a:rPr lang="fr-FR">
                <a:latin typeface="Eudoxus Sans Medium" pitchFamily="2" charset="0"/>
                <a:cs typeface="Eudoxus Sans Medium" pitchFamily="2" charset="0"/>
              </a:rPr>
              <a:t> </a:t>
            </a:r>
            <a:r>
              <a:rPr lang="fr-FR">
                <a:solidFill>
                  <a:srgbClr val="F97B57"/>
                </a:solidFill>
                <a:latin typeface="Eudoxus Sans Medium" pitchFamily="2" charset="0"/>
                <a:cs typeface="Eudoxus Sans Medium" pitchFamily="2" charset="0"/>
              </a:rPr>
              <a:t>=</a:t>
            </a:r>
            <a:r>
              <a:rPr lang="fr-FR">
                <a:latin typeface="Eudoxus Sans Medium" pitchFamily="2" charset="0"/>
                <a:cs typeface="Eudoxus Sans Medium" pitchFamily="2" charset="0"/>
              </a:rPr>
              <a:t> </a:t>
            </a:r>
            <a:r>
              <a:rPr lang="fr-FR">
                <a:solidFill>
                  <a:srgbClr val="F9AE57"/>
                </a:solidFill>
                <a:latin typeface="Eudoxus Sans Medium" pitchFamily="2" charset="0"/>
                <a:cs typeface="Eudoxus Sans Medium" pitchFamily="2" charset="0"/>
              </a:rPr>
              <a:t>32</a:t>
            </a:r>
          </a:p>
          <a:p>
            <a:r>
              <a:rPr lang="fr-FR">
                <a:solidFill>
                  <a:srgbClr val="33CCFF"/>
                </a:solidFill>
                <a:latin typeface="Eudoxus Sans Medium" pitchFamily="2" charset="0"/>
                <a:cs typeface="Eudoxus Sans Medium" pitchFamily="2" charset="0"/>
              </a:rPr>
              <a:t>output: </a:t>
            </a:r>
            <a:r>
              <a:rPr lang="fr-FR">
                <a:solidFill>
                  <a:srgbClr val="00EFD1"/>
                </a:solidFill>
                <a:latin typeface="Eudoxus Sans Medium" pitchFamily="2" charset="0"/>
                <a:cs typeface="Eudoxus Sans Medium" pitchFamily="2" charset="0"/>
              </a:rPr>
              <a:t>28</a:t>
            </a:r>
          </a:p>
          <a:p>
            <a:r>
              <a:rPr lang="fr-FR">
                <a:solidFill>
                  <a:srgbClr val="33CCFF"/>
                </a:solidFill>
                <a:latin typeface="Eudoxus Sans Medium" pitchFamily="2" charset="0"/>
                <a:cs typeface="Eudoxus Sans Medium" pitchFamily="2" charset="0"/>
              </a:rPr>
              <a:t>explanation:</a:t>
            </a:r>
            <a:endParaRPr lang="fr-FR" dirty="0">
              <a:solidFill>
                <a:srgbClr val="33CCFF"/>
              </a:solidFill>
              <a:latin typeface="Eudoxus Sans Medium" pitchFamily="2" charset="0"/>
              <a:cs typeface="Eudoxus Sans Medium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14974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inside code">
      <a:dk1>
        <a:srgbClr val="FFFFFF"/>
      </a:dk1>
      <a:lt1>
        <a:srgbClr val="343D46"/>
      </a:lt1>
      <a:dk2>
        <a:srgbClr val="44546A"/>
      </a:dk2>
      <a:lt2>
        <a:srgbClr val="E7E6E6"/>
      </a:lt2>
      <a:accent1>
        <a:srgbClr val="5EB4B4"/>
      </a:accent1>
      <a:accent2>
        <a:srgbClr val="D450D4"/>
      </a:accent2>
      <a:accent3>
        <a:srgbClr val="EC5E66"/>
      </a:accent3>
      <a:accent4>
        <a:srgbClr val="99C794"/>
      </a:accent4>
      <a:accent5>
        <a:srgbClr val="F97B57"/>
      </a:accent5>
      <a:accent6>
        <a:srgbClr val="F9AE57"/>
      </a:accent6>
      <a:hlink>
        <a:srgbClr val="A6ACB9"/>
      </a:hlink>
      <a:folHlink>
        <a:srgbClr val="954F72"/>
      </a:folHlink>
    </a:clrScheme>
    <a:fontScheme name="consolassss">
      <a:majorFont>
        <a:latin typeface="Consolas"/>
        <a:ea typeface=""/>
        <a:cs typeface=""/>
      </a:majorFont>
      <a:minorFont>
        <a:latin typeface="Consola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solidFill>
          <a:srgbClr val="343D46"/>
        </a:solidFill>
        <a:ln w="28575">
          <a:solidFill>
            <a:schemeClr val="tx1"/>
          </a:solidFill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  <a:no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sz="2400" dirty="0">
            <a:solidFill>
              <a:srgbClr val="F9AD57"/>
            </a:solidFill>
            <a:latin typeface="Consolas" panose="020B0609020204030204" pitchFamily="49" charset="0"/>
          </a:defRPr>
        </a:defPPr>
      </a:lstStyle>
    </a:spDef>
    <a:txDef>
      <a:spPr>
        <a:noFill/>
      </a:spPr>
      <a:bodyPr wrap="square" rtlCol="0">
        <a:spAutoFit/>
      </a:bodyPr>
      <a:lstStyle>
        <a:defPPr algn="ctr">
          <a:defRPr sz="36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16680</TotalTime>
  <Words>13206</Words>
  <Application>Microsoft Office PowerPoint</Application>
  <PresentationFormat>Widescreen</PresentationFormat>
  <Paragraphs>2609</Paragraphs>
  <Slides>75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75</vt:i4>
      </vt:variant>
    </vt:vector>
  </HeadingPairs>
  <TitlesOfParts>
    <vt:vector size="82" baseType="lpstr">
      <vt:lpstr>Arial</vt:lpstr>
      <vt:lpstr>Calibri</vt:lpstr>
      <vt:lpstr>Cambria Math</vt:lpstr>
      <vt:lpstr>Consolas</vt:lpstr>
      <vt:lpstr>Eudoxus Sans Medium</vt:lpstr>
      <vt:lpstr>Inter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Prac syphax</dc:creator>
  <cp:lastModifiedBy>Syphax Ait oubelli</cp:lastModifiedBy>
  <cp:revision>1254</cp:revision>
  <dcterms:created xsi:type="dcterms:W3CDTF">2019-12-20T21:59:05Z</dcterms:created>
  <dcterms:modified xsi:type="dcterms:W3CDTF">2021-10-13T13:02:42Z</dcterms:modified>
</cp:coreProperties>
</file>